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7" r:id="rId9"/>
    <p:sldId id="266" r:id="rId10"/>
  </p:sldIdLst>
  <p:sldSz cx="9144000" cy="5143500" type="screen16x9"/>
  <p:notesSz cx="6858000" cy="9144000"/>
  <p:embeddedFontLst>
    <p:embeddedFont>
      <p:font typeface="Russo One" panose="020B0604020202020204" charset="0"/>
      <p:regular r:id="rId12"/>
    </p:embeddedFont>
    <p:embeddedFont>
      <p:font typeface="Changa One" panose="020B0604020202020204" charset="0"/>
      <p:regular r:id="rId13"/>
      <p:italic r:id="rId14"/>
    </p:embeddedFont>
    <p:embeddedFont>
      <p:font typeface="Catamaran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329402-FE5B-4E18-85F6-C94AB5AF9874}">
  <a:tblStyle styleId="{AA329402-FE5B-4E18-85F6-C94AB5AF98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318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10cdd28a008_0_1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10cdd28a008_0_1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54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7" name="Google Shape;3477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51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f2aaa8a20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f2aaa8a20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11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8" name="Google Shape;3578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36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103e4a95a70_2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103e4a95a70_2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1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Google Shape;3508;g103e4a95a70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9" name="Google Shape;3509;g103e4a95a70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14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f2aaa8a2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f2aaa8a2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92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f2aaa8a2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f2aaa8a2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98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gf2aaa8a20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6" name="Google Shape;4216;gf2aaa8a20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13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1250" y="728599"/>
            <a:ext cx="9174955" cy="4415188"/>
            <a:chOff x="125" y="347604"/>
            <a:chExt cx="9143865" cy="4415188"/>
          </a:xfrm>
        </p:grpSpPr>
        <p:sp>
          <p:nvSpPr>
            <p:cNvPr id="10" name="Google Shape;10;p2"/>
            <p:cNvSpPr/>
            <p:nvPr/>
          </p:nvSpPr>
          <p:spPr>
            <a:xfrm>
              <a:off x="125" y="557245"/>
              <a:ext cx="3328632" cy="3622216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52292" y="347604"/>
              <a:ext cx="6491699" cy="4415188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71775" y="3422602"/>
            <a:ext cx="9215171" cy="1720727"/>
            <a:chOff x="125" y="2880286"/>
            <a:chExt cx="9142942" cy="2263221"/>
          </a:xfrm>
        </p:grpSpPr>
        <p:sp>
          <p:nvSpPr>
            <p:cNvPr id="13" name="Google Shape;13;p2"/>
            <p:cNvSpPr/>
            <p:nvPr/>
          </p:nvSpPr>
          <p:spPr>
            <a:xfrm>
              <a:off x="125" y="2880286"/>
              <a:ext cx="9142942" cy="2263221"/>
            </a:xfrm>
            <a:custGeom>
              <a:avLst/>
              <a:gdLst/>
              <a:ahLst/>
              <a:cxnLst/>
              <a:rect l="l" t="t" r="r" b="b"/>
              <a:pathLst>
                <a:path w="284960" h="89846" extrusionOk="0">
                  <a:moveTo>
                    <a:pt x="254899" y="1"/>
                  </a:moveTo>
                  <a:cubicBezTo>
                    <a:pt x="179295" y="1"/>
                    <a:pt x="124911" y="25407"/>
                    <a:pt x="56688" y="32550"/>
                  </a:cubicBezTo>
                  <a:cubicBezTo>
                    <a:pt x="37873" y="34525"/>
                    <a:pt x="18937" y="35225"/>
                    <a:pt x="0" y="35680"/>
                  </a:cubicBezTo>
                  <a:lnTo>
                    <a:pt x="0" y="89845"/>
                  </a:lnTo>
                  <a:lnTo>
                    <a:pt x="284960" y="89845"/>
                  </a:lnTo>
                  <a:lnTo>
                    <a:pt x="284960" y="1333"/>
                  </a:lnTo>
                  <a:cubicBezTo>
                    <a:pt x="274545" y="415"/>
                    <a:pt x="264549" y="1"/>
                    <a:pt x="254899" y="1"/>
                  </a:cubicBezTo>
                  <a:close/>
                </a:path>
              </a:pathLst>
            </a:custGeom>
            <a:solidFill>
              <a:srgbClr val="3E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349750" y="681400"/>
            <a:ext cx="4452300" cy="27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806950" y="3953214"/>
            <a:ext cx="35301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112924" y="3295786"/>
            <a:ext cx="1030635" cy="1762203"/>
            <a:chOff x="-48389" y="3295786"/>
            <a:chExt cx="1030635" cy="1762203"/>
          </a:xfrm>
        </p:grpSpPr>
        <p:sp>
          <p:nvSpPr>
            <p:cNvPr id="19" name="Google Shape;19;p2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45225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8539453" y="4949812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8561226" y="4977288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" name="Google Shape;2826;p30"/>
          <p:cNvGrpSpPr/>
          <p:nvPr/>
        </p:nvGrpSpPr>
        <p:grpSpPr>
          <a:xfrm>
            <a:off x="-65450" y="4543325"/>
            <a:ext cx="9236161" cy="639168"/>
            <a:chOff x="-65450" y="4543325"/>
            <a:chExt cx="9236161" cy="639168"/>
          </a:xfrm>
        </p:grpSpPr>
        <p:sp>
          <p:nvSpPr>
            <p:cNvPr id="2827" name="Google Shape;2827;p30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0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9" name="Google Shape;2829;p30"/>
          <p:cNvGrpSpPr/>
          <p:nvPr/>
        </p:nvGrpSpPr>
        <p:grpSpPr>
          <a:xfrm>
            <a:off x="7872526" y="3402828"/>
            <a:ext cx="1335311" cy="1680813"/>
            <a:chOff x="7872526" y="3402828"/>
            <a:chExt cx="1335311" cy="1680813"/>
          </a:xfrm>
        </p:grpSpPr>
        <p:grpSp>
          <p:nvGrpSpPr>
            <p:cNvPr id="2830" name="Google Shape;2830;p30"/>
            <p:cNvGrpSpPr/>
            <p:nvPr/>
          </p:nvGrpSpPr>
          <p:grpSpPr>
            <a:xfrm>
              <a:off x="8664427" y="3402828"/>
              <a:ext cx="327274" cy="689532"/>
              <a:chOff x="8794977" y="4409753"/>
              <a:chExt cx="327274" cy="689532"/>
            </a:xfrm>
          </p:grpSpPr>
          <p:sp>
            <p:nvSpPr>
              <p:cNvPr id="2831" name="Google Shape;2831;p30"/>
              <p:cNvSpPr/>
              <p:nvPr/>
            </p:nvSpPr>
            <p:spPr>
              <a:xfrm>
                <a:off x="8797314" y="4502818"/>
                <a:ext cx="115008" cy="86774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4308" extrusionOk="0">
                    <a:moveTo>
                      <a:pt x="2111" y="0"/>
                    </a:moveTo>
                    <a:cubicBezTo>
                      <a:pt x="1312" y="0"/>
                      <a:pt x="342" y="217"/>
                      <a:pt x="151" y="1224"/>
                    </a:cubicBezTo>
                    <a:cubicBezTo>
                      <a:pt x="1" y="2037"/>
                      <a:pt x="767" y="2327"/>
                      <a:pt x="1561" y="2327"/>
                    </a:cubicBezTo>
                    <a:cubicBezTo>
                      <a:pt x="1756" y="2327"/>
                      <a:pt x="1953" y="2309"/>
                      <a:pt x="2138" y="2278"/>
                    </a:cubicBezTo>
                    <a:lnTo>
                      <a:pt x="2138" y="2278"/>
                    </a:lnTo>
                    <a:cubicBezTo>
                      <a:pt x="1834" y="2948"/>
                      <a:pt x="1710" y="3830"/>
                      <a:pt x="2286" y="4226"/>
                    </a:cubicBezTo>
                    <a:cubicBezTo>
                      <a:pt x="2374" y="4282"/>
                      <a:pt x="2470" y="4308"/>
                      <a:pt x="2572" y="4308"/>
                    </a:cubicBezTo>
                    <a:cubicBezTo>
                      <a:pt x="3756" y="4308"/>
                      <a:pt x="5708" y="830"/>
                      <a:pt x="3220" y="123"/>
                    </a:cubicBezTo>
                    <a:cubicBezTo>
                      <a:pt x="3220" y="123"/>
                      <a:pt x="2714" y="0"/>
                      <a:pt x="2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0"/>
              <p:cNvSpPr/>
              <p:nvPr/>
            </p:nvSpPr>
            <p:spPr>
              <a:xfrm>
                <a:off x="8794977" y="4498567"/>
                <a:ext cx="98126" cy="9477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05" extrusionOk="0">
                    <a:moveTo>
                      <a:pt x="2969" y="1836"/>
                    </a:moveTo>
                    <a:cubicBezTo>
                      <a:pt x="3036" y="1869"/>
                      <a:pt x="3036" y="1902"/>
                      <a:pt x="3036" y="1902"/>
                    </a:cubicBezTo>
                    <a:cubicBezTo>
                      <a:pt x="3036" y="1969"/>
                      <a:pt x="2903" y="2069"/>
                      <a:pt x="2669" y="2136"/>
                    </a:cubicBezTo>
                    <a:cubicBezTo>
                      <a:pt x="2836" y="1936"/>
                      <a:pt x="2936" y="1836"/>
                      <a:pt x="2969" y="1836"/>
                    </a:cubicBezTo>
                    <a:close/>
                    <a:moveTo>
                      <a:pt x="2235" y="435"/>
                    </a:moveTo>
                    <a:cubicBezTo>
                      <a:pt x="2803" y="435"/>
                      <a:pt x="3303" y="535"/>
                      <a:pt x="3303" y="535"/>
                    </a:cubicBezTo>
                    <a:cubicBezTo>
                      <a:pt x="4270" y="835"/>
                      <a:pt x="4404" y="1569"/>
                      <a:pt x="4304" y="2136"/>
                    </a:cubicBezTo>
                    <a:cubicBezTo>
                      <a:pt x="4170" y="3203"/>
                      <a:pt x="3270" y="4304"/>
                      <a:pt x="2702" y="4304"/>
                    </a:cubicBezTo>
                    <a:cubicBezTo>
                      <a:pt x="2636" y="4304"/>
                      <a:pt x="2602" y="4271"/>
                      <a:pt x="2536" y="4237"/>
                    </a:cubicBezTo>
                    <a:cubicBezTo>
                      <a:pt x="2069" y="3937"/>
                      <a:pt x="2169" y="3237"/>
                      <a:pt x="2402" y="2670"/>
                    </a:cubicBezTo>
                    <a:cubicBezTo>
                      <a:pt x="2769" y="2603"/>
                      <a:pt x="3336" y="2403"/>
                      <a:pt x="3436" y="2002"/>
                    </a:cubicBezTo>
                    <a:cubicBezTo>
                      <a:pt x="3470" y="1902"/>
                      <a:pt x="3470" y="1702"/>
                      <a:pt x="3236" y="1502"/>
                    </a:cubicBezTo>
                    <a:cubicBezTo>
                      <a:pt x="3169" y="1435"/>
                      <a:pt x="3103" y="1435"/>
                      <a:pt x="3003" y="1435"/>
                    </a:cubicBezTo>
                    <a:cubicBezTo>
                      <a:pt x="2669" y="1435"/>
                      <a:pt x="2336" y="1836"/>
                      <a:pt x="2135" y="2303"/>
                    </a:cubicBezTo>
                    <a:cubicBezTo>
                      <a:pt x="1969" y="2303"/>
                      <a:pt x="1802" y="2336"/>
                      <a:pt x="1668" y="2336"/>
                    </a:cubicBezTo>
                    <a:cubicBezTo>
                      <a:pt x="1135" y="2336"/>
                      <a:pt x="734" y="2203"/>
                      <a:pt x="568" y="1969"/>
                    </a:cubicBezTo>
                    <a:cubicBezTo>
                      <a:pt x="468" y="1869"/>
                      <a:pt x="434" y="1702"/>
                      <a:pt x="468" y="1502"/>
                    </a:cubicBezTo>
                    <a:cubicBezTo>
                      <a:pt x="601" y="801"/>
                      <a:pt x="1201" y="435"/>
                      <a:pt x="2235" y="435"/>
                    </a:cubicBezTo>
                    <a:close/>
                    <a:moveTo>
                      <a:pt x="2235" y="1"/>
                    </a:moveTo>
                    <a:cubicBezTo>
                      <a:pt x="1001" y="1"/>
                      <a:pt x="234" y="501"/>
                      <a:pt x="67" y="1402"/>
                    </a:cubicBezTo>
                    <a:cubicBezTo>
                      <a:pt x="1" y="1735"/>
                      <a:pt x="67" y="2036"/>
                      <a:pt x="234" y="2236"/>
                    </a:cubicBezTo>
                    <a:cubicBezTo>
                      <a:pt x="601" y="2670"/>
                      <a:pt x="1268" y="2736"/>
                      <a:pt x="1668" y="2736"/>
                    </a:cubicBezTo>
                    <a:lnTo>
                      <a:pt x="1935" y="2736"/>
                    </a:lnTo>
                    <a:cubicBezTo>
                      <a:pt x="1702" y="3437"/>
                      <a:pt x="1702" y="4204"/>
                      <a:pt x="2302" y="4604"/>
                    </a:cubicBezTo>
                    <a:cubicBezTo>
                      <a:pt x="2436" y="4671"/>
                      <a:pt x="2569" y="4704"/>
                      <a:pt x="2702" y="4704"/>
                    </a:cubicBezTo>
                    <a:cubicBezTo>
                      <a:pt x="3503" y="4704"/>
                      <a:pt x="4570" y="3437"/>
                      <a:pt x="4737" y="2203"/>
                    </a:cubicBezTo>
                    <a:cubicBezTo>
                      <a:pt x="4871" y="1168"/>
                      <a:pt x="4370" y="435"/>
                      <a:pt x="3403" y="134"/>
                    </a:cubicBezTo>
                    <a:cubicBezTo>
                      <a:pt x="3370" y="134"/>
                      <a:pt x="28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0"/>
              <p:cNvSpPr/>
              <p:nvPr/>
            </p:nvSpPr>
            <p:spPr>
              <a:xfrm>
                <a:off x="8867556" y="4414326"/>
                <a:ext cx="102216" cy="86673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4303" extrusionOk="0">
                    <a:moveTo>
                      <a:pt x="1929" y="1"/>
                    </a:moveTo>
                    <a:cubicBezTo>
                      <a:pt x="1878" y="1"/>
                      <a:pt x="1825" y="5"/>
                      <a:pt x="1768" y="13"/>
                    </a:cubicBezTo>
                    <a:cubicBezTo>
                      <a:pt x="0" y="247"/>
                      <a:pt x="500" y="3015"/>
                      <a:pt x="500" y="3015"/>
                    </a:cubicBezTo>
                    <a:cubicBezTo>
                      <a:pt x="719" y="3958"/>
                      <a:pt x="1358" y="4303"/>
                      <a:pt x="2073" y="4303"/>
                    </a:cubicBezTo>
                    <a:cubicBezTo>
                      <a:pt x="3434" y="4303"/>
                      <a:pt x="5074" y="3058"/>
                      <a:pt x="4637" y="2315"/>
                    </a:cubicBezTo>
                    <a:cubicBezTo>
                      <a:pt x="4437" y="1975"/>
                      <a:pt x="4079" y="1848"/>
                      <a:pt x="3683" y="1848"/>
                    </a:cubicBezTo>
                    <a:cubicBezTo>
                      <a:pt x="3354" y="1848"/>
                      <a:pt x="3000" y="1936"/>
                      <a:pt x="2689" y="2062"/>
                    </a:cubicBezTo>
                    <a:lnTo>
                      <a:pt x="2689" y="2062"/>
                    </a:lnTo>
                    <a:cubicBezTo>
                      <a:pt x="2898" y="1179"/>
                      <a:pt x="2802" y="1"/>
                      <a:pt x="1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0"/>
              <p:cNvSpPr/>
              <p:nvPr/>
            </p:nvSpPr>
            <p:spPr>
              <a:xfrm>
                <a:off x="8867556" y="4409753"/>
                <a:ext cx="100806" cy="95556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744" extrusionOk="0">
                    <a:moveTo>
                      <a:pt x="2335" y="2675"/>
                    </a:moveTo>
                    <a:cubicBezTo>
                      <a:pt x="2235" y="2942"/>
                      <a:pt x="2135" y="3042"/>
                      <a:pt x="2102" y="3042"/>
                    </a:cubicBezTo>
                    <a:cubicBezTo>
                      <a:pt x="2102" y="3042"/>
                      <a:pt x="2068" y="3009"/>
                      <a:pt x="2035" y="2976"/>
                    </a:cubicBezTo>
                    <a:cubicBezTo>
                      <a:pt x="2035" y="2942"/>
                      <a:pt x="2135" y="2809"/>
                      <a:pt x="2335" y="2675"/>
                    </a:cubicBezTo>
                    <a:close/>
                    <a:moveTo>
                      <a:pt x="1935" y="407"/>
                    </a:moveTo>
                    <a:cubicBezTo>
                      <a:pt x="2102" y="407"/>
                      <a:pt x="2235" y="474"/>
                      <a:pt x="2368" y="607"/>
                    </a:cubicBezTo>
                    <a:cubicBezTo>
                      <a:pt x="2602" y="941"/>
                      <a:pt x="2635" y="1608"/>
                      <a:pt x="2502" y="2142"/>
                    </a:cubicBezTo>
                    <a:cubicBezTo>
                      <a:pt x="2135" y="2308"/>
                      <a:pt x="1701" y="2575"/>
                      <a:pt x="1635" y="2875"/>
                    </a:cubicBezTo>
                    <a:cubicBezTo>
                      <a:pt x="1601" y="2976"/>
                      <a:pt x="1601" y="3109"/>
                      <a:pt x="1668" y="3209"/>
                    </a:cubicBezTo>
                    <a:cubicBezTo>
                      <a:pt x="1835" y="3409"/>
                      <a:pt x="1968" y="3443"/>
                      <a:pt x="2102" y="3443"/>
                    </a:cubicBezTo>
                    <a:cubicBezTo>
                      <a:pt x="2535" y="3443"/>
                      <a:pt x="2769" y="2775"/>
                      <a:pt x="2869" y="2442"/>
                    </a:cubicBezTo>
                    <a:cubicBezTo>
                      <a:pt x="3136" y="2342"/>
                      <a:pt x="3436" y="2275"/>
                      <a:pt x="3669" y="2275"/>
                    </a:cubicBezTo>
                    <a:cubicBezTo>
                      <a:pt x="4036" y="2275"/>
                      <a:pt x="4303" y="2408"/>
                      <a:pt x="4470" y="2642"/>
                    </a:cubicBezTo>
                    <a:cubicBezTo>
                      <a:pt x="4537" y="2775"/>
                      <a:pt x="4503" y="2909"/>
                      <a:pt x="4403" y="3109"/>
                    </a:cubicBezTo>
                    <a:cubicBezTo>
                      <a:pt x="4070" y="3676"/>
                      <a:pt x="3002" y="4310"/>
                      <a:pt x="2068" y="4310"/>
                    </a:cubicBezTo>
                    <a:cubicBezTo>
                      <a:pt x="1334" y="4310"/>
                      <a:pt x="901" y="3943"/>
                      <a:pt x="734" y="3209"/>
                    </a:cubicBezTo>
                    <a:cubicBezTo>
                      <a:pt x="701" y="3209"/>
                      <a:pt x="434" y="1675"/>
                      <a:pt x="1034" y="874"/>
                    </a:cubicBezTo>
                    <a:cubicBezTo>
                      <a:pt x="1201" y="641"/>
                      <a:pt x="1468" y="474"/>
                      <a:pt x="1801" y="440"/>
                    </a:cubicBezTo>
                    <a:cubicBezTo>
                      <a:pt x="1835" y="440"/>
                      <a:pt x="1901" y="407"/>
                      <a:pt x="1935" y="407"/>
                    </a:cubicBezTo>
                    <a:close/>
                    <a:moveTo>
                      <a:pt x="1909" y="1"/>
                    </a:moveTo>
                    <a:cubicBezTo>
                      <a:pt x="1864" y="1"/>
                      <a:pt x="1817" y="3"/>
                      <a:pt x="1768" y="7"/>
                    </a:cubicBezTo>
                    <a:cubicBezTo>
                      <a:pt x="1301" y="73"/>
                      <a:pt x="934" y="274"/>
                      <a:pt x="701" y="641"/>
                    </a:cubicBezTo>
                    <a:cubicBezTo>
                      <a:pt x="0" y="1575"/>
                      <a:pt x="300" y="3209"/>
                      <a:pt x="300" y="3309"/>
                    </a:cubicBezTo>
                    <a:cubicBezTo>
                      <a:pt x="534" y="4210"/>
                      <a:pt x="1134" y="4743"/>
                      <a:pt x="2068" y="4743"/>
                    </a:cubicBezTo>
                    <a:cubicBezTo>
                      <a:pt x="3169" y="4743"/>
                      <a:pt x="4370" y="3976"/>
                      <a:pt x="4770" y="3309"/>
                    </a:cubicBezTo>
                    <a:cubicBezTo>
                      <a:pt x="5004" y="2909"/>
                      <a:pt x="4937" y="2609"/>
                      <a:pt x="4804" y="2442"/>
                    </a:cubicBezTo>
                    <a:cubicBezTo>
                      <a:pt x="4603" y="2075"/>
                      <a:pt x="4203" y="1875"/>
                      <a:pt x="3669" y="1875"/>
                    </a:cubicBezTo>
                    <a:cubicBezTo>
                      <a:pt x="3436" y="1875"/>
                      <a:pt x="3169" y="1908"/>
                      <a:pt x="2969" y="1975"/>
                    </a:cubicBezTo>
                    <a:cubicBezTo>
                      <a:pt x="3036" y="1408"/>
                      <a:pt x="3002" y="774"/>
                      <a:pt x="2669" y="374"/>
                    </a:cubicBezTo>
                    <a:cubicBezTo>
                      <a:pt x="2493" y="110"/>
                      <a:pt x="2240" y="1"/>
                      <a:pt x="190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0"/>
              <p:cNvSpPr/>
              <p:nvPr/>
            </p:nvSpPr>
            <p:spPr>
              <a:xfrm>
                <a:off x="8892414" y="4510775"/>
                <a:ext cx="90068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44" extrusionOk="0">
                    <a:moveTo>
                      <a:pt x="1947" y="1"/>
                    </a:moveTo>
                    <a:cubicBezTo>
                      <a:pt x="1003" y="1"/>
                      <a:pt x="327" y="559"/>
                      <a:pt x="301" y="929"/>
                    </a:cubicBezTo>
                    <a:cubicBezTo>
                      <a:pt x="301" y="929"/>
                      <a:pt x="0" y="2531"/>
                      <a:pt x="1201" y="3198"/>
                    </a:cubicBezTo>
                    <a:cubicBezTo>
                      <a:pt x="1825" y="3535"/>
                      <a:pt x="2516" y="3744"/>
                      <a:pt x="3082" y="3744"/>
                    </a:cubicBezTo>
                    <a:cubicBezTo>
                      <a:pt x="3637" y="3744"/>
                      <a:pt x="4071" y="3543"/>
                      <a:pt x="4203" y="3064"/>
                    </a:cubicBezTo>
                    <a:cubicBezTo>
                      <a:pt x="4470" y="2097"/>
                      <a:pt x="4070" y="529"/>
                      <a:pt x="2736" y="129"/>
                    </a:cubicBezTo>
                    <a:cubicBezTo>
                      <a:pt x="2459" y="39"/>
                      <a:pt x="2194" y="1"/>
                      <a:pt x="1947" y="1"/>
                    </a:cubicBezTo>
                    <a:close/>
                  </a:path>
                </a:pathLst>
              </a:custGeom>
              <a:solidFill>
                <a:srgbClr val="ECD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0"/>
              <p:cNvSpPr/>
              <p:nvPr/>
            </p:nvSpPr>
            <p:spPr>
              <a:xfrm>
                <a:off x="8901821" y="4511339"/>
                <a:ext cx="34952" cy="47053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2336" extrusionOk="0">
                    <a:moveTo>
                      <a:pt x="1735" y="1"/>
                    </a:moveTo>
                    <a:lnTo>
                      <a:pt x="0" y="2336"/>
                    </a:lnTo>
                    <a:cubicBezTo>
                      <a:pt x="0" y="2336"/>
                      <a:pt x="1668" y="434"/>
                      <a:pt x="17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0"/>
              <p:cNvSpPr/>
              <p:nvPr/>
            </p:nvSpPr>
            <p:spPr>
              <a:xfrm>
                <a:off x="8897107" y="4506645"/>
                <a:ext cx="4371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69" extrusionOk="0">
                    <a:moveTo>
                      <a:pt x="1969" y="0"/>
                    </a:moveTo>
                    <a:cubicBezTo>
                      <a:pt x="1869" y="0"/>
                      <a:pt x="1769" y="67"/>
                      <a:pt x="1769" y="200"/>
                    </a:cubicBezTo>
                    <a:cubicBezTo>
                      <a:pt x="1735" y="434"/>
                      <a:pt x="868" y="1535"/>
                      <a:pt x="68" y="2435"/>
                    </a:cubicBezTo>
                    <a:cubicBezTo>
                      <a:pt x="1" y="2502"/>
                      <a:pt x="1" y="2635"/>
                      <a:pt x="101" y="2702"/>
                    </a:cubicBezTo>
                    <a:cubicBezTo>
                      <a:pt x="134" y="2736"/>
                      <a:pt x="168" y="2769"/>
                      <a:pt x="234" y="2769"/>
                    </a:cubicBezTo>
                    <a:cubicBezTo>
                      <a:pt x="301" y="2769"/>
                      <a:pt x="334" y="2736"/>
                      <a:pt x="401" y="2702"/>
                    </a:cubicBezTo>
                    <a:cubicBezTo>
                      <a:pt x="801" y="2235"/>
                      <a:pt x="2102" y="734"/>
                      <a:pt x="2169" y="234"/>
                    </a:cubicBezTo>
                    <a:cubicBezTo>
                      <a:pt x="2169" y="134"/>
                      <a:pt x="2102" y="34"/>
                      <a:pt x="196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0"/>
              <p:cNvSpPr/>
              <p:nvPr/>
            </p:nvSpPr>
            <p:spPr>
              <a:xfrm>
                <a:off x="8919286" y="4518731"/>
                <a:ext cx="39666" cy="57124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836" extrusionOk="0">
                    <a:moveTo>
                      <a:pt x="1969" y="1"/>
                    </a:moveTo>
                    <a:lnTo>
                      <a:pt x="1" y="2836"/>
                    </a:lnTo>
                    <a:cubicBezTo>
                      <a:pt x="1" y="2836"/>
                      <a:pt x="1902" y="568"/>
                      <a:pt x="19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0"/>
              <p:cNvSpPr/>
              <p:nvPr/>
            </p:nvSpPr>
            <p:spPr>
              <a:xfrm>
                <a:off x="8914592" y="4514562"/>
                <a:ext cx="48388" cy="6534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44" extrusionOk="0">
                    <a:moveTo>
                      <a:pt x="2183" y="1"/>
                    </a:moveTo>
                    <a:cubicBezTo>
                      <a:pt x="2077" y="1"/>
                      <a:pt x="2002" y="88"/>
                      <a:pt x="2002" y="174"/>
                    </a:cubicBezTo>
                    <a:cubicBezTo>
                      <a:pt x="1968" y="541"/>
                      <a:pt x="867" y="1976"/>
                      <a:pt x="100" y="2910"/>
                    </a:cubicBezTo>
                    <a:cubicBezTo>
                      <a:pt x="0" y="3010"/>
                      <a:pt x="33" y="3110"/>
                      <a:pt x="100" y="3210"/>
                    </a:cubicBezTo>
                    <a:cubicBezTo>
                      <a:pt x="134" y="3243"/>
                      <a:pt x="200" y="3243"/>
                      <a:pt x="234" y="3243"/>
                    </a:cubicBezTo>
                    <a:cubicBezTo>
                      <a:pt x="300" y="3243"/>
                      <a:pt x="367" y="3210"/>
                      <a:pt x="400" y="3176"/>
                    </a:cubicBezTo>
                    <a:cubicBezTo>
                      <a:pt x="734" y="2776"/>
                      <a:pt x="2335" y="841"/>
                      <a:pt x="2402" y="208"/>
                    </a:cubicBezTo>
                    <a:cubicBezTo>
                      <a:pt x="2402" y="108"/>
                      <a:pt x="2335" y="7"/>
                      <a:pt x="2235" y="7"/>
                    </a:cubicBezTo>
                    <a:cubicBezTo>
                      <a:pt x="2217" y="3"/>
                      <a:pt x="2200" y="1"/>
                      <a:pt x="218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0"/>
              <p:cNvSpPr/>
              <p:nvPr/>
            </p:nvSpPr>
            <p:spPr>
              <a:xfrm>
                <a:off x="8799691" y="4474878"/>
                <a:ext cx="65189" cy="2102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044" extrusionOk="0">
                    <a:moveTo>
                      <a:pt x="1369" y="1"/>
                    </a:moveTo>
                    <a:cubicBezTo>
                      <a:pt x="993" y="1"/>
                      <a:pt x="576" y="84"/>
                      <a:pt x="133" y="310"/>
                    </a:cubicBezTo>
                    <a:cubicBezTo>
                      <a:pt x="33" y="376"/>
                      <a:pt x="0" y="510"/>
                      <a:pt x="67" y="610"/>
                    </a:cubicBezTo>
                    <a:cubicBezTo>
                      <a:pt x="88" y="674"/>
                      <a:pt x="152" y="711"/>
                      <a:pt x="221" y="711"/>
                    </a:cubicBezTo>
                    <a:cubicBezTo>
                      <a:pt x="259" y="711"/>
                      <a:pt x="298" y="700"/>
                      <a:pt x="334" y="677"/>
                    </a:cubicBezTo>
                    <a:cubicBezTo>
                      <a:pt x="708" y="481"/>
                      <a:pt x="1061" y="408"/>
                      <a:pt x="1377" y="408"/>
                    </a:cubicBezTo>
                    <a:cubicBezTo>
                      <a:pt x="2247" y="408"/>
                      <a:pt x="2844" y="952"/>
                      <a:pt x="2869" y="977"/>
                    </a:cubicBezTo>
                    <a:cubicBezTo>
                      <a:pt x="2902" y="1043"/>
                      <a:pt x="2969" y="1043"/>
                      <a:pt x="3036" y="1043"/>
                    </a:cubicBezTo>
                    <a:cubicBezTo>
                      <a:pt x="3069" y="1043"/>
                      <a:pt x="3136" y="1010"/>
                      <a:pt x="3169" y="977"/>
                    </a:cubicBezTo>
                    <a:cubicBezTo>
                      <a:pt x="3236" y="910"/>
                      <a:pt x="3236" y="777"/>
                      <a:pt x="3169" y="677"/>
                    </a:cubicBezTo>
                    <a:cubicBezTo>
                      <a:pt x="3169" y="677"/>
                      <a:pt x="2438" y="1"/>
                      <a:pt x="13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0"/>
              <p:cNvSpPr/>
              <p:nvPr/>
            </p:nvSpPr>
            <p:spPr>
              <a:xfrm>
                <a:off x="8942129" y="4535532"/>
                <a:ext cx="30943" cy="4503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236" extrusionOk="0">
                    <a:moveTo>
                      <a:pt x="1535" y="1"/>
                    </a:moveTo>
                    <a:lnTo>
                      <a:pt x="1" y="2236"/>
                    </a:lnTo>
                    <a:cubicBezTo>
                      <a:pt x="1" y="2236"/>
                      <a:pt x="1502" y="701"/>
                      <a:pt x="1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0"/>
              <p:cNvSpPr/>
              <p:nvPr/>
            </p:nvSpPr>
            <p:spPr>
              <a:xfrm>
                <a:off x="8937436" y="4530838"/>
                <a:ext cx="39666" cy="5376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669" extrusionOk="0">
                    <a:moveTo>
                      <a:pt x="1768" y="0"/>
                    </a:moveTo>
                    <a:cubicBezTo>
                      <a:pt x="1668" y="0"/>
                      <a:pt x="1568" y="100"/>
                      <a:pt x="1568" y="200"/>
                    </a:cubicBezTo>
                    <a:cubicBezTo>
                      <a:pt x="1535" y="667"/>
                      <a:pt x="634" y="1735"/>
                      <a:pt x="67" y="2335"/>
                    </a:cubicBezTo>
                    <a:cubicBezTo>
                      <a:pt x="0" y="2402"/>
                      <a:pt x="0" y="2535"/>
                      <a:pt x="67" y="2602"/>
                    </a:cubicBezTo>
                    <a:cubicBezTo>
                      <a:pt x="100" y="2669"/>
                      <a:pt x="167" y="2669"/>
                      <a:pt x="234" y="2669"/>
                    </a:cubicBezTo>
                    <a:cubicBezTo>
                      <a:pt x="267" y="2669"/>
                      <a:pt x="334" y="2669"/>
                      <a:pt x="367" y="2602"/>
                    </a:cubicBezTo>
                    <a:cubicBezTo>
                      <a:pt x="534" y="2435"/>
                      <a:pt x="1935" y="1001"/>
                      <a:pt x="1968" y="234"/>
                    </a:cubicBezTo>
                    <a:cubicBezTo>
                      <a:pt x="1968" y="133"/>
                      <a:pt x="1902" y="33"/>
                      <a:pt x="176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0"/>
              <p:cNvSpPr/>
              <p:nvPr/>
            </p:nvSpPr>
            <p:spPr>
              <a:xfrm>
                <a:off x="8829927" y="4427762"/>
                <a:ext cx="43695" cy="6209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083" extrusionOk="0">
                    <a:moveTo>
                      <a:pt x="855" y="1"/>
                    </a:moveTo>
                    <a:cubicBezTo>
                      <a:pt x="774" y="1"/>
                      <a:pt x="692" y="38"/>
                      <a:pt x="667" y="113"/>
                    </a:cubicBezTo>
                    <a:cubicBezTo>
                      <a:pt x="667" y="147"/>
                      <a:pt x="0" y="1748"/>
                      <a:pt x="1801" y="3049"/>
                    </a:cubicBezTo>
                    <a:cubicBezTo>
                      <a:pt x="1835" y="3082"/>
                      <a:pt x="1868" y="3082"/>
                      <a:pt x="1901" y="3082"/>
                    </a:cubicBezTo>
                    <a:cubicBezTo>
                      <a:pt x="1968" y="3082"/>
                      <a:pt x="2035" y="3049"/>
                      <a:pt x="2102" y="2982"/>
                    </a:cubicBezTo>
                    <a:cubicBezTo>
                      <a:pt x="2168" y="2915"/>
                      <a:pt x="2135" y="2782"/>
                      <a:pt x="2035" y="2715"/>
                    </a:cubicBezTo>
                    <a:cubicBezTo>
                      <a:pt x="534" y="1615"/>
                      <a:pt x="1034" y="347"/>
                      <a:pt x="1034" y="280"/>
                    </a:cubicBezTo>
                    <a:cubicBezTo>
                      <a:pt x="1101" y="180"/>
                      <a:pt x="1034" y="47"/>
                      <a:pt x="934" y="13"/>
                    </a:cubicBezTo>
                    <a:cubicBezTo>
                      <a:pt x="909" y="5"/>
                      <a:pt x="882" y="1"/>
                      <a:pt x="85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0"/>
              <p:cNvSpPr/>
              <p:nvPr/>
            </p:nvSpPr>
            <p:spPr>
              <a:xfrm>
                <a:off x="8840664" y="4608775"/>
                <a:ext cx="281587" cy="490510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4352" extrusionOk="0">
                    <a:moveTo>
                      <a:pt x="7840" y="1"/>
                    </a:moveTo>
                    <a:cubicBezTo>
                      <a:pt x="7706" y="1"/>
                      <a:pt x="7606" y="101"/>
                      <a:pt x="7606" y="201"/>
                    </a:cubicBezTo>
                    <a:cubicBezTo>
                      <a:pt x="7606" y="334"/>
                      <a:pt x="7706" y="434"/>
                      <a:pt x="7840" y="434"/>
                    </a:cubicBezTo>
                    <a:cubicBezTo>
                      <a:pt x="7840" y="434"/>
                      <a:pt x="8140" y="434"/>
                      <a:pt x="8574" y="601"/>
                    </a:cubicBezTo>
                    <a:lnTo>
                      <a:pt x="8640" y="601"/>
                    </a:lnTo>
                    <a:cubicBezTo>
                      <a:pt x="8707" y="601"/>
                      <a:pt x="8807" y="568"/>
                      <a:pt x="8840" y="468"/>
                    </a:cubicBezTo>
                    <a:cubicBezTo>
                      <a:pt x="8874" y="367"/>
                      <a:pt x="8807" y="267"/>
                      <a:pt x="8707" y="201"/>
                    </a:cubicBezTo>
                    <a:cubicBezTo>
                      <a:pt x="8240" y="1"/>
                      <a:pt x="7840" y="1"/>
                      <a:pt x="7840" y="1"/>
                    </a:cubicBezTo>
                    <a:close/>
                    <a:moveTo>
                      <a:pt x="9356" y="621"/>
                    </a:moveTo>
                    <a:cubicBezTo>
                      <a:pt x="9301" y="621"/>
                      <a:pt x="9244" y="646"/>
                      <a:pt x="9207" y="701"/>
                    </a:cubicBezTo>
                    <a:cubicBezTo>
                      <a:pt x="9107" y="801"/>
                      <a:pt x="9141" y="901"/>
                      <a:pt x="9207" y="1001"/>
                    </a:cubicBezTo>
                    <a:cubicBezTo>
                      <a:pt x="9408" y="1135"/>
                      <a:pt x="9608" y="1335"/>
                      <a:pt x="9741" y="1568"/>
                    </a:cubicBezTo>
                    <a:cubicBezTo>
                      <a:pt x="9808" y="1602"/>
                      <a:pt x="9841" y="1635"/>
                      <a:pt x="9908" y="1635"/>
                    </a:cubicBezTo>
                    <a:cubicBezTo>
                      <a:pt x="9975" y="1635"/>
                      <a:pt x="10008" y="1635"/>
                      <a:pt x="10041" y="1602"/>
                    </a:cubicBezTo>
                    <a:cubicBezTo>
                      <a:pt x="10141" y="1535"/>
                      <a:pt x="10175" y="1402"/>
                      <a:pt x="10108" y="1301"/>
                    </a:cubicBezTo>
                    <a:cubicBezTo>
                      <a:pt x="9908" y="1068"/>
                      <a:pt x="9708" y="834"/>
                      <a:pt x="9474" y="668"/>
                    </a:cubicBezTo>
                    <a:cubicBezTo>
                      <a:pt x="9444" y="638"/>
                      <a:pt x="9401" y="621"/>
                      <a:pt x="9356" y="621"/>
                    </a:cubicBezTo>
                    <a:close/>
                    <a:moveTo>
                      <a:pt x="10321" y="1956"/>
                    </a:moveTo>
                    <a:cubicBezTo>
                      <a:pt x="10294" y="1956"/>
                      <a:pt x="10267" y="1960"/>
                      <a:pt x="10242" y="1969"/>
                    </a:cubicBezTo>
                    <a:cubicBezTo>
                      <a:pt x="10141" y="2002"/>
                      <a:pt x="10108" y="2135"/>
                      <a:pt x="10141" y="2235"/>
                    </a:cubicBezTo>
                    <a:cubicBezTo>
                      <a:pt x="10242" y="2469"/>
                      <a:pt x="10308" y="2736"/>
                      <a:pt x="10375" y="3003"/>
                    </a:cubicBezTo>
                    <a:cubicBezTo>
                      <a:pt x="10408" y="3103"/>
                      <a:pt x="10508" y="3169"/>
                      <a:pt x="10575" y="3169"/>
                    </a:cubicBezTo>
                    <a:cubicBezTo>
                      <a:pt x="10608" y="3169"/>
                      <a:pt x="10608" y="3169"/>
                      <a:pt x="10642" y="3136"/>
                    </a:cubicBezTo>
                    <a:cubicBezTo>
                      <a:pt x="10742" y="3136"/>
                      <a:pt x="10809" y="3003"/>
                      <a:pt x="10775" y="2903"/>
                    </a:cubicBezTo>
                    <a:cubicBezTo>
                      <a:pt x="10709" y="2602"/>
                      <a:pt x="10642" y="2336"/>
                      <a:pt x="10508" y="2069"/>
                    </a:cubicBezTo>
                    <a:cubicBezTo>
                      <a:pt x="10483" y="1994"/>
                      <a:pt x="10402" y="1956"/>
                      <a:pt x="10321" y="1956"/>
                    </a:cubicBezTo>
                    <a:close/>
                    <a:moveTo>
                      <a:pt x="10750" y="3563"/>
                    </a:moveTo>
                    <a:cubicBezTo>
                      <a:pt x="10736" y="3563"/>
                      <a:pt x="10722" y="3565"/>
                      <a:pt x="10709" y="3570"/>
                    </a:cubicBezTo>
                    <a:cubicBezTo>
                      <a:pt x="10608" y="3570"/>
                      <a:pt x="10508" y="3670"/>
                      <a:pt x="10542" y="3803"/>
                    </a:cubicBezTo>
                    <a:cubicBezTo>
                      <a:pt x="10542" y="3970"/>
                      <a:pt x="10542" y="4137"/>
                      <a:pt x="10542" y="4337"/>
                    </a:cubicBezTo>
                    <a:cubicBezTo>
                      <a:pt x="10542" y="4404"/>
                      <a:pt x="10542" y="4504"/>
                      <a:pt x="10542" y="4570"/>
                    </a:cubicBezTo>
                    <a:cubicBezTo>
                      <a:pt x="10542" y="4704"/>
                      <a:pt x="10642" y="4804"/>
                      <a:pt x="10742" y="4804"/>
                    </a:cubicBezTo>
                    <a:cubicBezTo>
                      <a:pt x="10875" y="4804"/>
                      <a:pt x="10975" y="4737"/>
                      <a:pt x="10975" y="4604"/>
                    </a:cubicBezTo>
                    <a:cubicBezTo>
                      <a:pt x="10975" y="4504"/>
                      <a:pt x="10975" y="4437"/>
                      <a:pt x="10975" y="4337"/>
                    </a:cubicBezTo>
                    <a:cubicBezTo>
                      <a:pt x="10975" y="4137"/>
                      <a:pt x="10975" y="3937"/>
                      <a:pt x="10942" y="3737"/>
                    </a:cubicBezTo>
                    <a:cubicBezTo>
                      <a:pt x="10942" y="3650"/>
                      <a:pt x="10842" y="3563"/>
                      <a:pt x="10750" y="3563"/>
                    </a:cubicBezTo>
                    <a:close/>
                    <a:moveTo>
                      <a:pt x="9808" y="5304"/>
                    </a:moveTo>
                    <a:cubicBezTo>
                      <a:pt x="9474" y="5371"/>
                      <a:pt x="9207" y="5471"/>
                      <a:pt x="8941" y="5605"/>
                    </a:cubicBezTo>
                    <a:cubicBezTo>
                      <a:pt x="8840" y="5671"/>
                      <a:pt x="8807" y="5805"/>
                      <a:pt x="8874" y="5905"/>
                    </a:cubicBezTo>
                    <a:cubicBezTo>
                      <a:pt x="8907" y="5971"/>
                      <a:pt x="8974" y="6005"/>
                      <a:pt x="9041" y="6005"/>
                    </a:cubicBezTo>
                    <a:cubicBezTo>
                      <a:pt x="9107" y="6005"/>
                      <a:pt x="9141" y="6005"/>
                      <a:pt x="9174" y="5971"/>
                    </a:cubicBezTo>
                    <a:cubicBezTo>
                      <a:pt x="9374" y="5838"/>
                      <a:pt x="9608" y="5771"/>
                      <a:pt x="9875" y="5705"/>
                    </a:cubicBezTo>
                    <a:cubicBezTo>
                      <a:pt x="9975" y="5705"/>
                      <a:pt x="10075" y="5605"/>
                      <a:pt x="10041" y="5471"/>
                    </a:cubicBezTo>
                    <a:cubicBezTo>
                      <a:pt x="10008" y="5371"/>
                      <a:pt x="9908" y="5304"/>
                      <a:pt x="9808" y="5304"/>
                    </a:cubicBezTo>
                    <a:close/>
                    <a:moveTo>
                      <a:pt x="10675" y="5204"/>
                    </a:moveTo>
                    <a:cubicBezTo>
                      <a:pt x="10575" y="5204"/>
                      <a:pt x="10442" y="5271"/>
                      <a:pt x="10442" y="5371"/>
                    </a:cubicBezTo>
                    <a:cubicBezTo>
                      <a:pt x="10375" y="5638"/>
                      <a:pt x="10275" y="5871"/>
                      <a:pt x="10175" y="6105"/>
                    </a:cubicBezTo>
                    <a:cubicBezTo>
                      <a:pt x="10108" y="6205"/>
                      <a:pt x="10141" y="6338"/>
                      <a:pt x="10242" y="6405"/>
                    </a:cubicBezTo>
                    <a:lnTo>
                      <a:pt x="10342" y="6405"/>
                    </a:lnTo>
                    <a:cubicBezTo>
                      <a:pt x="10408" y="6405"/>
                      <a:pt x="10508" y="6372"/>
                      <a:pt x="10542" y="6305"/>
                    </a:cubicBezTo>
                    <a:cubicBezTo>
                      <a:pt x="10608" y="6105"/>
                      <a:pt x="10709" y="5938"/>
                      <a:pt x="10775" y="5738"/>
                    </a:cubicBezTo>
                    <a:cubicBezTo>
                      <a:pt x="10975" y="5771"/>
                      <a:pt x="11176" y="5838"/>
                      <a:pt x="11376" y="5905"/>
                    </a:cubicBezTo>
                    <a:cubicBezTo>
                      <a:pt x="11413" y="5923"/>
                      <a:pt x="11448" y="5932"/>
                      <a:pt x="11480" y="5932"/>
                    </a:cubicBezTo>
                    <a:cubicBezTo>
                      <a:pt x="11562" y="5932"/>
                      <a:pt x="11628" y="5877"/>
                      <a:pt x="11676" y="5805"/>
                    </a:cubicBezTo>
                    <a:cubicBezTo>
                      <a:pt x="11709" y="5705"/>
                      <a:pt x="11643" y="5571"/>
                      <a:pt x="11542" y="5538"/>
                    </a:cubicBezTo>
                    <a:cubicBezTo>
                      <a:pt x="11309" y="5438"/>
                      <a:pt x="11075" y="5371"/>
                      <a:pt x="10809" y="5304"/>
                    </a:cubicBezTo>
                    <a:cubicBezTo>
                      <a:pt x="10775" y="5271"/>
                      <a:pt x="10742" y="5238"/>
                      <a:pt x="10675" y="5204"/>
                    </a:cubicBezTo>
                    <a:close/>
                    <a:moveTo>
                      <a:pt x="12174" y="5942"/>
                    </a:moveTo>
                    <a:cubicBezTo>
                      <a:pt x="12119" y="5942"/>
                      <a:pt x="12064" y="5968"/>
                      <a:pt x="12009" y="6005"/>
                    </a:cubicBezTo>
                    <a:cubicBezTo>
                      <a:pt x="11943" y="6105"/>
                      <a:pt x="11976" y="6238"/>
                      <a:pt x="12043" y="6305"/>
                    </a:cubicBezTo>
                    <a:cubicBezTo>
                      <a:pt x="12243" y="6472"/>
                      <a:pt x="12410" y="6672"/>
                      <a:pt x="12577" y="6872"/>
                    </a:cubicBezTo>
                    <a:cubicBezTo>
                      <a:pt x="12610" y="6939"/>
                      <a:pt x="12677" y="6972"/>
                      <a:pt x="12743" y="6972"/>
                    </a:cubicBezTo>
                    <a:cubicBezTo>
                      <a:pt x="12777" y="6972"/>
                      <a:pt x="12843" y="6972"/>
                      <a:pt x="12877" y="6939"/>
                    </a:cubicBezTo>
                    <a:cubicBezTo>
                      <a:pt x="12943" y="6872"/>
                      <a:pt x="12977" y="6739"/>
                      <a:pt x="12910" y="6639"/>
                    </a:cubicBezTo>
                    <a:cubicBezTo>
                      <a:pt x="12743" y="6405"/>
                      <a:pt x="12543" y="6172"/>
                      <a:pt x="12310" y="6005"/>
                    </a:cubicBezTo>
                    <a:cubicBezTo>
                      <a:pt x="12264" y="5960"/>
                      <a:pt x="12219" y="5942"/>
                      <a:pt x="12174" y="5942"/>
                    </a:cubicBezTo>
                    <a:close/>
                    <a:moveTo>
                      <a:pt x="8494" y="6192"/>
                    </a:moveTo>
                    <a:cubicBezTo>
                      <a:pt x="8413" y="6192"/>
                      <a:pt x="8332" y="6230"/>
                      <a:pt x="8307" y="6305"/>
                    </a:cubicBezTo>
                    <a:cubicBezTo>
                      <a:pt x="8273" y="6438"/>
                      <a:pt x="8240" y="6572"/>
                      <a:pt x="8207" y="6672"/>
                    </a:cubicBezTo>
                    <a:cubicBezTo>
                      <a:pt x="8207" y="6739"/>
                      <a:pt x="8207" y="6772"/>
                      <a:pt x="8207" y="6805"/>
                    </a:cubicBezTo>
                    <a:cubicBezTo>
                      <a:pt x="8207" y="7006"/>
                      <a:pt x="8240" y="7172"/>
                      <a:pt x="8307" y="7306"/>
                    </a:cubicBezTo>
                    <a:cubicBezTo>
                      <a:pt x="8340" y="7372"/>
                      <a:pt x="8440" y="7406"/>
                      <a:pt x="8507" y="7406"/>
                    </a:cubicBezTo>
                    <a:lnTo>
                      <a:pt x="8607" y="7406"/>
                    </a:lnTo>
                    <a:cubicBezTo>
                      <a:pt x="8707" y="7339"/>
                      <a:pt x="8740" y="7206"/>
                      <a:pt x="8674" y="7106"/>
                    </a:cubicBezTo>
                    <a:cubicBezTo>
                      <a:pt x="8640" y="7039"/>
                      <a:pt x="8640" y="6939"/>
                      <a:pt x="8640" y="6805"/>
                    </a:cubicBezTo>
                    <a:cubicBezTo>
                      <a:pt x="8640" y="6772"/>
                      <a:pt x="8640" y="6739"/>
                      <a:pt x="8640" y="6705"/>
                    </a:cubicBezTo>
                    <a:cubicBezTo>
                      <a:pt x="8640" y="6639"/>
                      <a:pt x="8674" y="6539"/>
                      <a:pt x="8707" y="6472"/>
                    </a:cubicBezTo>
                    <a:cubicBezTo>
                      <a:pt x="8740" y="6372"/>
                      <a:pt x="8674" y="6238"/>
                      <a:pt x="8574" y="6205"/>
                    </a:cubicBezTo>
                    <a:cubicBezTo>
                      <a:pt x="8549" y="6197"/>
                      <a:pt x="8522" y="6192"/>
                      <a:pt x="8494" y="6192"/>
                    </a:cubicBezTo>
                    <a:close/>
                    <a:moveTo>
                      <a:pt x="9895" y="6692"/>
                    </a:moveTo>
                    <a:cubicBezTo>
                      <a:pt x="9835" y="6692"/>
                      <a:pt x="9778" y="6717"/>
                      <a:pt x="9741" y="6772"/>
                    </a:cubicBezTo>
                    <a:cubicBezTo>
                      <a:pt x="9541" y="6972"/>
                      <a:pt x="9341" y="7139"/>
                      <a:pt x="9141" y="7206"/>
                    </a:cubicBezTo>
                    <a:cubicBezTo>
                      <a:pt x="9041" y="7239"/>
                      <a:pt x="8974" y="7372"/>
                      <a:pt x="9041" y="7473"/>
                    </a:cubicBezTo>
                    <a:cubicBezTo>
                      <a:pt x="9074" y="7539"/>
                      <a:pt x="9141" y="7606"/>
                      <a:pt x="9241" y="7606"/>
                    </a:cubicBezTo>
                    <a:cubicBezTo>
                      <a:pt x="9241" y="7606"/>
                      <a:pt x="9274" y="7606"/>
                      <a:pt x="9308" y="7573"/>
                    </a:cubicBezTo>
                    <a:cubicBezTo>
                      <a:pt x="9541" y="7473"/>
                      <a:pt x="9808" y="7306"/>
                      <a:pt x="10041" y="7039"/>
                    </a:cubicBezTo>
                    <a:cubicBezTo>
                      <a:pt x="10108" y="6939"/>
                      <a:pt x="10108" y="6805"/>
                      <a:pt x="10041" y="6739"/>
                    </a:cubicBezTo>
                    <a:cubicBezTo>
                      <a:pt x="9996" y="6709"/>
                      <a:pt x="9945" y="6692"/>
                      <a:pt x="9895" y="6692"/>
                    </a:cubicBezTo>
                    <a:close/>
                    <a:moveTo>
                      <a:pt x="13137" y="7293"/>
                    </a:moveTo>
                    <a:cubicBezTo>
                      <a:pt x="13108" y="7293"/>
                      <a:pt x="13077" y="7297"/>
                      <a:pt x="13044" y="7306"/>
                    </a:cubicBezTo>
                    <a:cubicBezTo>
                      <a:pt x="12943" y="7339"/>
                      <a:pt x="12910" y="7473"/>
                      <a:pt x="12943" y="7573"/>
                    </a:cubicBezTo>
                    <a:cubicBezTo>
                      <a:pt x="13044" y="7806"/>
                      <a:pt x="13110" y="8073"/>
                      <a:pt x="13177" y="8340"/>
                    </a:cubicBezTo>
                    <a:cubicBezTo>
                      <a:pt x="13177" y="8440"/>
                      <a:pt x="13277" y="8507"/>
                      <a:pt x="13377" y="8507"/>
                    </a:cubicBezTo>
                    <a:lnTo>
                      <a:pt x="13410" y="8507"/>
                    </a:lnTo>
                    <a:cubicBezTo>
                      <a:pt x="13511" y="8473"/>
                      <a:pt x="13611" y="8373"/>
                      <a:pt x="13577" y="8240"/>
                    </a:cubicBezTo>
                    <a:cubicBezTo>
                      <a:pt x="13511" y="7973"/>
                      <a:pt x="13444" y="7673"/>
                      <a:pt x="13344" y="7406"/>
                    </a:cubicBezTo>
                    <a:cubicBezTo>
                      <a:pt x="13294" y="7331"/>
                      <a:pt x="13225" y="7293"/>
                      <a:pt x="13137" y="7293"/>
                    </a:cubicBezTo>
                    <a:close/>
                    <a:moveTo>
                      <a:pt x="13444" y="8907"/>
                    </a:moveTo>
                    <a:cubicBezTo>
                      <a:pt x="13344" y="8907"/>
                      <a:pt x="13244" y="9007"/>
                      <a:pt x="13244" y="9140"/>
                    </a:cubicBezTo>
                    <a:cubicBezTo>
                      <a:pt x="13277" y="9240"/>
                      <a:pt x="13277" y="9341"/>
                      <a:pt x="13277" y="9474"/>
                    </a:cubicBezTo>
                    <a:cubicBezTo>
                      <a:pt x="13277" y="9641"/>
                      <a:pt x="13277" y="9774"/>
                      <a:pt x="13244" y="9941"/>
                    </a:cubicBezTo>
                    <a:cubicBezTo>
                      <a:pt x="13244" y="10074"/>
                      <a:pt x="13344" y="10174"/>
                      <a:pt x="13444" y="10174"/>
                    </a:cubicBezTo>
                    <a:lnTo>
                      <a:pt x="13477" y="10174"/>
                    </a:lnTo>
                    <a:cubicBezTo>
                      <a:pt x="13577" y="10174"/>
                      <a:pt x="13677" y="10074"/>
                      <a:pt x="13677" y="9974"/>
                    </a:cubicBezTo>
                    <a:cubicBezTo>
                      <a:pt x="13677" y="9808"/>
                      <a:pt x="13677" y="9641"/>
                      <a:pt x="13677" y="9474"/>
                    </a:cubicBezTo>
                    <a:cubicBezTo>
                      <a:pt x="13677" y="9341"/>
                      <a:pt x="13677" y="9240"/>
                      <a:pt x="13677" y="9107"/>
                    </a:cubicBezTo>
                    <a:cubicBezTo>
                      <a:pt x="13677" y="9007"/>
                      <a:pt x="13577" y="8907"/>
                      <a:pt x="13444" y="8907"/>
                    </a:cubicBezTo>
                    <a:close/>
                    <a:moveTo>
                      <a:pt x="13444" y="10575"/>
                    </a:moveTo>
                    <a:cubicBezTo>
                      <a:pt x="13310" y="10575"/>
                      <a:pt x="13210" y="10641"/>
                      <a:pt x="13210" y="10775"/>
                    </a:cubicBezTo>
                    <a:cubicBezTo>
                      <a:pt x="13177" y="11042"/>
                      <a:pt x="13144" y="11309"/>
                      <a:pt x="13110" y="11575"/>
                    </a:cubicBezTo>
                    <a:cubicBezTo>
                      <a:pt x="13077" y="11676"/>
                      <a:pt x="13144" y="11809"/>
                      <a:pt x="13277" y="11809"/>
                    </a:cubicBezTo>
                    <a:lnTo>
                      <a:pt x="13310" y="11809"/>
                    </a:lnTo>
                    <a:cubicBezTo>
                      <a:pt x="13410" y="11809"/>
                      <a:pt x="13477" y="11742"/>
                      <a:pt x="13511" y="11642"/>
                    </a:cubicBezTo>
                    <a:cubicBezTo>
                      <a:pt x="13544" y="11375"/>
                      <a:pt x="13577" y="11108"/>
                      <a:pt x="13611" y="10808"/>
                    </a:cubicBezTo>
                    <a:cubicBezTo>
                      <a:pt x="13644" y="10675"/>
                      <a:pt x="13544" y="10575"/>
                      <a:pt x="13444" y="10575"/>
                    </a:cubicBezTo>
                    <a:close/>
                    <a:moveTo>
                      <a:pt x="13177" y="12209"/>
                    </a:moveTo>
                    <a:cubicBezTo>
                      <a:pt x="13077" y="12209"/>
                      <a:pt x="12943" y="12276"/>
                      <a:pt x="12910" y="12376"/>
                    </a:cubicBezTo>
                    <a:cubicBezTo>
                      <a:pt x="12843" y="12643"/>
                      <a:pt x="12777" y="12910"/>
                      <a:pt x="12677" y="13143"/>
                    </a:cubicBezTo>
                    <a:cubicBezTo>
                      <a:pt x="12643" y="13277"/>
                      <a:pt x="12710" y="13377"/>
                      <a:pt x="12810" y="13410"/>
                    </a:cubicBezTo>
                    <a:cubicBezTo>
                      <a:pt x="12843" y="13443"/>
                      <a:pt x="12843" y="13443"/>
                      <a:pt x="12877" y="13443"/>
                    </a:cubicBezTo>
                    <a:cubicBezTo>
                      <a:pt x="12977" y="13443"/>
                      <a:pt x="13044" y="13377"/>
                      <a:pt x="13077" y="13310"/>
                    </a:cubicBezTo>
                    <a:cubicBezTo>
                      <a:pt x="13177" y="13043"/>
                      <a:pt x="13244" y="12743"/>
                      <a:pt x="13344" y="12476"/>
                    </a:cubicBezTo>
                    <a:cubicBezTo>
                      <a:pt x="13344" y="12376"/>
                      <a:pt x="13277" y="12243"/>
                      <a:pt x="13177" y="12209"/>
                    </a:cubicBezTo>
                    <a:close/>
                    <a:moveTo>
                      <a:pt x="11227" y="13697"/>
                    </a:moveTo>
                    <a:cubicBezTo>
                      <a:pt x="11182" y="13697"/>
                      <a:pt x="11139" y="13714"/>
                      <a:pt x="11109" y="13744"/>
                    </a:cubicBezTo>
                    <a:cubicBezTo>
                      <a:pt x="10842" y="13944"/>
                      <a:pt x="10642" y="14211"/>
                      <a:pt x="10575" y="14511"/>
                    </a:cubicBezTo>
                    <a:cubicBezTo>
                      <a:pt x="10508" y="14611"/>
                      <a:pt x="10575" y="14744"/>
                      <a:pt x="10709" y="14778"/>
                    </a:cubicBezTo>
                    <a:lnTo>
                      <a:pt x="10742" y="14778"/>
                    </a:lnTo>
                    <a:cubicBezTo>
                      <a:pt x="10842" y="14778"/>
                      <a:pt x="10942" y="14711"/>
                      <a:pt x="10942" y="14644"/>
                    </a:cubicBezTo>
                    <a:cubicBezTo>
                      <a:pt x="11042" y="14411"/>
                      <a:pt x="11176" y="14211"/>
                      <a:pt x="11376" y="14044"/>
                    </a:cubicBezTo>
                    <a:cubicBezTo>
                      <a:pt x="11442" y="13977"/>
                      <a:pt x="11476" y="13844"/>
                      <a:pt x="11376" y="13777"/>
                    </a:cubicBezTo>
                    <a:cubicBezTo>
                      <a:pt x="11339" y="13722"/>
                      <a:pt x="11282" y="13697"/>
                      <a:pt x="11227" y="13697"/>
                    </a:cubicBezTo>
                    <a:close/>
                    <a:moveTo>
                      <a:pt x="11976" y="13377"/>
                    </a:moveTo>
                    <a:cubicBezTo>
                      <a:pt x="11876" y="13377"/>
                      <a:pt x="11776" y="13477"/>
                      <a:pt x="11776" y="13577"/>
                    </a:cubicBezTo>
                    <a:cubicBezTo>
                      <a:pt x="11776" y="13710"/>
                      <a:pt x="11876" y="13810"/>
                      <a:pt x="12009" y="13810"/>
                    </a:cubicBezTo>
                    <a:cubicBezTo>
                      <a:pt x="12143" y="13810"/>
                      <a:pt x="12243" y="13844"/>
                      <a:pt x="12376" y="13877"/>
                    </a:cubicBezTo>
                    <a:cubicBezTo>
                      <a:pt x="12376" y="13877"/>
                      <a:pt x="12376" y="13910"/>
                      <a:pt x="12376" y="13910"/>
                    </a:cubicBezTo>
                    <a:cubicBezTo>
                      <a:pt x="12243" y="14144"/>
                      <a:pt x="12110" y="14377"/>
                      <a:pt x="11976" y="14578"/>
                    </a:cubicBezTo>
                    <a:cubicBezTo>
                      <a:pt x="11909" y="14678"/>
                      <a:pt x="11909" y="14811"/>
                      <a:pt x="12009" y="14878"/>
                    </a:cubicBezTo>
                    <a:cubicBezTo>
                      <a:pt x="12043" y="14911"/>
                      <a:pt x="12076" y="14911"/>
                      <a:pt x="12143" y="14911"/>
                    </a:cubicBezTo>
                    <a:cubicBezTo>
                      <a:pt x="12210" y="14911"/>
                      <a:pt x="12276" y="14878"/>
                      <a:pt x="12310" y="14844"/>
                    </a:cubicBezTo>
                    <a:cubicBezTo>
                      <a:pt x="12443" y="14611"/>
                      <a:pt x="12610" y="14377"/>
                      <a:pt x="12743" y="14111"/>
                    </a:cubicBezTo>
                    <a:cubicBezTo>
                      <a:pt x="12777" y="14111"/>
                      <a:pt x="12843" y="14077"/>
                      <a:pt x="12910" y="14011"/>
                    </a:cubicBezTo>
                    <a:cubicBezTo>
                      <a:pt x="12977" y="13944"/>
                      <a:pt x="12977" y="13810"/>
                      <a:pt x="12877" y="13744"/>
                    </a:cubicBezTo>
                    <a:cubicBezTo>
                      <a:pt x="12610" y="13510"/>
                      <a:pt x="12310" y="13377"/>
                      <a:pt x="12009" y="13377"/>
                    </a:cubicBezTo>
                    <a:lnTo>
                      <a:pt x="11976" y="13577"/>
                    </a:lnTo>
                    <a:lnTo>
                      <a:pt x="11976" y="13377"/>
                    </a:lnTo>
                    <a:close/>
                    <a:moveTo>
                      <a:pt x="13232" y="14351"/>
                    </a:moveTo>
                    <a:cubicBezTo>
                      <a:pt x="13202" y="14351"/>
                      <a:pt x="13172" y="14359"/>
                      <a:pt x="13144" y="14377"/>
                    </a:cubicBezTo>
                    <a:cubicBezTo>
                      <a:pt x="13044" y="14411"/>
                      <a:pt x="12977" y="14544"/>
                      <a:pt x="13044" y="14644"/>
                    </a:cubicBezTo>
                    <a:cubicBezTo>
                      <a:pt x="13144" y="14878"/>
                      <a:pt x="13244" y="15111"/>
                      <a:pt x="13310" y="15378"/>
                    </a:cubicBezTo>
                    <a:cubicBezTo>
                      <a:pt x="13344" y="15478"/>
                      <a:pt x="13444" y="15545"/>
                      <a:pt x="13511" y="15545"/>
                    </a:cubicBezTo>
                    <a:lnTo>
                      <a:pt x="13577" y="15545"/>
                    </a:lnTo>
                    <a:cubicBezTo>
                      <a:pt x="13677" y="15512"/>
                      <a:pt x="13744" y="15378"/>
                      <a:pt x="13711" y="15278"/>
                    </a:cubicBezTo>
                    <a:cubicBezTo>
                      <a:pt x="13644" y="14978"/>
                      <a:pt x="13544" y="14711"/>
                      <a:pt x="13410" y="14478"/>
                    </a:cubicBezTo>
                    <a:cubicBezTo>
                      <a:pt x="13386" y="14405"/>
                      <a:pt x="13310" y="14351"/>
                      <a:pt x="13232" y="14351"/>
                    </a:cubicBezTo>
                    <a:close/>
                    <a:moveTo>
                      <a:pt x="11566" y="15108"/>
                    </a:moveTo>
                    <a:cubicBezTo>
                      <a:pt x="11524" y="15108"/>
                      <a:pt x="11481" y="15119"/>
                      <a:pt x="11442" y="15145"/>
                    </a:cubicBezTo>
                    <a:cubicBezTo>
                      <a:pt x="11242" y="15278"/>
                      <a:pt x="11142" y="15311"/>
                      <a:pt x="11075" y="15311"/>
                    </a:cubicBezTo>
                    <a:cubicBezTo>
                      <a:pt x="11042" y="15311"/>
                      <a:pt x="11009" y="15278"/>
                      <a:pt x="10975" y="15245"/>
                    </a:cubicBezTo>
                    <a:cubicBezTo>
                      <a:pt x="10939" y="15190"/>
                      <a:pt x="10882" y="15165"/>
                      <a:pt x="10821" y="15165"/>
                    </a:cubicBezTo>
                    <a:cubicBezTo>
                      <a:pt x="10772" y="15165"/>
                      <a:pt x="10720" y="15181"/>
                      <a:pt x="10675" y="15211"/>
                    </a:cubicBezTo>
                    <a:cubicBezTo>
                      <a:pt x="10608" y="15278"/>
                      <a:pt x="10575" y="15412"/>
                      <a:pt x="10642" y="15512"/>
                    </a:cubicBezTo>
                    <a:cubicBezTo>
                      <a:pt x="10742" y="15645"/>
                      <a:pt x="10909" y="15712"/>
                      <a:pt x="11075" y="15712"/>
                    </a:cubicBezTo>
                    <a:cubicBezTo>
                      <a:pt x="11276" y="15712"/>
                      <a:pt x="11476" y="15645"/>
                      <a:pt x="11676" y="15478"/>
                    </a:cubicBezTo>
                    <a:cubicBezTo>
                      <a:pt x="11776" y="15412"/>
                      <a:pt x="11809" y="15278"/>
                      <a:pt x="11743" y="15178"/>
                    </a:cubicBezTo>
                    <a:cubicBezTo>
                      <a:pt x="11701" y="15137"/>
                      <a:pt x="11635" y="15108"/>
                      <a:pt x="11566" y="15108"/>
                    </a:cubicBezTo>
                    <a:close/>
                    <a:moveTo>
                      <a:pt x="13696" y="15939"/>
                    </a:moveTo>
                    <a:cubicBezTo>
                      <a:pt x="13679" y="15939"/>
                      <a:pt x="13662" y="15941"/>
                      <a:pt x="13644" y="15945"/>
                    </a:cubicBezTo>
                    <a:cubicBezTo>
                      <a:pt x="13544" y="15979"/>
                      <a:pt x="13477" y="16079"/>
                      <a:pt x="13477" y="16179"/>
                    </a:cubicBezTo>
                    <a:cubicBezTo>
                      <a:pt x="13477" y="16245"/>
                      <a:pt x="13511" y="16279"/>
                      <a:pt x="13511" y="16346"/>
                    </a:cubicBezTo>
                    <a:cubicBezTo>
                      <a:pt x="13544" y="16546"/>
                      <a:pt x="13544" y="16746"/>
                      <a:pt x="13544" y="16979"/>
                    </a:cubicBezTo>
                    <a:cubicBezTo>
                      <a:pt x="13544" y="17079"/>
                      <a:pt x="13644" y="17179"/>
                      <a:pt x="13744" y="17179"/>
                    </a:cubicBezTo>
                    <a:cubicBezTo>
                      <a:pt x="13877" y="17179"/>
                      <a:pt x="13978" y="17113"/>
                      <a:pt x="13978" y="16979"/>
                    </a:cubicBezTo>
                    <a:lnTo>
                      <a:pt x="13978" y="16946"/>
                    </a:lnTo>
                    <a:cubicBezTo>
                      <a:pt x="13978" y="16712"/>
                      <a:pt x="13944" y="16512"/>
                      <a:pt x="13911" y="16279"/>
                    </a:cubicBezTo>
                    <a:cubicBezTo>
                      <a:pt x="13911" y="16245"/>
                      <a:pt x="13911" y="16179"/>
                      <a:pt x="13911" y="16112"/>
                    </a:cubicBezTo>
                    <a:cubicBezTo>
                      <a:pt x="13882" y="16025"/>
                      <a:pt x="13803" y="15939"/>
                      <a:pt x="13696" y="15939"/>
                    </a:cubicBezTo>
                    <a:close/>
                    <a:moveTo>
                      <a:pt x="368" y="17913"/>
                    </a:moveTo>
                    <a:cubicBezTo>
                      <a:pt x="201" y="17913"/>
                      <a:pt x="168" y="18047"/>
                      <a:pt x="134" y="18214"/>
                    </a:cubicBezTo>
                    <a:cubicBezTo>
                      <a:pt x="101" y="18314"/>
                      <a:pt x="168" y="18414"/>
                      <a:pt x="268" y="18447"/>
                    </a:cubicBezTo>
                    <a:cubicBezTo>
                      <a:pt x="301" y="18480"/>
                      <a:pt x="301" y="18480"/>
                      <a:pt x="334" y="18480"/>
                    </a:cubicBezTo>
                    <a:cubicBezTo>
                      <a:pt x="434" y="18480"/>
                      <a:pt x="501" y="18414"/>
                      <a:pt x="535" y="18314"/>
                    </a:cubicBezTo>
                    <a:cubicBezTo>
                      <a:pt x="535" y="18247"/>
                      <a:pt x="568" y="18214"/>
                      <a:pt x="568" y="18214"/>
                    </a:cubicBezTo>
                    <a:cubicBezTo>
                      <a:pt x="568" y="18180"/>
                      <a:pt x="601" y="18147"/>
                      <a:pt x="601" y="18113"/>
                    </a:cubicBezTo>
                    <a:cubicBezTo>
                      <a:pt x="601" y="18013"/>
                      <a:pt x="501" y="17913"/>
                      <a:pt x="368" y="17913"/>
                    </a:cubicBezTo>
                    <a:close/>
                    <a:moveTo>
                      <a:pt x="13659" y="17605"/>
                    </a:moveTo>
                    <a:cubicBezTo>
                      <a:pt x="13578" y="17605"/>
                      <a:pt x="13505" y="17669"/>
                      <a:pt x="13477" y="17780"/>
                    </a:cubicBezTo>
                    <a:cubicBezTo>
                      <a:pt x="13444" y="18047"/>
                      <a:pt x="13377" y="18280"/>
                      <a:pt x="13277" y="18547"/>
                    </a:cubicBezTo>
                    <a:cubicBezTo>
                      <a:pt x="13244" y="18681"/>
                      <a:pt x="13310" y="18781"/>
                      <a:pt x="13410" y="18814"/>
                    </a:cubicBezTo>
                    <a:lnTo>
                      <a:pt x="13477" y="18814"/>
                    </a:lnTo>
                    <a:cubicBezTo>
                      <a:pt x="13577" y="18814"/>
                      <a:pt x="13644" y="18781"/>
                      <a:pt x="13677" y="18681"/>
                    </a:cubicBezTo>
                    <a:cubicBezTo>
                      <a:pt x="13777" y="18414"/>
                      <a:pt x="13844" y="18113"/>
                      <a:pt x="13877" y="17847"/>
                    </a:cubicBezTo>
                    <a:cubicBezTo>
                      <a:pt x="13911" y="17747"/>
                      <a:pt x="13844" y="17613"/>
                      <a:pt x="13711" y="17613"/>
                    </a:cubicBezTo>
                    <a:cubicBezTo>
                      <a:pt x="13693" y="17607"/>
                      <a:pt x="13676" y="17605"/>
                      <a:pt x="13659" y="17605"/>
                    </a:cubicBezTo>
                    <a:close/>
                    <a:moveTo>
                      <a:pt x="201" y="18881"/>
                    </a:moveTo>
                    <a:cubicBezTo>
                      <a:pt x="101" y="18881"/>
                      <a:pt x="1" y="18947"/>
                      <a:pt x="1" y="19081"/>
                    </a:cubicBezTo>
                    <a:cubicBezTo>
                      <a:pt x="1" y="19114"/>
                      <a:pt x="1" y="19181"/>
                      <a:pt x="1" y="19214"/>
                    </a:cubicBezTo>
                    <a:cubicBezTo>
                      <a:pt x="1" y="19448"/>
                      <a:pt x="34" y="19715"/>
                      <a:pt x="68" y="19948"/>
                    </a:cubicBezTo>
                    <a:cubicBezTo>
                      <a:pt x="68" y="20048"/>
                      <a:pt x="168" y="20115"/>
                      <a:pt x="268" y="20115"/>
                    </a:cubicBezTo>
                    <a:lnTo>
                      <a:pt x="301" y="20115"/>
                    </a:lnTo>
                    <a:cubicBezTo>
                      <a:pt x="434" y="20082"/>
                      <a:pt x="501" y="19981"/>
                      <a:pt x="468" y="19881"/>
                    </a:cubicBezTo>
                    <a:cubicBezTo>
                      <a:pt x="434" y="19648"/>
                      <a:pt x="401" y="19448"/>
                      <a:pt x="401" y="19214"/>
                    </a:cubicBezTo>
                    <a:cubicBezTo>
                      <a:pt x="401" y="19181"/>
                      <a:pt x="401" y="19148"/>
                      <a:pt x="401" y="19081"/>
                    </a:cubicBezTo>
                    <a:cubicBezTo>
                      <a:pt x="434" y="18981"/>
                      <a:pt x="334" y="18881"/>
                      <a:pt x="201" y="18881"/>
                    </a:cubicBezTo>
                    <a:close/>
                    <a:moveTo>
                      <a:pt x="13161" y="19187"/>
                    </a:moveTo>
                    <a:cubicBezTo>
                      <a:pt x="13090" y="19187"/>
                      <a:pt x="13025" y="19242"/>
                      <a:pt x="12977" y="19314"/>
                    </a:cubicBezTo>
                    <a:cubicBezTo>
                      <a:pt x="12877" y="19548"/>
                      <a:pt x="12743" y="19781"/>
                      <a:pt x="12577" y="20015"/>
                    </a:cubicBezTo>
                    <a:cubicBezTo>
                      <a:pt x="12543" y="20115"/>
                      <a:pt x="12577" y="20248"/>
                      <a:pt x="12643" y="20315"/>
                    </a:cubicBezTo>
                    <a:cubicBezTo>
                      <a:pt x="12677" y="20315"/>
                      <a:pt x="12743" y="20348"/>
                      <a:pt x="12777" y="20348"/>
                    </a:cubicBezTo>
                    <a:cubicBezTo>
                      <a:pt x="12843" y="20348"/>
                      <a:pt x="12910" y="20315"/>
                      <a:pt x="12943" y="20248"/>
                    </a:cubicBezTo>
                    <a:cubicBezTo>
                      <a:pt x="13110" y="19981"/>
                      <a:pt x="13244" y="19748"/>
                      <a:pt x="13344" y="19481"/>
                    </a:cubicBezTo>
                    <a:cubicBezTo>
                      <a:pt x="13410" y="19381"/>
                      <a:pt x="13344" y="19248"/>
                      <a:pt x="13244" y="19214"/>
                    </a:cubicBezTo>
                    <a:cubicBezTo>
                      <a:pt x="13216" y="19196"/>
                      <a:pt x="13188" y="19187"/>
                      <a:pt x="13161" y="19187"/>
                    </a:cubicBezTo>
                    <a:close/>
                    <a:moveTo>
                      <a:pt x="514" y="20503"/>
                    </a:moveTo>
                    <a:cubicBezTo>
                      <a:pt x="487" y="20503"/>
                      <a:pt x="460" y="20507"/>
                      <a:pt x="434" y="20515"/>
                    </a:cubicBezTo>
                    <a:cubicBezTo>
                      <a:pt x="334" y="20549"/>
                      <a:pt x="268" y="20682"/>
                      <a:pt x="301" y="20782"/>
                    </a:cubicBezTo>
                    <a:cubicBezTo>
                      <a:pt x="434" y="21049"/>
                      <a:pt x="568" y="21316"/>
                      <a:pt x="735" y="21549"/>
                    </a:cubicBezTo>
                    <a:cubicBezTo>
                      <a:pt x="768" y="21616"/>
                      <a:pt x="835" y="21649"/>
                      <a:pt x="901" y="21649"/>
                    </a:cubicBezTo>
                    <a:cubicBezTo>
                      <a:pt x="935" y="21649"/>
                      <a:pt x="1002" y="21649"/>
                      <a:pt x="1035" y="21616"/>
                    </a:cubicBezTo>
                    <a:cubicBezTo>
                      <a:pt x="1135" y="21549"/>
                      <a:pt x="1135" y="21416"/>
                      <a:pt x="1068" y="21316"/>
                    </a:cubicBezTo>
                    <a:cubicBezTo>
                      <a:pt x="935" y="21116"/>
                      <a:pt x="801" y="20882"/>
                      <a:pt x="701" y="20615"/>
                    </a:cubicBezTo>
                    <a:cubicBezTo>
                      <a:pt x="676" y="20540"/>
                      <a:pt x="595" y="20503"/>
                      <a:pt x="514" y="20503"/>
                    </a:cubicBezTo>
                    <a:close/>
                    <a:moveTo>
                      <a:pt x="12291" y="20602"/>
                    </a:moveTo>
                    <a:cubicBezTo>
                      <a:pt x="12237" y="20602"/>
                      <a:pt x="12180" y="20627"/>
                      <a:pt x="12143" y="20682"/>
                    </a:cubicBezTo>
                    <a:cubicBezTo>
                      <a:pt x="11976" y="20915"/>
                      <a:pt x="11776" y="21116"/>
                      <a:pt x="11609" y="21316"/>
                    </a:cubicBezTo>
                    <a:cubicBezTo>
                      <a:pt x="11542" y="21382"/>
                      <a:pt x="11542" y="21516"/>
                      <a:pt x="11609" y="21616"/>
                    </a:cubicBezTo>
                    <a:cubicBezTo>
                      <a:pt x="11643" y="21649"/>
                      <a:pt x="11709" y="21649"/>
                      <a:pt x="11743" y="21649"/>
                    </a:cubicBezTo>
                    <a:cubicBezTo>
                      <a:pt x="11809" y="21649"/>
                      <a:pt x="11876" y="21649"/>
                      <a:pt x="11909" y="21583"/>
                    </a:cubicBezTo>
                    <a:cubicBezTo>
                      <a:pt x="12110" y="21382"/>
                      <a:pt x="12276" y="21149"/>
                      <a:pt x="12476" y="20949"/>
                    </a:cubicBezTo>
                    <a:cubicBezTo>
                      <a:pt x="12543" y="20849"/>
                      <a:pt x="12510" y="20715"/>
                      <a:pt x="12410" y="20649"/>
                    </a:cubicBezTo>
                    <a:cubicBezTo>
                      <a:pt x="12380" y="20619"/>
                      <a:pt x="12336" y="20602"/>
                      <a:pt x="12291" y="20602"/>
                    </a:cubicBezTo>
                    <a:close/>
                    <a:moveTo>
                      <a:pt x="11171" y="21833"/>
                    </a:moveTo>
                    <a:cubicBezTo>
                      <a:pt x="11117" y="21833"/>
                      <a:pt x="11059" y="21849"/>
                      <a:pt x="11009" y="21883"/>
                    </a:cubicBezTo>
                    <a:cubicBezTo>
                      <a:pt x="10809" y="22050"/>
                      <a:pt x="10608" y="22250"/>
                      <a:pt x="10408" y="22383"/>
                    </a:cubicBezTo>
                    <a:cubicBezTo>
                      <a:pt x="10308" y="22450"/>
                      <a:pt x="10275" y="22583"/>
                      <a:pt x="10342" y="22683"/>
                    </a:cubicBezTo>
                    <a:cubicBezTo>
                      <a:pt x="10375" y="22750"/>
                      <a:pt x="10442" y="22783"/>
                      <a:pt x="10508" y="22783"/>
                    </a:cubicBezTo>
                    <a:cubicBezTo>
                      <a:pt x="10575" y="22783"/>
                      <a:pt x="10608" y="22750"/>
                      <a:pt x="10642" y="22717"/>
                    </a:cubicBezTo>
                    <a:cubicBezTo>
                      <a:pt x="10875" y="22550"/>
                      <a:pt x="11075" y="22383"/>
                      <a:pt x="11309" y="22183"/>
                    </a:cubicBezTo>
                    <a:cubicBezTo>
                      <a:pt x="11376" y="22116"/>
                      <a:pt x="11409" y="21983"/>
                      <a:pt x="11309" y="21883"/>
                    </a:cubicBezTo>
                    <a:cubicBezTo>
                      <a:pt x="11276" y="21849"/>
                      <a:pt x="11226" y="21833"/>
                      <a:pt x="11171" y="21833"/>
                    </a:cubicBezTo>
                    <a:close/>
                    <a:moveTo>
                      <a:pt x="1439" y="21874"/>
                    </a:moveTo>
                    <a:cubicBezTo>
                      <a:pt x="1385" y="21874"/>
                      <a:pt x="1335" y="21900"/>
                      <a:pt x="1302" y="21950"/>
                    </a:cubicBezTo>
                    <a:cubicBezTo>
                      <a:pt x="1202" y="22016"/>
                      <a:pt x="1202" y="22150"/>
                      <a:pt x="1302" y="22216"/>
                    </a:cubicBezTo>
                    <a:cubicBezTo>
                      <a:pt x="1469" y="22417"/>
                      <a:pt x="1702" y="22617"/>
                      <a:pt x="1936" y="22817"/>
                    </a:cubicBezTo>
                    <a:cubicBezTo>
                      <a:pt x="1969" y="22850"/>
                      <a:pt x="2002" y="22850"/>
                      <a:pt x="2069" y="22850"/>
                    </a:cubicBezTo>
                    <a:cubicBezTo>
                      <a:pt x="2136" y="22850"/>
                      <a:pt x="2169" y="22817"/>
                      <a:pt x="2236" y="22783"/>
                    </a:cubicBezTo>
                    <a:cubicBezTo>
                      <a:pt x="2302" y="22683"/>
                      <a:pt x="2269" y="22550"/>
                      <a:pt x="2169" y="22483"/>
                    </a:cubicBezTo>
                    <a:cubicBezTo>
                      <a:pt x="1969" y="22316"/>
                      <a:pt x="1769" y="22116"/>
                      <a:pt x="1602" y="21950"/>
                    </a:cubicBezTo>
                    <a:cubicBezTo>
                      <a:pt x="1552" y="21900"/>
                      <a:pt x="1494" y="21874"/>
                      <a:pt x="1439" y="21874"/>
                    </a:cubicBezTo>
                    <a:close/>
                    <a:moveTo>
                      <a:pt x="9822" y="22815"/>
                    </a:moveTo>
                    <a:cubicBezTo>
                      <a:pt x="9783" y="22815"/>
                      <a:pt x="9743" y="22827"/>
                      <a:pt x="9708" y="22850"/>
                    </a:cubicBezTo>
                    <a:cubicBezTo>
                      <a:pt x="9474" y="22984"/>
                      <a:pt x="9241" y="23117"/>
                      <a:pt x="9007" y="23250"/>
                    </a:cubicBezTo>
                    <a:cubicBezTo>
                      <a:pt x="8907" y="23284"/>
                      <a:pt x="8840" y="23417"/>
                      <a:pt x="8907" y="23517"/>
                    </a:cubicBezTo>
                    <a:cubicBezTo>
                      <a:pt x="8941" y="23584"/>
                      <a:pt x="9007" y="23651"/>
                      <a:pt x="9107" y="23651"/>
                    </a:cubicBezTo>
                    <a:cubicBezTo>
                      <a:pt x="9141" y="23651"/>
                      <a:pt x="9141" y="23617"/>
                      <a:pt x="9174" y="23617"/>
                    </a:cubicBezTo>
                    <a:cubicBezTo>
                      <a:pt x="9441" y="23484"/>
                      <a:pt x="9708" y="23351"/>
                      <a:pt x="9941" y="23217"/>
                    </a:cubicBezTo>
                    <a:cubicBezTo>
                      <a:pt x="10041" y="23150"/>
                      <a:pt x="10075" y="23017"/>
                      <a:pt x="10008" y="22917"/>
                    </a:cubicBezTo>
                    <a:cubicBezTo>
                      <a:pt x="9965" y="22852"/>
                      <a:pt x="9894" y="22815"/>
                      <a:pt x="9822" y="22815"/>
                    </a:cubicBezTo>
                    <a:close/>
                    <a:moveTo>
                      <a:pt x="2746" y="22916"/>
                    </a:moveTo>
                    <a:cubicBezTo>
                      <a:pt x="2683" y="22916"/>
                      <a:pt x="2612" y="22952"/>
                      <a:pt x="2569" y="23017"/>
                    </a:cubicBezTo>
                    <a:cubicBezTo>
                      <a:pt x="2503" y="23117"/>
                      <a:pt x="2536" y="23217"/>
                      <a:pt x="2636" y="23284"/>
                    </a:cubicBezTo>
                    <a:cubicBezTo>
                      <a:pt x="2870" y="23417"/>
                      <a:pt x="3103" y="23584"/>
                      <a:pt x="3370" y="23717"/>
                    </a:cubicBezTo>
                    <a:lnTo>
                      <a:pt x="3470" y="23717"/>
                    </a:lnTo>
                    <a:cubicBezTo>
                      <a:pt x="3537" y="23717"/>
                      <a:pt x="3637" y="23684"/>
                      <a:pt x="3670" y="23617"/>
                    </a:cubicBezTo>
                    <a:cubicBezTo>
                      <a:pt x="3703" y="23517"/>
                      <a:pt x="3670" y="23384"/>
                      <a:pt x="3570" y="23317"/>
                    </a:cubicBezTo>
                    <a:cubicBezTo>
                      <a:pt x="3303" y="23217"/>
                      <a:pt x="3070" y="23084"/>
                      <a:pt x="2836" y="22950"/>
                    </a:cubicBezTo>
                    <a:cubicBezTo>
                      <a:pt x="2813" y="22927"/>
                      <a:pt x="2781" y="22916"/>
                      <a:pt x="2746" y="22916"/>
                    </a:cubicBezTo>
                    <a:close/>
                    <a:moveTo>
                      <a:pt x="8308" y="23542"/>
                    </a:moveTo>
                    <a:cubicBezTo>
                      <a:pt x="8286" y="23542"/>
                      <a:pt x="8264" y="23545"/>
                      <a:pt x="8240" y="23551"/>
                    </a:cubicBezTo>
                    <a:cubicBezTo>
                      <a:pt x="8007" y="23651"/>
                      <a:pt x="7740" y="23717"/>
                      <a:pt x="7473" y="23784"/>
                    </a:cubicBezTo>
                    <a:cubicBezTo>
                      <a:pt x="7373" y="23818"/>
                      <a:pt x="7306" y="23918"/>
                      <a:pt x="7306" y="24018"/>
                    </a:cubicBezTo>
                    <a:cubicBezTo>
                      <a:pt x="7339" y="24118"/>
                      <a:pt x="7439" y="24184"/>
                      <a:pt x="7540" y="24184"/>
                    </a:cubicBezTo>
                    <a:lnTo>
                      <a:pt x="7573" y="24184"/>
                    </a:lnTo>
                    <a:cubicBezTo>
                      <a:pt x="7840" y="24118"/>
                      <a:pt x="8107" y="24051"/>
                      <a:pt x="8407" y="23951"/>
                    </a:cubicBezTo>
                    <a:cubicBezTo>
                      <a:pt x="8507" y="23918"/>
                      <a:pt x="8574" y="23784"/>
                      <a:pt x="8507" y="23684"/>
                    </a:cubicBezTo>
                    <a:cubicBezTo>
                      <a:pt x="8479" y="23602"/>
                      <a:pt x="8407" y="23542"/>
                      <a:pt x="8308" y="23542"/>
                    </a:cubicBezTo>
                    <a:close/>
                    <a:moveTo>
                      <a:pt x="4248" y="23642"/>
                    </a:moveTo>
                    <a:cubicBezTo>
                      <a:pt x="4160" y="23642"/>
                      <a:pt x="4065" y="23702"/>
                      <a:pt x="4037" y="23784"/>
                    </a:cubicBezTo>
                    <a:cubicBezTo>
                      <a:pt x="4004" y="23884"/>
                      <a:pt x="4070" y="24018"/>
                      <a:pt x="4170" y="24051"/>
                    </a:cubicBezTo>
                    <a:cubicBezTo>
                      <a:pt x="4437" y="24151"/>
                      <a:pt x="4738" y="24218"/>
                      <a:pt x="5004" y="24251"/>
                    </a:cubicBezTo>
                    <a:lnTo>
                      <a:pt x="5038" y="24251"/>
                    </a:lnTo>
                    <a:cubicBezTo>
                      <a:pt x="5138" y="24251"/>
                      <a:pt x="5238" y="24184"/>
                      <a:pt x="5238" y="24084"/>
                    </a:cubicBezTo>
                    <a:cubicBezTo>
                      <a:pt x="5271" y="23984"/>
                      <a:pt x="5205" y="23884"/>
                      <a:pt x="5071" y="23851"/>
                    </a:cubicBezTo>
                    <a:cubicBezTo>
                      <a:pt x="4804" y="23818"/>
                      <a:pt x="4571" y="23751"/>
                      <a:pt x="4304" y="23651"/>
                    </a:cubicBezTo>
                    <a:cubicBezTo>
                      <a:pt x="4286" y="23645"/>
                      <a:pt x="4267" y="23642"/>
                      <a:pt x="4248" y="23642"/>
                    </a:cubicBezTo>
                    <a:close/>
                    <a:moveTo>
                      <a:pt x="6672" y="23918"/>
                    </a:moveTo>
                    <a:cubicBezTo>
                      <a:pt x="6405" y="23951"/>
                      <a:pt x="6139" y="23951"/>
                      <a:pt x="5872" y="23951"/>
                    </a:cubicBezTo>
                    <a:cubicBezTo>
                      <a:pt x="5772" y="23951"/>
                      <a:pt x="5672" y="24018"/>
                      <a:pt x="5672" y="24151"/>
                    </a:cubicBezTo>
                    <a:cubicBezTo>
                      <a:pt x="5672" y="24251"/>
                      <a:pt x="5738" y="24351"/>
                      <a:pt x="5872" y="24351"/>
                    </a:cubicBezTo>
                    <a:lnTo>
                      <a:pt x="6072" y="24351"/>
                    </a:lnTo>
                    <a:cubicBezTo>
                      <a:pt x="6305" y="24351"/>
                      <a:pt x="6505" y="24351"/>
                      <a:pt x="6739" y="24318"/>
                    </a:cubicBezTo>
                    <a:cubicBezTo>
                      <a:pt x="6839" y="24318"/>
                      <a:pt x="6906" y="24218"/>
                      <a:pt x="6906" y="24118"/>
                    </a:cubicBezTo>
                    <a:cubicBezTo>
                      <a:pt x="6906" y="23984"/>
                      <a:pt x="6772" y="23918"/>
                      <a:pt x="6672" y="2391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5" name="Google Shape;2845;p30"/>
            <p:cNvGrpSpPr/>
            <p:nvPr/>
          </p:nvGrpSpPr>
          <p:grpSpPr>
            <a:xfrm flipH="1">
              <a:off x="7872526" y="4134861"/>
              <a:ext cx="1335311" cy="948781"/>
              <a:chOff x="7491526" y="4134861"/>
              <a:chExt cx="1335311" cy="948781"/>
            </a:xfrm>
          </p:grpSpPr>
          <p:sp>
            <p:nvSpPr>
              <p:cNvPr id="2846" name="Google Shape;2846;p30"/>
              <p:cNvSpPr/>
              <p:nvPr/>
            </p:nvSpPr>
            <p:spPr>
              <a:xfrm>
                <a:off x="7589426" y="4558467"/>
                <a:ext cx="350886" cy="170547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8467" extrusionOk="0">
                    <a:moveTo>
                      <a:pt x="4496" y="0"/>
                    </a:moveTo>
                    <a:cubicBezTo>
                      <a:pt x="1838" y="0"/>
                      <a:pt x="0" y="569"/>
                      <a:pt x="1012" y="1157"/>
                    </a:cubicBezTo>
                    <a:cubicBezTo>
                      <a:pt x="2679" y="2127"/>
                      <a:pt x="15085" y="8467"/>
                      <a:pt x="17114" y="8467"/>
                    </a:cubicBezTo>
                    <a:cubicBezTo>
                      <a:pt x="17318" y="8467"/>
                      <a:pt x="17417" y="8402"/>
                      <a:pt x="17390" y="8262"/>
                    </a:cubicBezTo>
                    <a:cubicBezTo>
                      <a:pt x="17390" y="8262"/>
                      <a:pt x="16289" y="3792"/>
                      <a:pt x="11519" y="1424"/>
                    </a:cubicBezTo>
                    <a:cubicBezTo>
                      <a:pt x="9364" y="376"/>
                      <a:pt x="6659" y="0"/>
                      <a:pt x="4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0"/>
              <p:cNvSpPr/>
              <p:nvPr/>
            </p:nvSpPr>
            <p:spPr>
              <a:xfrm>
                <a:off x="8531704" y="4318353"/>
                <a:ext cx="100141" cy="10081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005" extrusionOk="0">
                    <a:moveTo>
                      <a:pt x="2669" y="601"/>
                    </a:moveTo>
                    <a:cubicBezTo>
                      <a:pt x="2736" y="801"/>
                      <a:pt x="2803" y="1101"/>
                      <a:pt x="2869" y="1302"/>
                    </a:cubicBezTo>
                    <a:cubicBezTo>
                      <a:pt x="2969" y="1802"/>
                      <a:pt x="3003" y="1935"/>
                      <a:pt x="3069" y="2002"/>
                    </a:cubicBezTo>
                    <a:cubicBezTo>
                      <a:pt x="3136" y="2069"/>
                      <a:pt x="3203" y="2136"/>
                      <a:pt x="3703" y="2302"/>
                    </a:cubicBezTo>
                    <a:cubicBezTo>
                      <a:pt x="3903" y="2369"/>
                      <a:pt x="4170" y="2469"/>
                      <a:pt x="4370" y="2536"/>
                    </a:cubicBezTo>
                    <a:cubicBezTo>
                      <a:pt x="4104" y="2669"/>
                      <a:pt x="3637" y="2869"/>
                      <a:pt x="3203" y="3003"/>
                    </a:cubicBezTo>
                    <a:cubicBezTo>
                      <a:pt x="3170" y="3003"/>
                      <a:pt x="3103" y="3070"/>
                      <a:pt x="3103" y="3103"/>
                    </a:cubicBezTo>
                    <a:cubicBezTo>
                      <a:pt x="2903" y="3570"/>
                      <a:pt x="2636" y="4137"/>
                      <a:pt x="2469" y="4404"/>
                    </a:cubicBezTo>
                    <a:cubicBezTo>
                      <a:pt x="2369" y="4104"/>
                      <a:pt x="2202" y="3537"/>
                      <a:pt x="2069" y="3036"/>
                    </a:cubicBezTo>
                    <a:cubicBezTo>
                      <a:pt x="2035" y="2936"/>
                      <a:pt x="2002" y="2903"/>
                      <a:pt x="1902" y="2869"/>
                    </a:cubicBezTo>
                    <a:cubicBezTo>
                      <a:pt x="1435" y="2769"/>
                      <a:pt x="868" y="2669"/>
                      <a:pt x="568" y="2569"/>
                    </a:cubicBezTo>
                    <a:cubicBezTo>
                      <a:pt x="868" y="2402"/>
                      <a:pt x="1502" y="2136"/>
                      <a:pt x="2035" y="1902"/>
                    </a:cubicBezTo>
                    <a:cubicBezTo>
                      <a:pt x="2069" y="1902"/>
                      <a:pt x="2135" y="1835"/>
                      <a:pt x="2135" y="1802"/>
                    </a:cubicBezTo>
                    <a:cubicBezTo>
                      <a:pt x="2302" y="1368"/>
                      <a:pt x="2536" y="868"/>
                      <a:pt x="2669" y="601"/>
                    </a:cubicBezTo>
                    <a:close/>
                    <a:moveTo>
                      <a:pt x="2703" y="1"/>
                    </a:moveTo>
                    <a:cubicBezTo>
                      <a:pt x="2569" y="1"/>
                      <a:pt x="2369" y="1"/>
                      <a:pt x="1769" y="1568"/>
                    </a:cubicBezTo>
                    <a:cubicBezTo>
                      <a:pt x="101" y="2236"/>
                      <a:pt x="34" y="2436"/>
                      <a:pt x="34" y="2536"/>
                    </a:cubicBezTo>
                    <a:cubicBezTo>
                      <a:pt x="1" y="2603"/>
                      <a:pt x="34" y="2703"/>
                      <a:pt x="67" y="2736"/>
                    </a:cubicBezTo>
                    <a:cubicBezTo>
                      <a:pt x="101" y="2803"/>
                      <a:pt x="234" y="2969"/>
                      <a:pt x="1702" y="3270"/>
                    </a:cubicBezTo>
                    <a:cubicBezTo>
                      <a:pt x="2135" y="5004"/>
                      <a:pt x="2269" y="5004"/>
                      <a:pt x="2436" y="5004"/>
                    </a:cubicBezTo>
                    <a:cubicBezTo>
                      <a:pt x="2436" y="5004"/>
                      <a:pt x="2436" y="5004"/>
                      <a:pt x="2469" y="4971"/>
                    </a:cubicBezTo>
                    <a:cubicBezTo>
                      <a:pt x="2569" y="4971"/>
                      <a:pt x="2736" y="4971"/>
                      <a:pt x="3436" y="3370"/>
                    </a:cubicBezTo>
                    <a:cubicBezTo>
                      <a:pt x="3870" y="3203"/>
                      <a:pt x="4704" y="2903"/>
                      <a:pt x="4871" y="2736"/>
                    </a:cubicBezTo>
                    <a:cubicBezTo>
                      <a:pt x="4937" y="2703"/>
                      <a:pt x="4971" y="2569"/>
                      <a:pt x="4971" y="2502"/>
                    </a:cubicBezTo>
                    <a:cubicBezTo>
                      <a:pt x="4937" y="2302"/>
                      <a:pt x="4704" y="2202"/>
                      <a:pt x="3837" y="1902"/>
                    </a:cubicBezTo>
                    <a:cubicBezTo>
                      <a:pt x="3670" y="1835"/>
                      <a:pt x="3470" y="1769"/>
                      <a:pt x="3403" y="1735"/>
                    </a:cubicBezTo>
                    <a:cubicBezTo>
                      <a:pt x="3370" y="1635"/>
                      <a:pt x="3303" y="1402"/>
                      <a:pt x="3270" y="1202"/>
                    </a:cubicBezTo>
                    <a:cubicBezTo>
                      <a:pt x="3103" y="601"/>
                      <a:pt x="3003" y="234"/>
                      <a:pt x="2903" y="101"/>
                    </a:cubicBezTo>
                    <a:cubicBezTo>
                      <a:pt x="2869" y="34"/>
                      <a:pt x="2769" y="1"/>
                      <a:pt x="270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0"/>
              <p:cNvSpPr/>
              <p:nvPr/>
            </p:nvSpPr>
            <p:spPr>
              <a:xfrm>
                <a:off x="7808694" y="4404305"/>
                <a:ext cx="202276" cy="596742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29626" extrusionOk="0">
                    <a:moveTo>
                      <a:pt x="224" y="1"/>
                    </a:moveTo>
                    <a:cubicBezTo>
                      <a:pt x="182" y="1"/>
                      <a:pt x="139" y="12"/>
                      <a:pt x="100" y="37"/>
                    </a:cubicBezTo>
                    <a:cubicBezTo>
                      <a:pt x="0" y="137"/>
                      <a:pt x="0" y="271"/>
                      <a:pt x="67" y="337"/>
                    </a:cubicBezTo>
                    <a:cubicBezTo>
                      <a:pt x="167" y="471"/>
                      <a:pt x="9607" y="12179"/>
                      <a:pt x="9207" y="29392"/>
                    </a:cubicBezTo>
                    <a:cubicBezTo>
                      <a:pt x="9207" y="29525"/>
                      <a:pt x="9274" y="29592"/>
                      <a:pt x="9407" y="29625"/>
                    </a:cubicBezTo>
                    <a:cubicBezTo>
                      <a:pt x="9507" y="29625"/>
                      <a:pt x="9607" y="29525"/>
                      <a:pt x="9607" y="29392"/>
                    </a:cubicBezTo>
                    <a:cubicBezTo>
                      <a:pt x="10041" y="12012"/>
                      <a:pt x="501" y="204"/>
                      <a:pt x="401" y="71"/>
                    </a:cubicBezTo>
                    <a:cubicBezTo>
                      <a:pt x="359" y="29"/>
                      <a:pt x="293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0"/>
              <p:cNvSpPr/>
              <p:nvPr/>
            </p:nvSpPr>
            <p:spPr>
              <a:xfrm>
                <a:off x="8003547" y="4270046"/>
                <a:ext cx="335354" cy="739048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6691" extrusionOk="0">
                    <a:moveTo>
                      <a:pt x="16401" y="1"/>
                    </a:moveTo>
                    <a:cubicBezTo>
                      <a:pt x="16353" y="1"/>
                      <a:pt x="16309" y="19"/>
                      <a:pt x="16279" y="64"/>
                    </a:cubicBezTo>
                    <a:cubicBezTo>
                      <a:pt x="16112" y="198"/>
                      <a:pt x="1" y="14975"/>
                      <a:pt x="7473" y="36557"/>
                    </a:cubicBezTo>
                    <a:cubicBezTo>
                      <a:pt x="7473" y="36624"/>
                      <a:pt x="7573" y="36690"/>
                      <a:pt x="7640" y="36690"/>
                    </a:cubicBezTo>
                    <a:lnTo>
                      <a:pt x="7740" y="36690"/>
                    </a:lnTo>
                    <a:cubicBezTo>
                      <a:pt x="7840" y="36657"/>
                      <a:pt x="7907" y="36524"/>
                      <a:pt x="7840" y="36423"/>
                    </a:cubicBezTo>
                    <a:cubicBezTo>
                      <a:pt x="468" y="15108"/>
                      <a:pt x="16379" y="498"/>
                      <a:pt x="16546" y="364"/>
                    </a:cubicBezTo>
                    <a:cubicBezTo>
                      <a:pt x="16646" y="298"/>
                      <a:pt x="16646" y="164"/>
                      <a:pt x="16579" y="64"/>
                    </a:cubicBezTo>
                    <a:cubicBezTo>
                      <a:pt x="16525" y="27"/>
                      <a:pt x="16460" y="1"/>
                      <a:pt x="1640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0"/>
              <p:cNvSpPr/>
              <p:nvPr/>
            </p:nvSpPr>
            <p:spPr>
              <a:xfrm>
                <a:off x="8346923" y="4530426"/>
                <a:ext cx="101491" cy="461888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2931" extrusionOk="0">
                    <a:moveTo>
                      <a:pt x="4769" y="1"/>
                    </a:moveTo>
                    <a:cubicBezTo>
                      <a:pt x="4714" y="1"/>
                      <a:pt x="4659" y="26"/>
                      <a:pt x="4604" y="81"/>
                    </a:cubicBezTo>
                    <a:cubicBezTo>
                      <a:pt x="1568" y="4217"/>
                      <a:pt x="601" y="10155"/>
                      <a:pt x="301" y="14424"/>
                    </a:cubicBezTo>
                    <a:cubicBezTo>
                      <a:pt x="0" y="19028"/>
                      <a:pt x="401" y="22697"/>
                      <a:pt x="401" y="22764"/>
                    </a:cubicBezTo>
                    <a:cubicBezTo>
                      <a:pt x="434" y="22864"/>
                      <a:pt x="501" y="22930"/>
                      <a:pt x="601" y="22930"/>
                    </a:cubicBezTo>
                    <a:lnTo>
                      <a:pt x="634" y="22930"/>
                    </a:lnTo>
                    <a:cubicBezTo>
                      <a:pt x="768" y="22930"/>
                      <a:pt x="834" y="22830"/>
                      <a:pt x="834" y="22697"/>
                    </a:cubicBezTo>
                    <a:cubicBezTo>
                      <a:pt x="834" y="22664"/>
                      <a:pt x="401" y="19028"/>
                      <a:pt x="734" y="14458"/>
                    </a:cubicBezTo>
                    <a:cubicBezTo>
                      <a:pt x="1001" y="10255"/>
                      <a:pt x="1968" y="4384"/>
                      <a:pt x="4971" y="348"/>
                    </a:cubicBezTo>
                    <a:cubicBezTo>
                      <a:pt x="5037" y="247"/>
                      <a:pt x="5004" y="114"/>
                      <a:pt x="4904" y="47"/>
                    </a:cubicBezTo>
                    <a:cubicBezTo>
                      <a:pt x="4859" y="17"/>
                      <a:pt x="4814" y="1"/>
                      <a:pt x="47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0"/>
              <p:cNvSpPr/>
              <p:nvPr/>
            </p:nvSpPr>
            <p:spPr>
              <a:xfrm>
                <a:off x="7601674" y="4134861"/>
                <a:ext cx="408742" cy="349211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17337" extrusionOk="0">
                    <a:moveTo>
                      <a:pt x="10552" y="1"/>
                    </a:moveTo>
                    <a:cubicBezTo>
                      <a:pt x="10537" y="1"/>
                      <a:pt x="10524" y="2"/>
                      <a:pt x="10511" y="4"/>
                    </a:cubicBezTo>
                    <a:cubicBezTo>
                      <a:pt x="9277" y="204"/>
                      <a:pt x="10111" y="4073"/>
                      <a:pt x="10111" y="4073"/>
                    </a:cubicBezTo>
                    <a:cubicBezTo>
                      <a:pt x="10111" y="4073"/>
                      <a:pt x="7579" y="2257"/>
                      <a:pt x="6407" y="2257"/>
                    </a:cubicBezTo>
                    <a:cubicBezTo>
                      <a:pt x="5998" y="2257"/>
                      <a:pt x="5755" y="2478"/>
                      <a:pt x="5841" y="3072"/>
                    </a:cubicBezTo>
                    <a:cubicBezTo>
                      <a:pt x="6174" y="5407"/>
                      <a:pt x="6842" y="6909"/>
                      <a:pt x="6842" y="6909"/>
                    </a:cubicBezTo>
                    <a:cubicBezTo>
                      <a:pt x="6842" y="6909"/>
                      <a:pt x="4854" y="5863"/>
                      <a:pt x="3715" y="5863"/>
                    </a:cubicBezTo>
                    <a:cubicBezTo>
                      <a:pt x="3279" y="5863"/>
                      <a:pt x="2966" y="6016"/>
                      <a:pt x="2939" y="6442"/>
                    </a:cubicBezTo>
                    <a:cubicBezTo>
                      <a:pt x="2839" y="7943"/>
                      <a:pt x="4040" y="10011"/>
                      <a:pt x="4040" y="10011"/>
                    </a:cubicBezTo>
                    <a:cubicBezTo>
                      <a:pt x="4040" y="10011"/>
                      <a:pt x="2172" y="9200"/>
                      <a:pt x="1012" y="9200"/>
                    </a:cubicBezTo>
                    <a:cubicBezTo>
                      <a:pt x="411" y="9200"/>
                      <a:pt x="0" y="9417"/>
                      <a:pt x="137" y="10077"/>
                    </a:cubicBezTo>
                    <a:cubicBezTo>
                      <a:pt x="537" y="12012"/>
                      <a:pt x="4273" y="15748"/>
                      <a:pt x="4273" y="15748"/>
                    </a:cubicBezTo>
                    <a:cubicBezTo>
                      <a:pt x="4273" y="15748"/>
                      <a:pt x="5786" y="17337"/>
                      <a:pt x="8363" y="17337"/>
                    </a:cubicBezTo>
                    <a:cubicBezTo>
                      <a:pt x="9962" y="17337"/>
                      <a:pt x="11969" y="16726"/>
                      <a:pt x="14280" y="14747"/>
                    </a:cubicBezTo>
                    <a:cubicBezTo>
                      <a:pt x="20290" y="9597"/>
                      <a:pt x="11951" y="1"/>
                      <a:pt x="10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0"/>
              <p:cNvSpPr/>
              <p:nvPr/>
            </p:nvSpPr>
            <p:spPr>
              <a:xfrm>
                <a:off x="7664221" y="4237695"/>
                <a:ext cx="262771" cy="211698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10510" extrusionOk="0">
                    <a:moveTo>
                      <a:pt x="8673" y="2170"/>
                    </a:moveTo>
                    <a:cubicBezTo>
                      <a:pt x="8740" y="2204"/>
                      <a:pt x="8874" y="2337"/>
                      <a:pt x="9007" y="2537"/>
                    </a:cubicBezTo>
                    <a:cubicBezTo>
                      <a:pt x="9207" y="2804"/>
                      <a:pt x="9374" y="3104"/>
                      <a:pt x="9474" y="3471"/>
                    </a:cubicBezTo>
                    <a:cubicBezTo>
                      <a:pt x="9007" y="3205"/>
                      <a:pt x="8707" y="2771"/>
                      <a:pt x="8673" y="2304"/>
                    </a:cubicBezTo>
                    <a:cubicBezTo>
                      <a:pt x="8640" y="2237"/>
                      <a:pt x="8640" y="2204"/>
                      <a:pt x="8673" y="2170"/>
                    </a:cubicBezTo>
                    <a:close/>
                    <a:moveTo>
                      <a:pt x="6438" y="3171"/>
                    </a:moveTo>
                    <a:cubicBezTo>
                      <a:pt x="6639" y="3271"/>
                      <a:pt x="7006" y="3805"/>
                      <a:pt x="7239" y="4505"/>
                    </a:cubicBezTo>
                    <a:cubicBezTo>
                      <a:pt x="6772" y="4105"/>
                      <a:pt x="6438" y="3638"/>
                      <a:pt x="6405" y="3271"/>
                    </a:cubicBezTo>
                    <a:cubicBezTo>
                      <a:pt x="6405" y="3238"/>
                      <a:pt x="6405" y="3171"/>
                      <a:pt x="6438" y="3171"/>
                    </a:cubicBezTo>
                    <a:close/>
                    <a:moveTo>
                      <a:pt x="2102" y="7541"/>
                    </a:moveTo>
                    <a:cubicBezTo>
                      <a:pt x="2135" y="7541"/>
                      <a:pt x="2235" y="7574"/>
                      <a:pt x="2402" y="7808"/>
                    </a:cubicBezTo>
                    <a:cubicBezTo>
                      <a:pt x="2569" y="8041"/>
                      <a:pt x="2702" y="8442"/>
                      <a:pt x="2769" y="8842"/>
                    </a:cubicBezTo>
                    <a:cubicBezTo>
                      <a:pt x="2569" y="8708"/>
                      <a:pt x="2369" y="8542"/>
                      <a:pt x="2269" y="8342"/>
                    </a:cubicBezTo>
                    <a:cubicBezTo>
                      <a:pt x="2035" y="8075"/>
                      <a:pt x="1969" y="7774"/>
                      <a:pt x="2035" y="7608"/>
                    </a:cubicBezTo>
                    <a:cubicBezTo>
                      <a:pt x="2069" y="7541"/>
                      <a:pt x="2102" y="7541"/>
                      <a:pt x="2102" y="7541"/>
                    </a:cubicBezTo>
                    <a:close/>
                    <a:moveTo>
                      <a:pt x="11514" y="1"/>
                    </a:moveTo>
                    <a:cubicBezTo>
                      <a:pt x="11480" y="1"/>
                      <a:pt x="11444" y="12"/>
                      <a:pt x="11409" y="36"/>
                    </a:cubicBezTo>
                    <a:cubicBezTo>
                      <a:pt x="11309" y="102"/>
                      <a:pt x="11275" y="236"/>
                      <a:pt x="11342" y="336"/>
                    </a:cubicBezTo>
                    <a:cubicBezTo>
                      <a:pt x="11375" y="369"/>
                      <a:pt x="12776" y="2271"/>
                      <a:pt x="11609" y="3271"/>
                    </a:cubicBezTo>
                    <a:cubicBezTo>
                      <a:pt x="11259" y="3571"/>
                      <a:pt x="10833" y="3722"/>
                      <a:pt x="10403" y="3722"/>
                    </a:cubicBezTo>
                    <a:cubicBezTo>
                      <a:pt x="10260" y="3722"/>
                      <a:pt x="10116" y="3705"/>
                      <a:pt x="9974" y="3672"/>
                    </a:cubicBezTo>
                    <a:cubicBezTo>
                      <a:pt x="9774" y="2804"/>
                      <a:pt x="9274" y="2104"/>
                      <a:pt x="8940" y="1837"/>
                    </a:cubicBezTo>
                    <a:cubicBezTo>
                      <a:pt x="8803" y="1759"/>
                      <a:pt x="8690" y="1726"/>
                      <a:pt x="8599" y="1726"/>
                    </a:cubicBezTo>
                    <a:cubicBezTo>
                      <a:pt x="8534" y="1726"/>
                      <a:pt x="8481" y="1743"/>
                      <a:pt x="8440" y="1770"/>
                    </a:cubicBezTo>
                    <a:cubicBezTo>
                      <a:pt x="8306" y="1870"/>
                      <a:pt x="8206" y="2037"/>
                      <a:pt x="8240" y="2337"/>
                    </a:cubicBezTo>
                    <a:cubicBezTo>
                      <a:pt x="8306" y="3004"/>
                      <a:pt x="8773" y="3638"/>
                      <a:pt x="9507" y="3938"/>
                    </a:cubicBezTo>
                    <a:cubicBezTo>
                      <a:pt x="9541" y="3972"/>
                      <a:pt x="9574" y="3972"/>
                      <a:pt x="9607" y="3972"/>
                    </a:cubicBezTo>
                    <a:cubicBezTo>
                      <a:pt x="9674" y="4305"/>
                      <a:pt x="9674" y="4606"/>
                      <a:pt x="9607" y="4906"/>
                    </a:cubicBezTo>
                    <a:cubicBezTo>
                      <a:pt x="9546" y="5242"/>
                      <a:pt x="9373" y="5410"/>
                      <a:pt x="9036" y="5410"/>
                    </a:cubicBezTo>
                    <a:cubicBezTo>
                      <a:pt x="9006" y="5410"/>
                      <a:pt x="8974" y="5409"/>
                      <a:pt x="8940" y="5406"/>
                    </a:cubicBezTo>
                    <a:cubicBezTo>
                      <a:pt x="8607" y="5373"/>
                      <a:pt x="8173" y="5173"/>
                      <a:pt x="7806" y="4939"/>
                    </a:cubicBezTo>
                    <a:cubicBezTo>
                      <a:pt x="7573" y="3905"/>
                      <a:pt x="7039" y="3104"/>
                      <a:pt x="6672" y="2838"/>
                    </a:cubicBezTo>
                    <a:cubicBezTo>
                      <a:pt x="6565" y="2748"/>
                      <a:pt x="6467" y="2716"/>
                      <a:pt x="6384" y="2716"/>
                    </a:cubicBezTo>
                    <a:cubicBezTo>
                      <a:pt x="6312" y="2716"/>
                      <a:pt x="6251" y="2740"/>
                      <a:pt x="6205" y="2771"/>
                    </a:cubicBezTo>
                    <a:cubicBezTo>
                      <a:pt x="6072" y="2838"/>
                      <a:pt x="6005" y="3004"/>
                      <a:pt x="6005" y="3271"/>
                    </a:cubicBezTo>
                    <a:cubicBezTo>
                      <a:pt x="6005" y="3905"/>
                      <a:pt x="6672" y="4672"/>
                      <a:pt x="7439" y="5173"/>
                    </a:cubicBezTo>
                    <a:cubicBezTo>
                      <a:pt x="7506" y="5640"/>
                      <a:pt x="7539" y="6107"/>
                      <a:pt x="7439" y="6607"/>
                    </a:cubicBezTo>
                    <a:cubicBezTo>
                      <a:pt x="7344" y="7177"/>
                      <a:pt x="7038" y="7477"/>
                      <a:pt x="6551" y="7477"/>
                    </a:cubicBezTo>
                    <a:cubicBezTo>
                      <a:pt x="6525" y="7477"/>
                      <a:pt x="6499" y="7476"/>
                      <a:pt x="6472" y="7474"/>
                    </a:cubicBezTo>
                    <a:cubicBezTo>
                      <a:pt x="5905" y="7441"/>
                      <a:pt x="5238" y="7041"/>
                      <a:pt x="4771" y="6607"/>
                    </a:cubicBezTo>
                    <a:cubicBezTo>
                      <a:pt x="4737" y="5906"/>
                      <a:pt x="4537" y="5373"/>
                      <a:pt x="4370" y="5173"/>
                    </a:cubicBezTo>
                    <a:cubicBezTo>
                      <a:pt x="4297" y="5124"/>
                      <a:pt x="4224" y="5093"/>
                      <a:pt x="4151" y="5093"/>
                    </a:cubicBezTo>
                    <a:cubicBezTo>
                      <a:pt x="4124" y="5093"/>
                      <a:pt x="4097" y="5097"/>
                      <a:pt x="4070" y="5106"/>
                    </a:cubicBezTo>
                    <a:cubicBezTo>
                      <a:pt x="3870" y="5206"/>
                      <a:pt x="3837" y="5473"/>
                      <a:pt x="3837" y="5706"/>
                    </a:cubicBezTo>
                    <a:cubicBezTo>
                      <a:pt x="3870" y="6040"/>
                      <a:pt x="4070" y="6440"/>
                      <a:pt x="4370" y="6774"/>
                    </a:cubicBezTo>
                    <a:cubicBezTo>
                      <a:pt x="4370" y="7241"/>
                      <a:pt x="4337" y="7774"/>
                      <a:pt x="4137" y="8342"/>
                    </a:cubicBezTo>
                    <a:cubicBezTo>
                      <a:pt x="3970" y="8742"/>
                      <a:pt x="3737" y="8975"/>
                      <a:pt x="3436" y="9009"/>
                    </a:cubicBezTo>
                    <a:cubicBezTo>
                      <a:pt x="3403" y="9025"/>
                      <a:pt x="3361" y="9034"/>
                      <a:pt x="3315" y="9034"/>
                    </a:cubicBezTo>
                    <a:cubicBezTo>
                      <a:pt x="3270" y="9034"/>
                      <a:pt x="3220" y="9025"/>
                      <a:pt x="3169" y="9009"/>
                    </a:cubicBezTo>
                    <a:cubicBezTo>
                      <a:pt x="3169" y="8608"/>
                      <a:pt x="3069" y="8175"/>
                      <a:pt x="2869" y="7808"/>
                    </a:cubicBezTo>
                    <a:cubicBezTo>
                      <a:pt x="2769" y="7608"/>
                      <a:pt x="2469" y="7107"/>
                      <a:pt x="2102" y="7107"/>
                    </a:cubicBezTo>
                    <a:cubicBezTo>
                      <a:pt x="2002" y="7107"/>
                      <a:pt x="1802" y="7174"/>
                      <a:pt x="1668" y="7408"/>
                    </a:cubicBezTo>
                    <a:cubicBezTo>
                      <a:pt x="1502" y="7741"/>
                      <a:pt x="1602" y="8175"/>
                      <a:pt x="1902" y="8608"/>
                    </a:cubicBezTo>
                    <a:cubicBezTo>
                      <a:pt x="2135" y="8875"/>
                      <a:pt x="2436" y="9142"/>
                      <a:pt x="2736" y="9309"/>
                    </a:cubicBezTo>
                    <a:cubicBezTo>
                      <a:pt x="2736" y="9509"/>
                      <a:pt x="2669" y="9676"/>
                      <a:pt x="2536" y="9843"/>
                    </a:cubicBezTo>
                    <a:cubicBezTo>
                      <a:pt x="2436" y="9976"/>
                      <a:pt x="2269" y="10076"/>
                      <a:pt x="2102" y="10076"/>
                    </a:cubicBezTo>
                    <a:cubicBezTo>
                      <a:pt x="2089" y="10077"/>
                      <a:pt x="2076" y="10077"/>
                      <a:pt x="2063" y="10077"/>
                    </a:cubicBezTo>
                    <a:cubicBezTo>
                      <a:pt x="1436" y="10077"/>
                      <a:pt x="662" y="9302"/>
                      <a:pt x="401" y="8975"/>
                    </a:cubicBezTo>
                    <a:cubicBezTo>
                      <a:pt x="351" y="8942"/>
                      <a:pt x="292" y="8925"/>
                      <a:pt x="238" y="8925"/>
                    </a:cubicBezTo>
                    <a:cubicBezTo>
                      <a:pt x="184" y="8925"/>
                      <a:pt x="134" y="8942"/>
                      <a:pt x="101" y="8975"/>
                    </a:cubicBezTo>
                    <a:cubicBezTo>
                      <a:pt x="1" y="9042"/>
                      <a:pt x="1" y="9175"/>
                      <a:pt x="67" y="9276"/>
                    </a:cubicBezTo>
                    <a:cubicBezTo>
                      <a:pt x="101" y="9309"/>
                      <a:pt x="1168" y="10510"/>
                      <a:pt x="2069" y="10510"/>
                    </a:cubicBezTo>
                    <a:lnTo>
                      <a:pt x="2102" y="10510"/>
                    </a:lnTo>
                    <a:cubicBezTo>
                      <a:pt x="2436" y="10476"/>
                      <a:pt x="2669" y="10343"/>
                      <a:pt x="2869" y="10076"/>
                    </a:cubicBezTo>
                    <a:cubicBezTo>
                      <a:pt x="3036" y="9876"/>
                      <a:pt x="3103" y="9676"/>
                      <a:pt x="3136" y="9442"/>
                    </a:cubicBezTo>
                    <a:lnTo>
                      <a:pt x="3503" y="9442"/>
                    </a:lnTo>
                    <a:cubicBezTo>
                      <a:pt x="3837" y="9409"/>
                      <a:pt x="4237" y="9175"/>
                      <a:pt x="4504" y="8475"/>
                    </a:cubicBezTo>
                    <a:cubicBezTo>
                      <a:pt x="4671" y="8041"/>
                      <a:pt x="4737" y="7574"/>
                      <a:pt x="4771" y="7174"/>
                    </a:cubicBezTo>
                    <a:cubicBezTo>
                      <a:pt x="5271" y="7574"/>
                      <a:pt x="5871" y="7841"/>
                      <a:pt x="6438" y="7908"/>
                    </a:cubicBezTo>
                    <a:cubicBezTo>
                      <a:pt x="6466" y="7909"/>
                      <a:pt x="6493" y="7910"/>
                      <a:pt x="6520" y="7910"/>
                    </a:cubicBezTo>
                    <a:cubicBezTo>
                      <a:pt x="7243" y="7910"/>
                      <a:pt x="7744" y="7478"/>
                      <a:pt x="7873" y="6674"/>
                    </a:cubicBezTo>
                    <a:cubicBezTo>
                      <a:pt x="7940" y="6273"/>
                      <a:pt x="7940" y="5840"/>
                      <a:pt x="7873" y="5473"/>
                    </a:cubicBezTo>
                    <a:lnTo>
                      <a:pt x="7873" y="5473"/>
                    </a:lnTo>
                    <a:cubicBezTo>
                      <a:pt x="8240" y="5673"/>
                      <a:pt x="8607" y="5773"/>
                      <a:pt x="8907" y="5806"/>
                    </a:cubicBezTo>
                    <a:cubicBezTo>
                      <a:pt x="8962" y="5813"/>
                      <a:pt x="9015" y="5816"/>
                      <a:pt x="9067" y="5816"/>
                    </a:cubicBezTo>
                    <a:cubicBezTo>
                      <a:pt x="9578" y="5816"/>
                      <a:pt x="9920" y="5518"/>
                      <a:pt x="10041" y="4972"/>
                    </a:cubicBezTo>
                    <a:cubicBezTo>
                      <a:pt x="10074" y="4672"/>
                      <a:pt x="10074" y="4405"/>
                      <a:pt x="10041" y="4105"/>
                    </a:cubicBezTo>
                    <a:lnTo>
                      <a:pt x="10041" y="4105"/>
                    </a:lnTo>
                    <a:cubicBezTo>
                      <a:pt x="10165" y="4124"/>
                      <a:pt x="10287" y="4133"/>
                      <a:pt x="10408" y="4133"/>
                    </a:cubicBezTo>
                    <a:cubicBezTo>
                      <a:pt x="10940" y="4133"/>
                      <a:pt x="11441" y="3952"/>
                      <a:pt x="11876" y="3571"/>
                    </a:cubicBezTo>
                    <a:cubicBezTo>
                      <a:pt x="13043" y="2604"/>
                      <a:pt x="12276" y="870"/>
                      <a:pt x="11676" y="102"/>
                    </a:cubicBezTo>
                    <a:cubicBezTo>
                      <a:pt x="11632" y="38"/>
                      <a:pt x="11575" y="1"/>
                      <a:pt x="115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0"/>
              <p:cNvSpPr/>
              <p:nvPr/>
            </p:nvSpPr>
            <p:spPr>
              <a:xfrm>
                <a:off x="7745522" y="4612674"/>
                <a:ext cx="231849" cy="155238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7707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cubicBezTo>
                      <a:pt x="1" y="334"/>
                      <a:pt x="101" y="401"/>
                      <a:pt x="201" y="401"/>
                    </a:cubicBezTo>
                    <a:lnTo>
                      <a:pt x="234" y="401"/>
                    </a:lnTo>
                    <a:cubicBezTo>
                      <a:pt x="7006" y="401"/>
                      <a:pt x="11075" y="7539"/>
                      <a:pt x="11109" y="7606"/>
                    </a:cubicBezTo>
                    <a:cubicBezTo>
                      <a:pt x="11142" y="7673"/>
                      <a:pt x="11209" y="7706"/>
                      <a:pt x="11275" y="7706"/>
                    </a:cubicBezTo>
                    <a:cubicBezTo>
                      <a:pt x="11309" y="7706"/>
                      <a:pt x="11342" y="7706"/>
                      <a:pt x="11376" y="7673"/>
                    </a:cubicBezTo>
                    <a:cubicBezTo>
                      <a:pt x="11476" y="7606"/>
                      <a:pt x="11509" y="7506"/>
                      <a:pt x="11476" y="7406"/>
                    </a:cubicBezTo>
                    <a:cubicBezTo>
                      <a:pt x="11409" y="7306"/>
                      <a:pt x="7273" y="1"/>
                      <a:pt x="23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0"/>
              <p:cNvSpPr/>
              <p:nvPr/>
            </p:nvSpPr>
            <p:spPr>
              <a:xfrm>
                <a:off x="7859095" y="4346392"/>
                <a:ext cx="265148" cy="322723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16022" extrusionOk="0">
                    <a:moveTo>
                      <a:pt x="10774" y="1"/>
                    </a:moveTo>
                    <a:cubicBezTo>
                      <a:pt x="10492" y="1"/>
                      <a:pt x="10108" y="111"/>
                      <a:pt x="9607" y="344"/>
                    </a:cubicBezTo>
                    <a:cubicBezTo>
                      <a:pt x="0" y="4814"/>
                      <a:pt x="4503" y="16022"/>
                      <a:pt x="4503" y="16022"/>
                    </a:cubicBezTo>
                    <a:cubicBezTo>
                      <a:pt x="8232" y="7878"/>
                      <a:pt x="13161" y="1"/>
                      <a:pt x="107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0"/>
              <p:cNvSpPr/>
              <p:nvPr/>
            </p:nvSpPr>
            <p:spPr>
              <a:xfrm>
                <a:off x="7932338" y="4452208"/>
                <a:ext cx="61160" cy="221628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003" extrusionOk="0">
                    <a:moveTo>
                      <a:pt x="2786" y="1"/>
                    </a:moveTo>
                    <a:cubicBezTo>
                      <a:pt x="2715" y="1"/>
                      <a:pt x="2650" y="55"/>
                      <a:pt x="2602" y="128"/>
                    </a:cubicBezTo>
                    <a:cubicBezTo>
                      <a:pt x="2569" y="161"/>
                      <a:pt x="0" y="5031"/>
                      <a:pt x="667" y="10802"/>
                    </a:cubicBezTo>
                    <a:cubicBezTo>
                      <a:pt x="667" y="10902"/>
                      <a:pt x="767" y="11002"/>
                      <a:pt x="867" y="11002"/>
                    </a:cubicBezTo>
                    <a:lnTo>
                      <a:pt x="901" y="11002"/>
                    </a:lnTo>
                    <a:cubicBezTo>
                      <a:pt x="1001" y="10969"/>
                      <a:pt x="1067" y="10869"/>
                      <a:pt x="1067" y="10769"/>
                    </a:cubicBezTo>
                    <a:cubicBezTo>
                      <a:pt x="434" y="5131"/>
                      <a:pt x="2935" y="361"/>
                      <a:pt x="2969" y="294"/>
                    </a:cubicBezTo>
                    <a:cubicBezTo>
                      <a:pt x="3036" y="194"/>
                      <a:pt x="2969" y="94"/>
                      <a:pt x="2869" y="28"/>
                    </a:cubicBezTo>
                    <a:cubicBezTo>
                      <a:pt x="2841" y="9"/>
                      <a:pt x="2813" y="1"/>
                      <a:pt x="278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0"/>
              <p:cNvSpPr/>
              <p:nvPr/>
            </p:nvSpPr>
            <p:spPr>
              <a:xfrm>
                <a:off x="8361024" y="4719255"/>
                <a:ext cx="206990" cy="20184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021" extrusionOk="0">
                    <a:moveTo>
                      <a:pt x="4737" y="0"/>
                    </a:moveTo>
                    <a:cubicBezTo>
                      <a:pt x="98" y="0"/>
                      <a:pt x="1" y="10021"/>
                      <a:pt x="1" y="10021"/>
                    </a:cubicBezTo>
                    <a:cubicBezTo>
                      <a:pt x="4638" y="3783"/>
                      <a:pt x="10275" y="2715"/>
                      <a:pt x="7540" y="981"/>
                    </a:cubicBezTo>
                    <a:cubicBezTo>
                      <a:pt x="6458" y="293"/>
                      <a:pt x="5531" y="0"/>
                      <a:pt x="47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0"/>
              <p:cNvSpPr/>
              <p:nvPr/>
            </p:nvSpPr>
            <p:spPr>
              <a:xfrm>
                <a:off x="8356330" y="4772334"/>
                <a:ext cx="90068" cy="153486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7620" extrusionOk="0">
                    <a:moveTo>
                      <a:pt x="4249" y="0"/>
                    </a:moveTo>
                    <a:cubicBezTo>
                      <a:pt x="4200" y="0"/>
                      <a:pt x="4148" y="17"/>
                      <a:pt x="4103" y="47"/>
                    </a:cubicBezTo>
                    <a:cubicBezTo>
                      <a:pt x="3937" y="147"/>
                      <a:pt x="467" y="2849"/>
                      <a:pt x="0" y="7386"/>
                    </a:cubicBezTo>
                    <a:cubicBezTo>
                      <a:pt x="0" y="7486"/>
                      <a:pt x="100" y="7586"/>
                      <a:pt x="201" y="7619"/>
                    </a:cubicBezTo>
                    <a:lnTo>
                      <a:pt x="234" y="7619"/>
                    </a:lnTo>
                    <a:cubicBezTo>
                      <a:pt x="334" y="7619"/>
                      <a:pt x="401" y="7519"/>
                      <a:pt x="434" y="7419"/>
                    </a:cubicBezTo>
                    <a:cubicBezTo>
                      <a:pt x="868" y="3082"/>
                      <a:pt x="4303" y="414"/>
                      <a:pt x="4337" y="381"/>
                    </a:cubicBezTo>
                    <a:cubicBezTo>
                      <a:pt x="4437" y="314"/>
                      <a:pt x="4470" y="180"/>
                      <a:pt x="4404" y="80"/>
                    </a:cubicBezTo>
                    <a:cubicBezTo>
                      <a:pt x="4367" y="25"/>
                      <a:pt x="4310" y="0"/>
                      <a:pt x="424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0"/>
              <p:cNvSpPr/>
              <p:nvPr/>
            </p:nvSpPr>
            <p:spPr>
              <a:xfrm>
                <a:off x="8104348" y="4488487"/>
                <a:ext cx="225161" cy="225656"/>
              </a:xfrm>
              <a:custGeom>
                <a:avLst/>
                <a:gdLst/>
                <a:ahLst/>
                <a:cxnLst/>
                <a:rect l="l" t="t" r="r" b="b"/>
                <a:pathLst>
                  <a:path w="11177" h="11203" extrusionOk="0">
                    <a:moveTo>
                      <a:pt x="8728" y="1"/>
                    </a:moveTo>
                    <a:cubicBezTo>
                      <a:pt x="8544" y="1"/>
                      <a:pt x="8315" y="31"/>
                      <a:pt x="8040" y="95"/>
                    </a:cubicBezTo>
                    <a:cubicBezTo>
                      <a:pt x="0" y="1963"/>
                      <a:pt x="1602" y="11203"/>
                      <a:pt x="1602" y="11203"/>
                    </a:cubicBezTo>
                    <a:cubicBezTo>
                      <a:pt x="5913" y="5371"/>
                      <a:pt x="11177" y="1"/>
                      <a:pt x="8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0"/>
              <p:cNvSpPr/>
              <p:nvPr/>
            </p:nvSpPr>
            <p:spPr>
              <a:xfrm>
                <a:off x="8132570" y="4554297"/>
                <a:ext cx="72603" cy="163879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8136" extrusionOk="0">
                    <a:moveTo>
                      <a:pt x="3384" y="0"/>
                    </a:moveTo>
                    <a:cubicBezTo>
                      <a:pt x="3329" y="0"/>
                      <a:pt x="3273" y="27"/>
                      <a:pt x="3236" y="63"/>
                    </a:cubicBezTo>
                    <a:cubicBezTo>
                      <a:pt x="3203" y="97"/>
                      <a:pt x="434" y="3432"/>
                      <a:pt x="0" y="7902"/>
                    </a:cubicBezTo>
                    <a:cubicBezTo>
                      <a:pt x="0" y="8036"/>
                      <a:pt x="67" y="8136"/>
                      <a:pt x="201" y="8136"/>
                    </a:cubicBezTo>
                    <a:cubicBezTo>
                      <a:pt x="301" y="8136"/>
                      <a:pt x="401" y="8069"/>
                      <a:pt x="401" y="7969"/>
                    </a:cubicBezTo>
                    <a:cubicBezTo>
                      <a:pt x="834" y="3599"/>
                      <a:pt x="3503" y="363"/>
                      <a:pt x="3536" y="330"/>
                    </a:cubicBezTo>
                    <a:cubicBezTo>
                      <a:pt x="3603" y="263"/>
                      <a:pt x="3603" y="130"/>
                      <a:pt x="3503" y="63"/>
                    </a:cubicBezTo>
                    <a:cubicBezTo>
                      <a:pt x="3473" y="18"/>
                      <a:pt x="3429" y="0"/>
                      <a:pt x="338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0"/>
              <p:cNvSpPr/>
              <p:nvPr/>
            </p:nvSpPr>
            <p:spPr>
              <a:xfrm>
                <a:off x="8110391" y="4696110"/>
                <a:ext cx="226309" cy="224992"/>
              </a:xfrm>
              <a:custGeom>
                <a:avLst/>
                <a:gdLst/>
                <a:ahLst/>
                <a:cxnLst/>
                <a:rect l="l" t="t" r="r" b="b"/>
                <a:pathLst>
                  <a:path w="11234" h="11170" extrusionOk="0">
                    <a:moveTo>
                      <a:pt x="8687" y="1"/>
                    </a:moveTo>
                    <a:cubicBezTo>
                      <a:pt x="8501" y="1"/>
                      <a:pt x="8275" y="31"/>
                      <a:pt x="8006" y="95"/>
                    </a:cubicBezTo>
                    <a:cubicBezTo>
                      <a:pt x="1" y="1930"/>
                      <a:pt x="1602" y="11170"/>
                      <a:pt x="1602" y="11170"/>
                    </a:cubicBezTo>
                    <a:cubicBezTo>
                      <a:pt x="6389" y="5730"/>
                      <a:pt x="11234" y="1"/>
                      <a:pt x="8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0"/>
              <p:cNvSpPr/>
              <p:nvPr/>
            </p:nvSpPr>
            <p:spPr>
              <a:xfrm>
                <a:off x="8137949" y="4761578"/>
                <a:ext cx="73267" cy="164242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8154" extrusionOk="0">
                    <a:moveTo>
                      <a:pt x="3390" y="1"/>
                    </a:moveTo>
                    <a:cubicBezTo>
                      <a:pt x="3330" y="1"/>
                      <a:pt x="3273" y="25"/>
                      <a:pt x="3236" y="81"/>
                    </a:cubicBezTo>
                    <a:cubicBezTo>
                      <a:pt x="3203" y="114"/>
                      <a:pt x="467" y="3416"/>
                      <a:pt x="0" y="7920"/>
                    </a:cubicBezTo>
                    <a:cubicBezTo>
                      <a:pt x="0" y="8020"/>
                      <a:pt x="100" y="8120"/>
                      <a:pt x="200" y="8153"/>
                    </a:cubicBezTo>
                    <a:lnTo>
                      <a:pt x="234" y="8153"/>
                    </a:lnTo>
                    <a:cubicBezTo>
                      <a:pt x="334" y="8153"/>
                      <a:pt x="401" y="8053"/>
                      <a:pt x="434" y="7953"/>
                    </a:cubicBezTo>
                    <a:cubicBezTo>
                      <a:pt x="868" y="3583"/>
                      <a:pt x="3536" y="381"/>
                      <a:pt x="3536" y="347"/>
                    </a:cubicBezTo>
                    <a:cubicBezTo>
                      <a:pt x="3636" y="247"/>
                      <a:pt x="3603" y="114"/>
                      <a:pt x="3536" y="47"/>
                    </a:cubicBezTo>
                    <a:cubicBezTo>
                      <a:pt x="3491" y="17"/>
                      <a:pt x="3440" y="1"/>
                      <a:pt x="339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0"/>
              <p:cNvSpPr/>
              <p:nvPr/>
            </p:nvSpPr>
            <p:spPr>
              <a:xfrm>
                <a:off x="8074112" y="4149062"/>
                <a:ext cx="405378" cy="321132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15943" extrusionOk="0">
                    <a:moveTo>
                      <a:pt x="7197" y="1"/>
                    </a:moveTo>
                    <a:cubicBezTo>
                      <a:pt x="7073" y="1"/>
                      <a:pt x="6932" y="42"/>
                      <a:pt x="6772" y="133"/>
                    </a:cubicBezTo>
                    <a:cubicBezTo>
                      <a:pt x="5071" y="1133"/>
                      <a:pt x="2702" y="5870"/>
                      <a:pt x="2702" y="5870"/>
                    </a:cubicBezTo>
                    <a:cubicBezTo>
                      <a:pt x="2702" y="5870"/>
                      <a:pt x="0" y="10974"/>
                      <a:pt x="6805" y="15043"/>
                    </a:cubicBezTo>
                    <a:cubicBezTo>
                      <a:pt x="7860" y="15673"/>
                      <a:pt x="8907" y="15942"/>
                      <a:pt x="9922" y="15942"/>
                    </a:cubicBezTo>
                    <a:cubicBezTo>
                      <a:pt x="15516" y="15942"/>
                      <a:pt x="20123" y="7764"/>
                      <a:pt x="19614" y="6804"/>
                    </a:cubicBezTo>
                    <a:cubicBezTo>
                      <a:pt x="19492" y="6567"/>
                      <a:pt x="19238" y="6473"/>
                      <a:pt x="18914" y="6473"/>
                    </a:cubicBezTo>
                    <a:cubicBezTo>
                      <a:pt x="17738" y="6473"/>
                      <a:pt x="15645" y="7705"/>
                      <a:pt x="15645" y="7705"/>
                    </a:cubicBezTo>
                    <a:cubicBezTo>
                      <a:pt x="15645" y="7705"/>
                      <a:pt x="17026" y="3229"/>
                      <a:pt x="15691" y="3229"/>
                    </a:cubicBezTo>
                    <a:cubicBezTo>
                      <a:pt x="15559" y="3229"/>
                      <a:pt x="15400" y="3272"/>
                      <a:pt x="15211" y="3368"/>
                    </a:cubicBezTo>
                    <a:cubicBezTo>
                      <a:pt x="13110" y="4402"/>
                      <a:pt x="11876" y="5503"/>
                      <a:pt x="11876" y="5503"/>
                    </a:cubicBezTo>
                    <a:cubicBezTo>
                      <a:pt x="11876" y="5503"/>
                      <a:pt x="12545" y="1640"/>
                      <a:pt x="11327" y="1640"/>
                    </a:cubicBezTo>
                    <a:cubicBezTo>
                      <a:pt x="11270" y="1640"/>
                      <a:pt x="11208" y="1649"/>
                      <a:pt x="11142" y="1667"/>
                    </a:cubicBezTo>
                    <a:cubicBezTo>
                      <a:pt x="9641" y="2034"/>
                      <a:pt x="8073" y="3835"/>
                      <a:pt x="8073" y="3835"/>
                    </a:cubicBezTo>
                    <a:cubicBezTo>
                      <a:pt x="8073" y="3835"/>
                      <a:pt x="8402" y="1"/>
                      <a:pt x="7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0"/>
              <p:cNvSpPr/>
              <p:nvPr/>
            </p:nvSpPr>
            <p:spPr>
              <a:xfrm>
                <a:off x="8130556" y="4235459"/>
                <a:ext cx="268130" cy="196470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9754" extrusionOk="0">
                    <a:moveTo>
                      <a:pt x="3069" y="1448"/>
                    </a:moveTo>
                    <a:cubicBezTo>
                      <a:pt x="3136" y="1448"/>
                      <a:pt x="3136" y="1481"/>
                      <a:pt x="3136" y="1481"/>
                    </a:cubicBezTo>
                    <a:cubicBezTo>
                      <a:pt x="3169" y="1481"/>
                      <a:pt x="3169" y="1614"/>
                      <a:pt x="2969" y="1848"/>
                    </a:cubicBezTo>
                    <a:cubicBezTo>
                      <a:pt x="2802" y="2081"/>
                      <a:pt x="2469" y="2348"/>
                      <a:pt x="2135" y="2515"/>
                    </a:cubicBezTo>
                    <a:cubicBezTo>
                      <a:pt x="2202" y="2281"/>
                      <a:pt x="2302" y="2048"/>
                      <a:pt x="2435" y="1881"/>
                    </a:cubicBezTo>
                    <a:cubicBezTo>
                      <a:pt x="2602" y="1614"/>
                      <a:pt x="2836" y="1448"/>
                      <a:pt x="3036" y="1448"/>
                    </a:cubicBezTo>
                    <a:close/>
                    <a:moveTo>
                      <a:pt x="8673" y="4183"/>
                    </a:moveTo>
                    <a:cubicBezTo>
                      <a:pt x="8607" y="4416"/>
                      <a:pt x="8240" y="4950"/>
                      <a:pt x="7639" y="5417"/>
                    </a:cubicBezTo>
                    <a:cubicBezTo>
                      <a:pt x="7873" y="4817"/>
                      <a:pt x="8206" y="4350"/>
                      <a:pt x="8540" y="4216"/>
                    </a:cubicBezTo>
                    <a:cubicBezTo>
                      <a:pt x="8607" y="4216"/>
                      <a:pt x="8640" y="4216"/>
                      <a:pt x="8673" y="4183"/>
                    </a:cubicBezTo>
                    <a:close/>
                    <a:moveTo>
                      <a:pt x="10308" y="6017"/>
                    </a:moveTo>
                    <a:cubicBezTo>
                      <a:pt x="10274" y="6084"/>
                      <a:pt x="10208" y="6251"/>
                      <a:pt x="10074" y="6451"/>
                    </a:cubicBezTo>
                    <a:cubicBezTo>
                      <a:pt x="9874" y="6718"/>
                      <a:pt x="9641" y="6985"/>
                      <a:pt x="9340" y="7185"/>
                    </a:cubicBezTo>
                    <a:cubicBezTo>
                      <a:pt x="9440" y="6651"/>
                      <a:pt x="9741" y="6218"/>
                      <a:pt x="10174" y="6051"/>
                    </a:cubicBezTo>
                    <a:cubicBezTo>
                      <a:pt x="10241" y="6017"/>
                      <a:pt x="10274" y="6017"/>
                      <a:pt x="10308" y="6017"/>
                    </a:cubicBezTo>
                    <a:close/>
                    <a:moveTo>
                      <a:pt x="1088" y="1"/>
                    </a:moveTo>
                    <a:cubicBezTo>
                      <a:pt x="1005" y="1"/>
                      <a:pt x="918" y="38"/>
                      <a:pt x="868" y="113"/>
                    </a:cubicBezTo>
                    <a:cubicBezTo>
                      <a:pt x="834" y="147"/>
                      <a:pt x="0" y="1548"/>
                      <a:pt x="334" y="2415"/>
                    </a:cubicBezTo>
                    <a:cubicBezTo>
                      <a:pt x="434" y="2715"/>
                      <a:pt x="668" y="2915"/>
                      <a:pt x="968" y="3015"/>
                    </a:cubicBezTo>
                    <a:cubicBezTo>
                      <a:pt x="1139" y="3064"/>
                      <a:pt x="1310" y="3095"/>
                      <a:pt x="1481" y="3095"/>
                    </a:cubicBezTo>
                    <a:cubicBezTo>
                      <a:pt x="1543" y="3095"/>
                      <a:pt x="1606" y="3091"/>
                      <a:pt x="1668" y="3082"/>
                    </a:cubicBezTo>
                    <a:cubicBezTo>
                      <a:pt x="1702" y="3182"/>
                      <a:pt x="1735" y="3316"/>
                      <a:pt x="1802" y="3416"/>
                    </a:cubicBezTo>
                    <a:cubicBezTo>
                      <a:pt x="1935" y="3682"/>
                      <a:pt x="2269" y="4049"/>
                      <a:pt x="3036" y="4049"/>
                    </a:cubicBezTo>
                    <a:cubicBezTo>
                      <a:pt x="3119" y="4055"/>
                      <a:pt x="3200" y="4058"/>
                      <a:pt x="3281" y="4058"/>
                    </a:cubicBezTo>
                    <a:cubicBezTo>
                      <a:pt x="3655" y="4058"/>
                      <a:pt x="4007" y="3998"/>
                      <a:pt x="4337" y="3916"/>
                    </a:cubicBezTo>
                    <a:lnTo>
                      <a:pt x="4337" y="3916"/>
                    </a:lnTo>
                    <a:cubicBezTo>
                      <a:pt x="4137" y="4483"/>
                      <a:pt x="4037" y="5184"/>
                      <a:pt x="4170" y="5717"/>
                    </a:cubicBezTo>
                    <a:cubicBezTo>
                      <a:pt x="4343" y="6351"/>
                      <a:pt x="4815" y="6712"/>
                      <a:pt x="5478" y="6712"/>
                    </a:cubicBezTo>
                    <a:cubicBezTo>
                      <a:pt x="5582" y="6712"/>
                      <a:pt x="5691" y="6703"/>
                      <a:pt x="5805" y="6685"/>
                    </a:cubicBezTo>
                    <a:cubicBezTo>
                      <a:pt x="6205" y="6618"/>
                      <a:pt x="6572" y="6484"/>
                      <a:pt x="6939" y="6318"/>
                    </a:cubicBezTo>
                    <a:lnTo>
                      <a:pt x="6939" y="6318"/>
                    </a:lnTo>
                    <a:cubicBezTo>
                      <a:pt x="6872" y="6718"/>
                      <a:pt x="6872" y="7118"/>
                      <a:pt x="6939" y="7418"/>
                    </a:cubicBezTo>
                    <a:cubicBezTo>
                      <a:pt x="7055" y="7913"/>
                      <a:pt x="7400" y="8205"/>
                      <a:pt x="7862" y="8205"/>
                    </a:cubicBezTo>
                    <a:cubicBezTo>
                      <a:pt x="7930" y="8205"/>
                      <a:pt x="8000" y="8198"/>
                      <a:pt x="8073" y="8186"/>
                    </a:cubicBezTo>
                    <a:cubicBezTo>
                      <a:pt x="8373" y="8152"/>
                      <a:pt x="8640" y="8052"/>
                      <a:pt x="8907" y="7952"/>
                    </a:cubicBezTo>
                    <a:cubicBezTo>
                      <a:pt x="9007" y="8586"/>
                      <a:pt x="9407" y="9153"/>
                      <a:pt x="9974" y="9487"/>
                    </a:cubicBezTo>
                    <a:cubicBezTo>
                      <a:pt x="10274" y="9687"/>
                      <a:pt x="10575" y="9753"/>
                      <a:pt x="10875" y="9753"/>
                    </a:cubicBezTo>
                    <a:cubicBezTo>
                      <a:pt x="11876" y="9753"/>
                      <a:pt x="12810" y="8853"/>
                      <a:pt x="13243" y="8219"/>
                    </a:cubicBezTo>
                    <a:cubicBezTo>
                      <a:pt x="13310" y="8119"/>
                      <a:pt x="13277" y="8019"/>
                      <a:pt x="13176" y="7952"/>
                    </a:cubicBezTo>
                    <a:cubicBezTo>
                      <a:pt x="13147" y="7922"/>
                      <a:pt x="13103" y="7906"/>
                      <a:pt x="13058" y="7906"/>
                    </a:cubicBezTo>
                    <a:cubicBezTo>
                      <a:pt x="13003" y="7906"/>
                      <a:pt x="12946" y="7930"/>
                      <a:pt x="12910" y="7986"/>
                    </a:cubicBezTo>
                    <a:cubicBezTo>
                      <a:pt x="12882" y="8013"/>
                      <a:pt x="11938" y="9347"/>
                      <a:pt x="10875" y="9347"/>
                    </a:cubicBezTo>
                    <a:cubicBezTo>
                      <a:pt x="10655" y="9347"/>
                      <a:pt x="10430" y="9290"/>
                      <a:pt x="10208" y="9153"/>
                    </a:cubicBezTo>
                    <a:cubicBezTo>
                      <a:pt x="9674" y="8819"/>
                      <a:pt x="9374" y="8319"/>
                      <a:pt x="9307" y="7719"/>
                    </a:cubicBezTo>
                    <a:cubicBezTo>
                      <a:pt x="10041" y="7252"/>
                      <a:pt x="10575" y="6551"/>
                      <a:pt x="10708" y="6184"/>
                    </a:cubicBezTo>
                    <a:cubicBezTo>
                      <a:pt x="10775" y="5884"/>
                      <a:pt x="10708" y="5751"/>
                      <a:pt x="10608" y="5684"/>
                    </a:cubicBezTo>
                    <a:cubicBezTo>
                      <a:pt x="10536" y="5612"/>
                      <a:pt x="10446" y="5579"/>
                      <a:pt x="10336" y="5579"/>
                    </a:cubicBezTo>
                    <a:cubicBezTo>
                      <a:pt x="10241" y="5579"/>
                      <a:pt x="10131" y="5604"/>
                      <a:pt x="10008" y="5651"/>
                    </a:cubicBezTo>
                    <a:cubicBezTo>
                      <a:pt x="9407" y="5917"/>
                      <a:pt x="8940" y="6585"/>
                      <a:pt x="8907" y="7352"/>
                    </a:cubicBezTo>
                    <a:cubicBezTo>
                      <a:pt x="8873" y="7418"/>
                      <a:pt x="8873" y="7452"/>
                      <a:pt x="8873" y="7485"/>
                    </a:cubicBezTo>
                    <a:cubicBezTo>
                      <a:pt x="8607" y="7619"/>
                      <a:pt x="8306" y="7752"/>
                      <a:pt x="8006" y="7785"/>
                    </a:cubicBezTo>
                    <a:cubicBezTo>
                      <a:pt x="7970" y="7789"/>
                      <a:pt x="7936" y="7790"/>
                      <a:pt x="7903" y="7790"/>
                    </a:cubicBezTo>
                    <a:cubicBezTo>
                      <a:pt x="7601" y="7790"/>
                      <a:pt x="7429" y="7649"/>
                      <a:pt x="7339" y="7318"/>
                    </a:cubicBezTo>
                    <a:cubicBezTo>
                      <a:pt x="7239" y="6951"/>
                      <a:pt x="7306" y="6518"/>
                      <a:pt x="7406" y="6051"/>
                    </a:cubicBezTo>
                    <a:cubicBezTo>
                      <a:pt x="8306" y="5517"/>
                      <a:pt x="8907" y="4750"/>
                      <a:pt x="9040" y="4350"/>
                    </a:cubicBezTo>
                    <a:cubicBezTo>
                      <a:pt x="9140" y="4083"/>
                      <a:pt x="9074" y="3949"/>
                      <a:pt x="8973" y="3883"/>
                    </a:cubicBezTo>
                    <a:cubicBezTo>
                      <a:pt x="8920" y="3811"/>
                      <a:pt x="8837" y="3778"/>
                      <a:pt x="8732" y="3778"/>
                    </a:cubicBezTo>
                    <a:cubicBezTo>
                      <a:pt x="8640" y="3778"/>
                      <a:pt x="8530" y="3803"/>
                      <a:pt x="8406" y="3849"/>
                    </a:cubicBezTo>
                    <a:cubicBezTo>
                      <a:pt x="7839" y="4049"/>
                      <a:pt x="7306" y="4917"/>
                      <a:pt x="7072" y="5784"/>
                    </a:cubicBezTo>
                    <a:cubicBezTo>
                      <a:pt x="6672" y="6017"/>
                      <a:pt x="6205" y="6184"/>
                      <a:pt x="5738" y="6251"/>
                    </a:cubicBezTo>
                    <a:cubicBezTo>
                      <a:pt x="5633" y="6267"/>
                      <a:pt x="5535" y="6276"/>
                      <a:pt x="5443" y="6276"/>
                    </a:cubicBezTo>
                    <a:cubicBezTo>
                      <a:pt x="4979" y="6276"/>
                      <a:pt x="4682" y="6063"/>
                      <a:pt x="4570" y="5617"/>
                    </a:cubicBezTo>
                    <a:cubicBezTo>
                      <a:pt x="4437" y="5050"/>
                      <a:pt x="4604" y="4283"/>
                      <a:pt x="4871" y="3716"/>
                    </a:cubicBezTo>
                    <a:cubicBezTo>
                      <a:pt x="5538" y="3482"/>
                      <a:pt x="5971" y="3115"/>
                      <a:pt x="6105" y="2882"/>
                    </a:cubicBezTo>
                    <a:cubicBezTo>
                      <a:pt x="6138" y="2782"/>
                      <a:pt x="6138" y="2648"/>
                      <a:pt x="6071" y="2582"/>
                    </a:cubicBezTo>
                    <a:cubicBezTo>
                      <a:pt x="5994" y="2504"/>
                      <a:pt x="5902" y="2477"/>
                      <a:pt x="5802" y="2477"/>
                    </a:cubicBezTo>
                    <a:cubicBezTo>
                      <a:pt x="5687" y="2477"/>
                      <a:pt x="5562" y="2513"/>
                      <a:pt x="5438" y="2548"/>
                    </a:cubicBezTo>
                    <a:cubicBezTo>
                      <a:pt x="5104" y="2682"/>
                      <a:pt x="4804" y="2982"/>
                      <a:pt x="4570" y="3382"/>
                    </a:cubicBezTo>
                    <a:cubicBezTo>
                      <a:pt x="4170" y="3549"/>
                      <a:pt x="3636" y="3649"/>
                      <a:pt x="3036" y="3649"/>
                    </a:cubicBezTo>
                    <a:cubicBezTo>
                      <a:pt x="2569" y="3616"/>
                      <a:pt x="2302" y="3482"/>
                      <a:pt x="2169" y="3215"/>
                    </a:cubicBezTo>
                    <a:cubicBezTo>
                      <a:pt x="2135" y="3149"/>
                      <a:pt x="2102" y="3049"/>
                      <a:pt x="2102" y="2982"/>
                    </a:cubicBezTo>
                    <a:cubicBezTo>
                      <a:pt x="2469" y="2849"/>
                      <a:pt x="2869" y="2582"/>
                      <a:pt x="3136" y="2315"/>
                    </a:cubicBezTo>
                    <a:cubicBezTo>
                      <a:pt x="3303" y="2148"/>
                      <a:pt x="3670" y="1714"/>
                      <a:pt x="3536" y="1347"/>
                    </a:cubicBezTo>
                    <a:cubicBezTo>
                      <a:pt x="3503" y="1247"/>
                      <a:pt x="3403" y="1081"/>
                      <a:pt x="3103" y="1047"/>
                    </a:cubicBezTo>
                    <a:cubicBezTo>
                      <a:pt x="3065" y="1040"/>
                      <a:pt x="3027" y="1036"/>
                      <a:pt x="2988" y="1036"/>
                    </a:cubicBezTo>
                    <a:cubicBezTo>
                      <a:pt x="2686" y="1036"/>
                      <a:pt x="2364" y="1263"/>
                      <a:pt x="2069" y="1648"/>
                    </a:cubicBezTo>
                    <a:cubicBezTo>
                      <a:pt x="1868" y="1915"/>
                      <a:pt x="1735" y="2281"/>
                      <a:pt x="1668" y="2648"/>
                    </a:cubicBezTo>
                    <a:cubicBezTo>
                      <a:pt x="1599" y="2662"/>
                      <a:pt x="1524" y="2670"/>
                      <a:pt x="1446" y="2670"/>
                    </a:cubicBezTo>
                    <a:cubicBezTo>
                      <a:pt x="1336" y="2670"/>
                      <a:pt x="1218" y="2654"/>
                      <a:pt x="1101" y="2615"/>
                    </a:cubicBezTo>
                    <a:cubicBezTo>
                      <a:pt x="901" y="2548"/>
                      <a:pt x="801" y="2448"/>
                      <a:pt x="734" y="2281"/>
                    </a:cubicBezTo>
                    <a:cubicBezTo>
                      <a:pt x="501" y="1714"/>
                      <a:pt x="1001" y="680"/>
                      <a:pt x="1235" y="313"/>
                    </a:cubicBezTo>
                    <a:cubicBezTo>
                      <a:pt x="1268" y="213"/>
                      <a:pt x="1235" y="80"/>
                      <a:pt x="1168" y="13"/>
                    </a:cubicBezTo>
                    <a:cubicBezTo>
                      <a:pt x="1143" y="5"/>
                      <a:pt x="1116" y="1"/>
                      <a:pt x="108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0"/>
              <p:cNvSpPr/>
              <p:nvPr/>
            </p:nvSpPr>
            <p:spPr>
              <a:xfrm>
                <a:off x="8310643" y="4474023"/>
                <a:ext cx="236039" cy="19792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9826" extrusionOk="0">
                    <a:moveTo>
                      <a:pt x="7768" y="1"/>
                    </a:moveTo>
                    <a:cubicBezTo>
                      <a:pt x="7647" y="1"/>
                      <a:pt x="7515" y="74"/>
                      <a:pt x="7372" y="245"/>
                    </a:cubicBezTo>
                    <a:cubicBezTo>
                      <a:pt x="6371" y="1480"/>
                      <a:pt x="5904" y="2480"/>
                      <a:pt x="5904" y="2480"/>
                    </a:cubicBezTo>
                    <a:cubicBezTo>
                      <a:pt x="5904" y="2480"/>
                      <a:pt x="5338" y="186"/>
                      <a:pt x="4617" y="186"/>
                    </a:cubicBezTo>
                    <a:cubicBezTo>
                      <a:pt x="4536" y="186"/>
                      <a:pt x="4454" y="215"/>
                      <a:pt x="4370" y="279"/>
                    </a:cubicBezTo>
                    <a:cubicBezTo>
                      <a:pt x="3569" y="946"/>
                      <a:pt x="3069" y="2480"/>
                      <a:pt x="3069" y="2480"/>
                    </a:cubicBezTo>
                    <a:cubicBezTo>
                      <a:pt x="3069" y="2480"/>
                      <a:pt x="2328" y="305"/>
                      <a:pt x="1635" y="305"/>
                    </a:cubicBezTo>
                    <a:cubicBezTo>
                      <a:pt x="1510" y="305"/>
                      <a:pt x="1385" y="377"/>
                      <a:pt x="1268" y="546"/>
                    </a:cubicBezTo>
                    <a:cubicBezTo>
                      <a:pt x="467" y="1613"/>
                      <a:pt x="300" y="5216"/>
                      <a:pt x="300" y="5216"/>
                    </a:cubicBezTo>
                    <a:cubicBezTo>
                      <a:pt x="300" y="5216"/>
                      <a:pt x="0" y="9118"/>
                      <a:pt x="5337" y="9786"/>
                    </a:cubicBezTo>
                    <a:cubicBezTo>
                      <a:pt x="5545" y="9813"/>
                      <a:pt x="5747" y="9826"/>
                      <a:pt x="5942" y="9826"/>
                    </a:cubicBezTo>
                    <a:cubicBezTo>
                      <a:pt x="10816" y="9826"/>
                      <a:pt x="11716" y="1725"/>
                      <a:pt x="11075" y="1179"/>
                    </a:cubicBezTo>
                    <a:cubicBezTo>
                      <a:pt x="11003" y="1122"/>
                      <a:pt x="10920" y="1096"/>
                      <a:pt x="10830" y="1096"/>
                    </a:cubicBezTo>
                    <a:cubicBezTo>
                      <a:pt x="10087" y="1096"/>
                      <a:pt x="8840" y="2847"/>
                      <a:pt x="8840" y="2847"/>
                    </a:cubicBezTo>
                    <a:cubicBezTo>
                      <a:pt x="8840" y="2847"/>
                      <a:pt x="8518" y="1"/>
                      <a:pt x="77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0"/>
              <p:cNvSpPr/>
              <p:nvPr/>
            </p:nvSpPr>
            <p:spPr>
              <a:xfrm>
                <a:off x="8316687" y="4551396"/>
                <a:ext cx="204975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3643" extrusionOk="0">
                    <a:moveTo>
                      <a:pt x="1935" y="507"/>
                    </a:moveTo>
                    <a:cubicBezTo>
                      <a:pt x="1935" y="574"/>
                      <a:pt x="1902" y="774"/>
                      <a:pt x="1768" y="1008"/>
                    </a:cubicBezTo>
                    <a:cubicBezTo>
                      <a:pt x="1735" y="1074"/>
                      <a:pt x="1702" y="1108"/>
                      <a:pt x="1668" y="1175"/>
                    </a:cubicBezTo>
                    <a:cubicBezTo>
                      <a:pt x="1668" y="1074"/>
                      <a:pt x="1668" y="974"/>
                      <a:pt x="1702" y="874"/>
                    </a:cubicBezTo>
                    <a:cubicBezTo>
                      <a:pt x="1735" y="674"/>
                      <a:pt x="1835" y="541"/>
                      <a:pt x="1935" y="507"/>
                    </a:cubicBezTo>
                    <a:close/>
                    <a:moveTo>
                      <a:pt x="6071" y="774"/>
                    </a:moveTo>
                    <a:cubicBezTo>
                      <a:pt x="6071" y="908"/>
                      <a:pt x="6005" y="1108"/>
                      <a:pt x="5905" y="1308"/>
                    </a:cubicBezTo>
                    <a:cubicBezTo>
                      <a:pt x="5938" y="1108"/>
                      <a:pt x="6005" y="908"/>
                      <a:pt x="6071" y="774"/>
                    </a:cubicBezTo>
                    <a:close/>
                    <a:moveTo>
                      <a:pt x="7606" y="1441"/>
                    </a:moveTo>
                    <a:cubicBezTo>
                      <a:pt x="7606" y="1608"/>
                      <a:pt x="7539" y="1842"/>
                      <a:pt x="7406" y="2075"/>
                    </a:cubicBezTo>
                    <a:cubicBezTo>
                      <a:pt x="7406" y="1842"/>
                      <a:pt x="7472" y="1608"/>
                      <a:pt x="7606" y="1441"/>
                    </a:cubicBezTo>
                    <a:close/>
                    <a:moveTo>
                      <a:pt x="294" y="1"/>
                    </a:moveTo>
                    <a:cubicBezTo>
                      <a:pt x="208" y="1"/>
                      <a:pt x="129" y="87"/>
                      <a:pt x="100" y="174"/>
                    </a:cubicBezTo>
                    <a:cubicBezTo>
                      <a:pt x="100" y="307"/>
                      <a:pt x="0" y="1375"/>
                      <a:pt x="434" y="1842"/>
                    </a:cubicBezTo>
                    <a:cubicBezTo>
                      <a:pt x="579" y="1958"/>
                      <a:pt x="749" y="2048"/>
                      <a:pt x="966" y="2048"/>
                    </a:cubicBezTo>
                    <a:cubicBezTo>
                      <a:pt x="999" y="2048"/>
                      <a:pt x="1033" y="2046"/>
                      <a:pt x="1068" y="2042"/>
                    </a:cubicBezTo>
                    <a:cubicBezTo>
                      <a:pt x="1201" y="2042"/>
                      <a:pt x="1335" y="1975"/>
                      <a:pt x="1468" y="1908"/>
                    </a:cubicBezTo>
                    <a:cubicBezTo>
                      <a:pt x="1535" y="1975"/>
                      <a:pt x="1568" y="2008"/>
                      <a:pt x="1601" y="2042"/>
                    </a:cubicBezTo>
                    <a:cubicBezTo>
                      <a:pt x="1730" y="2149"/>
                      <a:pt x="1900" y="2242"/>
                      <a:pt x="2147" y="2242"/>
                    </a:cubicBezTo>
                    <a:cubicBezTo>
                      <a:pt x="2284" y="2242"/>
                      <a:pt x="2445" y="2213"/>
                      <a:pt x="2636" y="2142"/>
                    </a:cubicBezTo>
                    <a:cubicBezTo>
                      <a:pt x="2902" y="2008"/>
                      <a:pt x="3136" y="1875"/>
                      <a:pt x="3336" y="1742"/>
                    </a:cubicBezTo>
                    <a:cubicBezTo>
                      <a:pt x="3369" y="2142"/>
                      <a:pt x="3503" y="2542"/>
                      <a:pt x="3736" y="2809"/>
                    </a:cubicBezTo>
                    <a:cubicBezTo>
                      <a:pt x="3929" y="3078"/>
                      <a:pt x="4177" y="3204"/>
                      <a:pt x="4448" y="3204"/>
                    </a:cubicBezTo>
                    <a:cubicBezTo>
                      <a:pt x="4647" y="3204"/>
                      <a:pt x="4859" y="3136"/>
                      <a:pt x="5071" y="3009"/>
                    </a:cubicBezTo>
                    <a:cubicBezTo>
                      <a:pt x="5271" y="2876"/>
                      <a:pt x="5471" y="2709"/>
                      <a:pt x="5604" y="2542"/>
                    </a:cubicBezTo>
                    <a:cubicBezTo>
                      <a:pt x="5671" y="2776"/>
                      <a:pt x="5771" y="2976"/>
                      <a:pt x="5905" y="3109"/>
                    </a:cubicBezTo>
                    <a:cubicBezTo>
                      <a:pt x="6068" y="3334"/>
                      <a:pt x="6268" y="3446"/>
                      <a:pt x="6483" y="3446"/>
                    </a:cubicBezTo>
                    <a:cubicBezTo>
                      <a:pt x="6620" y="3446"/>
                      <a:pt x="6763" y="3400"/>
                      <a:pt x="6905" y="3309"/>
                    </a:cubicBezTo>
                    <a:cubicBezTo>
                      <a:pt x="7072" y="3209"/>
                      <a:pt x="7205" y="3109"/>
                      <a:pt x="7306" y="2976"/>
                    </a:cubicBezTo>
                    <a:cubicBezTo>
                      <a:pt x="7572" y="3343"/>
                      <a:pt x="7973" y="3543"/>
                      <a:pt x="8406" y="3610"/>
                    </a:cubicBezTo>
                    <a:cubicBezTo>
                      <a:pt x="8473" y="3643"/>
                      <a:pt x="8540" y="3643"/>
                      <a:pt x="8606" y="3643"/>
                    </a:cubicBezTo>
                    <a:cubicBezTo>
                      <a:pt x="9807" y="3643"/>
                      <a:pt x="10141" y="1975"/>
                      <a:pt x="10174" y="1875"/>
                    </a:cubicBezTo>
                    <a:cubicBezTo>
                      <a:pt x="10174" y="1775"/>
                      <a:pt x="10108" y="1675"/>
                      <a:pt x="10007" y="1642"/>
                    </a:cubicBezTo>
                    <a:cubicBezTo>
                      <a:pt x="9990" y="1636"/>
                      <a:pt x="9972" y="1633"/>
                      <a:pt x="9954" y="1633"/>
                    </a:cubicBezTo>
                    <a:cubicBezTo>
                      <a:pt x="9865" y="1633"/>
                      <a:pt x="9768" y="1698"/>
                      <a:pt x="9741" y="1808"/>
                    </a:cubicBezTo>
                    <a:cubicBezTo>
                      <a:pt x="9741" y="1808"/>
                      <a:pt x="9465" y="3218"/>
                      <a:pt x="8591" y="3218"/>
                    </a:cubicBezTo>
                    <a:cubicBezTo>
                      <a:pt x="8553" y="3218"/>
                      <a:pt x="8513" y="3215"/>
                      <a:pt x="8473" y="3209"/>
                    </a:cubicBezTo>
                    <a:cubicBezTo>
                      <a:pt x="8106" y="3143"/>
                      <a:pt x="7773" y="2942"/>
                      <a:pt x="7606" y="2642"/>
                    </a:cubicBezTo>
                    <a:cubicBezTo>
                      <a:pt x="7906" y="2142"/>
                      <a:pt x="8039" y="1575"/>
                      <a:pt x="8006" y="1275"/>
                    </a:cubicBezTo>
                    <a:cubicBezTo>
                      <a:pt x="8006" y="1041"/>
                      <a:pt x="7873" y="974"/>
                      <a:pt x="7806" y="941"/>
                    </a:cubicBezTo>
                    <a:cubicBezTo>
                      <a:pt x="7763" y="924"/>
                      <a:pt x="7722" y="915"/>
                      <a:pt x="7682" y="915"/>
                    </a:cubicBezTo>
                    <a:cubicBezTo>
                      <a:pt x="7568" y="915"/>
                      <a:pt x="7463" y="984"/>
                      <a:pt x="7339" y="1108"/>
                    </a:cubicBezTo>
                    <a:cubicBezTo>
                      <a:pt x="7005" y="1475"/>
                      <a:pt x="6905" y="2008"/>
                      <a:pt x="7105" y="2542"/>
                    </a:cubicBezTo>
                    <a:cubicBezTo>
                      <a:pt x="7105" y="2576"/>
                      <a:pt x="7105" y="2576"/>
                      <a:pt x="7105" y="2576"/>
                    </a:cubicBezTo>
                    <a:cubicBezTo>
                      <a:pt x="7005" y="2742"/>
                      <a:pt x="6872" y="2876"/>
                      <a:pt x="6705" y="2976"/>
                    </a:cubicBezTo>
                    <a:cubicBezTo>
                      <a:pt x="6630" y="3013"/>
                      <a:pt x="6564" y="3032"/>
                      <a:pt x="6505" y="3032"/>
                    </a:cubicBezTo>
                    <a:cubicBezTo>
                      <a:pt x="6405" y="3032"/>
                      <a:pt x="6322" y="2980"/>
                      <a:pt x="6238" y="2876"/>
                    </a:cubicBezTo>
                    <a:cubicBezTo>
                      <a:pt x="6105" y="2709"/>
                      <a:pt x="6005" y="2409"/>
                      <a:pt x="5938" y="2109"/>
                    </a:cubicBezTo>
                    <a:cubicBezTo>
                      <a:pt x="6372" y="1541"/>
                      <a:pt x="6538" y="908"/>
                      <a:pt x="6505" y="574"/>
                    </a:cubicBezTo>
                    <a:cubicBezTo>
                      <a:pt x="6472" y="374"/>
                      <a:pt x="6372" y="307"/>
                      <a:pt x="6271" y="274"/>
                    </a:cubicBezTo>
                    <a:cubicBezTo>
                      <a:pt x="6236" y="256"/>
                      <a:pt x="6200" y="248"/>
                      <a:pt x="6164" y="248"/>
                    </a:cubicBezTo>
                    <a:cubicBezTo>
                      <a:pt x="6064" y="248"/>
                      <a:pt x="5960" y="310"/>
                      <a:pt x="5838" y="407"/>
                    </a:cubicBezTo>
                    <a:cubicBezTo>
                      <a:pt x="5538" y="708"/>
                      <a:pt x="5438" y="1408"/>
                      <a:pt x="5504" y="2042"/>
                    </a:cubicBezTo>
                    <a:cubicBezTo>
                      <a:pt x="5337" y="2242"/>
                      <a:pt x="5104" y="2475"/>
                      <a:pt x="4837" y="2642"/>
                    </a:cubicBezTo>
                    <a:cubicBezTo>
                      <a:pt x="4682" y="2735"/>
                      <a:pt x="4549" y="2785"/>
                      <a:pt x="4427" y="2785"/>
                    </a:cubicBezTo>
                    <a:cubicBezTo>
                      <a:pt x="4287" y="2785"/>
                      <a:pt x="4162" y="2719"/>
                      <a:pt x="4037" y="2576"/>
                    </a:cubicBezTo>
                    <a:cubicBezTo>
                      <a:pt x="3803" y="2275"/>
                      <a:pt x="3703" y="1775"/>
                      <a:pt x="3736" y="1375"/>
                    </a:cubicBezTo>
                    <a:cubicBezTo>
                      <a:pt x="4070" y="1041"/>
                      <a:pt x="4270" y="674"/>
                      <a:pt x="4270" y="507"/>
                    </a:cubicBezTo>
                    <a:cubicBezTo>
                      <a:pt x="4270" y="374"/>
                      <a:pt x="4203" y="307"/>
                      <a:pt x="4103" y="241"/>
                    </a:cubicBezTo>
                    <a:cubicBezTo>
                      <a:pt x="4073" y="228"/>
                      <a:pt x="4043" y="223"/>
                      <a:pt x="4014" y="223"/>
                    </a:cubicBezTo>
                    <a:cubicBezTo>
                      <a:pt x="3886" y="223"/>
                      <a:pt x="3772" y="332"/>
                      <a:pt x="3636" y="441"/>
                    </a:cubicBezTo>
                    <a:cubicBezTo>
                      <a:pt x="3469" y="607"/>
                      <a:pt x="3369" y="874"/>
                      <a:pt x="3336" y="1175"/>
                    </a:cubicBezTo>
                    <a:cubicBezTo>
                      <a:pt x="3103" y="1408"/>
                      <a:pt x="2836" y="1608"/>
                      <a:pt x="2469" y="1742"/>
                    </a:cubicBezTo>
                    <a:cubicBezTo>
                      <a:pt x="2335" y="1792"/>
                      <a:pt x="2219" y="1817"/>
                      <a:pt x="2119" y="1817"/>
                    </a:cubicBezTo>
                    <a:cubicBezTo>
                      <a:pt x="2018" y="1817"/>
                      <a:pt x="1935" y="1792"/>
                      <a:pt x="1868" y="1742"/>
                    </a:cubicBezTo>
                    <a:cubicBezTo>
                      <a:pt x="1868" y="1708"/>
                      <a:pt x="1835" y="1675"/>
                      <a:pt x="1802" y="1642"/>
                    </a:cubicBezTo>
                    <a:cubicBezTo>
                      <a:pt x="2002" y="1475"/>
                      <a:pt x="2169" y="1208"/>
                      <a:pt x="2269" y="974"/>
                    </a:cubicBezTo>
                    <a:cubicBezTo>
                      <a:pt x="2402" y="641"/>
                      <a:pt x="2369" y="341"/>
                      <a:pt x="2235" y="174"/>
                    </a:cubicBezTo>
                    <a:cubicBezTo>
                      <a:pt x="2188" y="127"/>
                      <a:pt x="2108" y="79"/>
                      <a:pt x="1994" y="79"/>
                    </a:cubicBezTo>
                    <a:cubicBezTo>
                      <a:pt x="1947" y="79"/>
                      <a:pt x="1894" y="88"/>
                      <a:pt x="1835" y="107"/>
                    </a:cubicBezTo>
                    <a:cubicBezTo>
                      <a:pt x="1568" y="174"/>
                      <a:pt x="1368" y="441"/>
                      <a:pt x="1301" y="808"/>
                    </a:cubicBezTo>
                    <a:cubicBezTo>
                      <a:pt x="1235" y="1041"/>
                      <a:pt x="1235" y="1275"/>
                      <a:pt x="1301" y="1541"/>
                    </a:cubicBezTo>
                    <a:cubicBezTo>
                      <a:pt x="1201" y="1575"/>
                      <a:pt x="1101" y="1608"/>
                      <a:pt x="1001" y="1608"/>
                    </a:cubicBezTo>
                    <a:cubicBezTo>
                      <a:pt x="974" y="1617"/>
                      <a:pt x="947" y="1621"/>
                      <a:pt x="921" y="1621"/>
                    </a:cubicBezTo>
                    <a:cubicBezTo>
                      <a:pt x="850" y="1621"/>
                      <a:pt x="783" y="1590"/>
                      <a:pt x="734" y="1541"/>
                    </a:cubicBezTo>
                    <a:cubicBezTo>
                      <a:pt x="501" y="1275"/>
                      <a:pt x="467" y="607"/>
                      <a:pt x="534" y="241"/>
                    </a:cubicBezTo>
                    <a:cubicBezTo>
                      <a:pt x="534" y="107"/>
                      <a:pt x="467" y="7"/>
                      <a:pt x="334" y="7"/>
                    </a:cubicBezTo>
                    <a:cubicBezTo>
                      <a:pt x="321" y="3"/>
                      <a:pt x="307" y="1"/>
                      <a:pt x="29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0"/>
              <p:cNvSpPr/>
              <p:nvPr/>
            </p:nvSpPr>
            <p:spPr>
              <a:xfrm>
                <a:off x="8010940" y="4546280"/>
                <a:ext cx="227538" cy="200337"/>
              </a:xfrm>
              <a:custGeom>
                <a:avLst/>
                <a:gdLst/>
                <a:ahLst/>
                <a:cxnLst/>
                <a:rect l="l" t="t" r="r" b="b"/>
                <a:pathLst>
                  <a:path w="11295" h="9946" extrusionOk="0">
                    <a:moveTo>
                      <a:pt x="7258" y="1"/>
                    </a:moveTo>
                    <a:cubicBezTo>
                      <a:pt x="7136" y="1"/>
                      <a:pt x="7007" y="79"/>
                      <a:pt x="6872" y="261"/>
                    </a:cubicBezTo>
                    <a:cubicBezTo>
                      <a:pt x="5905" y="1562"/>
                      <a:pt x="5505" y="2596"/>
                      <a:pt x="5505" y="2596"/>
                    </a:cubicBezTo>
                    <a:cubicBezTo>
                      <a:pt x="5505" y="2596"/>
                      <a:pt x="4814" y="391"/>
                      <a:pt x="4120" y="391"/>
                    </a:cubicBezTo>
                    <a:cubicBezTo>
                      <a:pt x="4036" y="391"/>
                      <a:pt x="3953" y="423"/>
                      <a:pt x="3870" y="495"/>
                    </a:cubicBezTo>
                    <a:cubicBezTo>
                      <a:pt x="3103" y="1195"/>
                      <a:pt x="2669" y="2763"/>
                      <a:pt x="2669" y="2763"/>
                    </a:cubicBezTo>
                    <a:cubicBezTo>
                      <a:pt x="2669" y="2763"/>
                      <a:pt x="1818" y="681"/>
                      <a:pt x="1131" y="681"/>
                    </a:cubicBezTo>
                    <a:cubicBezTo>
                      <a:pt x="1002" y="681"/>
                      <a:pt x="879" y="754"/>
                      <a:pt x="768" y="928"/>
                    </a:cubicBezTo>
                    <a:cubicBezTo>
                      <a:pt x="34" y="2062"/>
                      <a:pt x="68" y="5665"/>
                      <a:pt x="68" y="5665"/>
                    </a:cubicBezTo>
                    <a:cubicBezTo>
                      <a:pt x="68" y="5665"/>
                      <a:pt x="1" y="9568"/>
                      <a:pt x="5371" y="9935"/>
                    </a:cubicBezTo>
                    <a:cubicBezTo>
                      <a:pt x="5482" y="9942"/>
                      <a:pt x="5591" y="9946"/>
                      <a:pt x="5698" y="9946"/>
                    </a:cubicBezTo>
                    <a:cubicBezTo>
                      <a:pt x="10828" y="9946"/>
                      <a:pt x="11295" y="1485"/>
                      <a:pt x="10608" y="995"/>
                    </a:cubicBezTo>
                    <a:cubicBezTo>
                      <a:pt x="10539" y="945"/>
                      <a:pt x="10462" y="923"/>
                      <a:pt x="10380" y="923"/>
                    </a:cubicBezTo>
                    <a:cubicBezTo>
                      <a:pt x="9637" y="923"/>
                      <a:pt x="8474" y="2763"/>
                      <a:pt x="8474" y="2763"/>
                    </a:cubicBezTo>
                    <a:cubicBezTo>
                      <a:pt x="8474" y="2763"/>
                      <a:pt x="7985" y="1"/>
                      <a:pt x="7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0"/>
              <p:cNvSpPr/>
              <p:nvPr/>
            </p:nvSpPr>
            <p:spPr>
              <a:xfrm>
                <a:off x="8012290" y="4629977"/>
                <a:ext cx="205640" cy="65362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3245" extrusionOk="0">
                    <a:moveTo>
                      <a:pt x="6038" y="543"/>
                    </a:moveTo>
                    <a:cubicBezTo>
                      <a:pt x="6038" y="676"/>
                      <a:pt x="6005" y="876"/>
                      <a:pt x="5938" y="1110"/>
                    </a:cubicBezTo>
                    <a:cubicBezTo>
                      <a:pt x="5938" y="876"/>
                      <a:pt x="5971" y="676"/>
                      <a:pt x="6038" y="543"/>
                    </a:cubicBezTo>
                    <a:close/>
                    <a:moveTo>
                      <a:pt x="1902" y="509"/>
                    </a:moveTo>
                    <a:cubicBezTo>
                      <a:pt x="1902" y="609"/>
                      <a:pt x="1869" y="809"/>
                      <a:pt x="1768" y="1043"/>
                    </a:cubicBezTo>
                    <a:cubicBezTo>
                      <a:pt x="1735" y="1110"/>
                      <a:pt x="1702" y="1143"/>
                      <a:pt x="1668" y="1210"/>
                    </a:cubicBezTo>
                    <a:cubicBezTo>
                      <a:pt x="1668" y="1110"/>
                      <a:pt x="1668" y="1010"/>
                      <a:pt x="1702" y="909"/>
                    </a:cubicBezTo>
                    <a:cubicBezTo>
                      <a:pt x="1735" y="709"/>
                      <a:pt x="1802" y="576"/>
                      <a:pt x="1902" y="509"/>
                    </a:cubicBezTo>
                    <a:close/>
                    <a:moveTo>
                      <a:pt x="7606" y="1110"/>
                    </a:moveTo>
                    <a:cubicBezTo>
                      <a:pt x="7606" y="1276"/>
                      <a:pt x="7573" y="1510"/>
                      <a:pt x="7473" y="1777"/>
                    </a:cubicBezTo>
                    <a:cubicBezTo>
                      <a:pt x="7439" y="1510"/>
                      <a:pt x="7506" y="1276"/>
                      <a:pt x="7606" y="1110"/>
                    </a:cubicBezTo>
                    <a:close/>
                    <a:moveTo>
                      <a:pt x="6158" y="1"/>
                    </a:moveTo>
                    <a:cubicBezTo>
                      <a:pt x="6027" y="1"/>
                      <a:pt x="5916" y="70"/>
                      <a:pt x="5805" y="209"/>
                    </a:cubicBezTo>
                    <a:cubicBezTo>
                      <a:pt x="5504" y="509"/>
                      <a:pt x="5438" y="1210"/>
                      <a:pt x="5571" y="1810"/>
                    </a:cubicBezTo>
                    <a:cubicBezTo>
                      <a:pt x="5404" y="2077"/>
                      <a:pt x="5204" y="2310"/>
                      <a:pt x="4937" y="2477"/>
                    </a:cubicBezTo>
                    <a:cubicBezTo>
                      <a:pt x="4776" y="2590"/>
                      <a:pt x="4638" y="2648"/>
                      <a:pt x="4513" y="2648"/>
                    </a:cubicBezTo>
                    <a:cubicBezTo>
                      <a:pt x="4378" y="2648"/>
                      <a:pt x="4257" y="2582"/>
                      <a:pt x="4137" y="2444"/>
                    </a:cubicBezTo>
                    <a:cubicBezTo>
                      <a:pt x="3870" y="2177"/>
                      <a:pt x="3770" y="1710"/>
                      <a:pt x="3737" y="1276"/>
                    </a:cubicBezTo>
                    <a:cubicBezTo>
                      <a:pt x="4070" y="909"/>
                      <a:pt x="4237" y="576"/>
                      <a:pt x="4204" y="376"/>
                    </a:cubicBezTo>
                    <a:cubicBezTo>
                      <a:pt x="4204" y="276"/>
                      <a:pt x="4137" y="176"/>
                      <a:pt x="4037" y="142"/>
                    </a:cubicBezTo>
                    <a:cubicBezTo>
                      <a:pt x="4006" y="130"/>
                      <a:pt x="3977" y="125"/>
                      <a:pt x="3948" y="125"/>
                    </a:cubicBezTo>
                    <a:cubicBezTo>
                      <a:pt x="3821" y="125"/>
                      <a:pt x="3712" y="233"/>
                      <a:pt x="3603" y="342"/>
                    </a:cubicBezTo>
                    <a:cubicBezTo>
                      <a:pt x="3436" y="509"/>
                      <a:pt x="3370" y="809"/>
                      <a:pt x="3336" y="1110"/>
                    </a:cubicBezTo>
                    <a:cubicBezTo>
                      <a:pt x="3136" y="1343"/>
                      <a:pt x="2869" y="1577"/>
                      <a:pt x="2502" y="1710"/>
                    </a:cubicBezTo>
                    <a:cubicBezTo>
                      <a:pt x="2377" y="1782"/>
                      <a:pt x="2262" y="1815"/>
                      <a:pt x="2161" y="1815"/>
                    </a:cubicBezTo>
                    <a:cubicBezTo>
                      <a:pt x="2073" y="1815"/>
                      <a:pt x="1997" y="1790"/>
                      <a:pt x="1935" y="1743"/>
                    </a:cubicBezTo>
                    <a:cubicBezTo>
                      <a:pt x="1902" y="1743"/>
                      <a:pt x="1869" y="1710"/>
                      <a:pt x="1835" y="1677"/>
                    </a:cubicBezTo>
                    <a:cubicBezTo>
                      <a:pt x="2035" y="1477"/>
                      <a:pt x="2169" y="1210"/>
                      <a:pt x="2235" y="976"/>
                    </a:cubicBezTo>
                    <a:cubicBezTo>
                      <a:pt x="2369" y="609"/>
                      <a:pt x="2336" y="342"/>
                      <a:pt x="2169" y="176"/>
                    </a:cubicBezTo>
                    <a:cubicBezTo>
                      <a:pt x="2118" y="150"/>
                      <a:pt x="2029" y="86"/>
                      <a:pt x="1901" y="86"/>
                    </a:cubicBezTo>
                    <a:cubicBezTo>
                      <a:pt x="1861" y="86"/>
                      <a:pt x="1817" y="93"/>
                      <a:pt x="1768" y="109"/>
                    </a:cubicBezTo>
                    <a:cubicBezTo>
                      <a:pt x="1502" y="209"/>
                      <a:pt x="1335" y="476"/>
                      <a:pt x="1268" y="876"/>
                    </a:cubicBezTo>
                    <a:cubicBezTo>
                      <a:pt x="1235" y="1076"/>
                      <a:pt x="1268" y="1343"/>
                      <a:pt x="1335" y="1577"/>
                    </a:cubicBezTo>
                    <a:cubicBezTo>
                      <a:pt x="1235" y="1643"/>
                      <a:pt x="1135" y="1677"/>
                      <a:pt x="1035" y="1710"/>
                    </a:cubicBezTo>
                    <a:cubicBezTo>
                      <a:pt x="935" y="1710"/>
                      <a:pt x="834" y="1677"/>
                      <a:pt x="768" y="1610"/>
                    </a:cubicBezTo>
                    <a:cubicBezTo>
                      <a:pt x="501" y="1410"/>
                      <a:pt x="468" y="709"/>
                      <a:pt x="468" y="342"/>
                    </a:cubicBezTo>
                    <a:cubicBezTo>
                      <a:pt x="468" y="209"/>
                      <a:pt x="401" y="109"/>
                      <a:pt x="267" y="109"/>
                    </a:cubicBezTo>
                    <a:cubicBezTo>
                      <a:pt x="167" y="109"/>
                      <a:pt x="67" y="209"/>
                      <a:pt x="67" y="309"/>
                    </a:cubicBezTo>
                    <a:cubicBezTo>
                      <a:pt x="67" y="442"/>
                      <a:pt x="1" y="1510"/>
                      <a:pt x="468" y="1944"/>
                    </a:cubicBezTo>
                    <a:cubicBezTo>
                      <a:pt x="606" y="2054"/>
                      <a:pt x="790" y="2119"/>
                      <a:pt x="981" y="2119"/>
                    </a:cubicBezTo>
                    <a:cubicBezTo>
                      <a:pt x="1021" y="2119"/>
                      <a:pt x="1061" y="2116"/>
                      <a:pt x="1101" y="2110"/>
                    </a:cubicBezTo>
                    <a:cubicBezTo>
                      <a:pt x="1268" y="2077"/>
                      <a:pt x="1402" y="2044"/>
                      <a:pt x="1535" y="1944"/>
                    </a:cubicBezTo>
                    <a:cubicBezTo>
                      <a:pt x="1568" y="2010"/>
                      <a:pt x="1602" y="2044"/>
                      <a:pt x="1668" y="2077"/>
                    </a:cubicBezTo>
                    <a:cubicBezTo>
                      <a:pt x="1789" y="2157"/>
                      <a:pt x="1958" y="2238"/>
                      <a:pt x="2183" y="2238"/>
                    </a:cubicBezTo>
                    <a:cubicBezTo>
                      <a:pt x="2332" y="2238"/>
                      <a:pt x="2504" y="2203"/>
                      <a:pt x="2702" y="2110"/>
                    </a:cubicBezTo>
                    <a:cubicBezTo>
                      <a:pt x="2936" y="1977"/>
                      <a:pt x="3169" y="1843"/>
                      <a:pt x="3370" y="1677"/>
                    </a:cubicBezTo>
                    <a:cubicBezTo>
                      <a:pt x="3436" y="2077"/>
                      <a:pt x="3570" y="2444"/>
                      <a:pt x="3803" y="2711"/>
                    </a:cubicBezTo>
                    <a:cubicBezTo>
                      <a:pt x="4020" y="2946"/>
                      <a:pt x="4256" y="3063"/>
                      <a:pt x="4507" y="3063"/>
                    </a:cubicBezTo>
                    <a:cubicBezTo>
                      <a:pt x="4719" y="3063"/>
                      <a:pt x="4942" y="2979"/>
                      <a:pt x="5171" y="2811"/>
                    </a:cubicBezTo>
                    <a:cubicBezTo>
                      <a:pt x="5371" y="2677"/>
                      <a:pt x="5538" y="2511"/>
                      <a:pt x="5705" y="2344"/>
                    </a:cubicBezTo>
                    <a:cubicBezTo>
                      <a:pt x="5771" y="2544"/>
                      <a:pt x="5871" y="2744"/>
                      <a:pt x="6005" y="2911"/>
                    </a:cubicBezTo>
                    <a:cubicBezTo>
                      <a:pt x="6177" y="3102"/>
                      <a:pt x="6371" y="3195"/>
                      <a:pt x="6575" y="3195"/>
                    </a:cubicBezTo>
                    <a:cubicBezTo>
                      <a:pt x="6726" y="3195"/>
                      <a:pt x="6883" y="3144"/>
                      <a:pt x="7039" y="3044"/>
                    </a:cubicBezTo>
                    <a:cubicBezTo>
                      <a:pt x="7172" y="2944"/>
                      <a:pt x="7306" y="2811"/>
                      <a:pt x="7439" y="2677"/>
                    </a:cubicBezTo>
                    <a:cubicBezTo>
                      <a:pt x="7706" y="3011"/>
                      <a:pt x="8106" y="3211"/>
                      <a:pt x="8540" y="3245"/>
                    </a:cubicBezTo>
                    <a:lnTo>
                      <a:pt x="8673" y="3245"/>
                    </a:lnTo>
                    <a:cubicBezTo>
                      <a:pt x="9941" y="3245"/>
                      <a:pt x="10174" y="1477"/>
                      <a:pt x="10208" y="1410"/>
                    </a:cubicBezTo>
                    <a:cubicBezTo>
                      <a:pt x="10208" y="1276"/>
                      <a:pt x="10141" y="1176"/>
                      <a:pt x="10008" y="1176"/>
                    </a:cubicBezTo>
                    <a:cubicBezTo>
                      <a:pt x="9994" y="1172"/>
                      <a:pt x="9981" y="1170"/>
                      <a:pt x="9968" y="1170"/>
                    </a:cubicBezTo>
                    <a:cubicBezTo>
                      <a:pt x="9882" y="1170"/>
                      <a:pt x="9803" y="1256"/>
                      <a:pt x="9774" y="1343"/>
                    </a:cubicBezTo>
                    <a:cubicBezTo>
                      <a:pt x="9774" y="1375"/>
                      <a:pt x="9555" y="2816"/>
                      <a:pt x="8663" y="2816"/>
                    </a:cubicBezTo>
                    <a:cubicBezTo>
                      <a:pt x="8634" y="2816"/>
                      <a:pt x="8604" y="2814"/>
                      <a:pt x="8573" y="2811"/>
                    </a:cubicBezTo>
                    <a:cubicBezTo>
                      <a:pt x="8206" y="2811"/>
                      <a:pt x="7873" y="2611"/>
                      <a:pt x="7673" y="2310"/>
                    </a:cubicBezTo>
                    <a:cubicBezTo>
                      <a:pt x="7973" y="1810"/>
                      <a:pt x="8073" y="1210"/>
                      <a:pt x="8006" y="943"/>
                    </a:cubicBezTo>
                    <a:cubicBezTo>
                      <a:pt x="7973" y="709"/>
                      <a:pt x="7839" y="609"/>
                      <a:pt x="7773" y="609"/>
                    </a:cubicBezTo>
                    <a:cubicBezTo>
                      <a:pt x="7751" y="604"/>
                      <a:pt x="7727" y="601"/>
                      <a:pt x="7704" y="601"/>
                    </a:cubicBezTo>
                    <a:cubicBezTo>
                      <a:pt x="7585" y="601"/>
                      <a:pt x="7450" y="670"/>
                      <a:pt x="7339" y="809"/>
                    </a:cubicBezTo>
                    <a:cubicBezTo>
                      <a:pt x="7006" y="1176"/>
                      <a:pt x="6939" y="1743"/>
                      <a:pt x="7172" y="2244"/>
                    </a:cubicBezTo>
                    <a:cubicBezTo>
                      <a:pt x="7172" y="2277"/>
                      <a:pt x="7172" y="2277"/>
                      <a:pt x="7172" y="2310"/>
                    </a:cubicBezTo>
                    <a:cubicBezTo>
                      <a:pt x="7072" y="2444"/>
                      <a:pt x="6939" y="2577"/>
                      <a:pt x="6805" y="2677"/>
                    </a:cubicBezTo>
                    <a:cubicBezTo>
                      <a:pt x="6715" y="2737"/>
                      <a:pt x="6639" y="2770"/>
                      <a:pt x="6570" y="2770"/>
                    </a:cubicBezTo>
                    <a:cubicBezTo>
                      <a:pt x="6485" y="2770"/>
                      <a:pt x="6412" y="2721"/>
                      <a:pt x="6338" y="2611"/>
                    </a:cubicBezTo>
                    <a:cubicBezTo>
                      <a:pt x="6172" y="2444"/>
                      <a:pt x="6072" y="2177"/>
                      <a:pt x="6005" y="1910"/>
                    </a:cubicBezTo>
                    <a:cubicBezTo>
                      <a:pt x="6372" y="1276"/>
                      <a:pt x="6505" y="643"/>
                      <a:pt x="6472" y="342"/>
                    </a:cubicBezTo>
                    <a:cubicBezTo>
                      <a:pt x="6405" y="109"/>
                      <a:pt x="6305" y="42"/>
                      <a:pt x="6238" y="9"/>
                    </a:cubicBezTo>
                    <a:cubicBezTo>
                      <a:pt x="6211" y="3"/>
                      <a:pt x="6184" y="1"/>
                      <a:pt x="615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0"/>
              <p:cNvSpPr/>
              <p:nvPr/>
            </p:nvSpPr>
            <p:spPr>
              <a:xfrm>
                <a:off x="7491526" y="4838890"/>
                <a:ext cx="1335311" cy="244752"/>
              </a:xfrm>
              <a:custGeom>
                <a:avLst/>
                <a:gdLst/>
                <a:ahLst/>
                <a:cxnLst/>
                <a:rect l="l" t="t" r="r" b="b"/>
                <a:pathLst>
                  <a:path w="66285" h="12151" extrusionOk="0">
                    <a:moveTo>
                      <a:pt x="21309" y="0"/>
                    </a:moveTo>
                    <a:cubicBezTo>
                      <a:pt x="21232" y="0"/>
                      <a:pt x="21156" y="15"/>
                      <a:pt x="21082" y="45"/>
                    </a:cubicBezTo>
                    <a:cubicBezTo>
                      <a:pt x="19348" y="746"/>
                      <a:pt x="16279" y="7317"/>
                      <a:pt x="16279" y="7317"/>
                    </a:cubicBezTo>
                    <a:cubicBezTo>
                      <a:pt x="16279" y="7317"/>
                      <a:pt x="14181" y="226"/>
                      <a:pt x="12627" y="226"/>
                    </a:cubicBezTo>
                    <a:cubicBezTo>
                      <a:pt x="12530" y="226"/>
                      <a:pt x="12435" y="253"/>
                      <a:pt x="12343" y="312"/>
                    </a:cubicBezTo>
                    <a:cubicBezTo>
                      <a:pt x="10775" y="1346"/>
                      <a:pt x="8440" y="8418"/>
                      <a:pt x="8440" y="8418"/>
                    </a:cubicBezTo>
                    <a:cubicBezTo>
                      <a:pt x="8440" y="8418"/>
                      <a:pt x="6849" y="1067"/>
                      <a:pt x="5034" y="1067"/>
                    </a:cubicBezTo>
                    <a:cubicBezTo>
                      <a:pt x="4991" y="1067"/>
                      <a:pt x="4948" y="1071"/>
                      <a:pt x="4904" y="1079"/>
                    </a:cubicBezTo>
                    <a:cubicBezTo>
                      <a:pt x="3036" y="1446"/>
                      <a:pt x="1" y="11554"/>
                      <a:pt x="2603" y="11920"/>
                    </a:cubicBezTo>
                    <a:cubicBezTo>
                      <a:pt x="2603" y="11920"/>
                      <a:pt x="19261" y="12150"/>
                      <a:pt x="35484" y="12150"/>
                    </a:cubicBezTo>
                    <a:cubicBezTo>
                      <a:pt x="50771" y="12150"/>
                      <a:pt x="65671" y="11946"/>
                      <a:pt x="65881" y="11153"/>
                    </a:cubicBezTo>
                    <a:cubicBezTo>
                      <a:pt x="66284" y="9633"/>
                      <a:pt x="62590" y="755"/>
                      <a:pt x="60837" y="755"/>
                    </a:cubicBezTo>
                    <a:cubicBezTo>
                      <a:pt x="60705" y="755"/>
                      <a:pt x="60585" y="805"/>
                      <a:pt x="60477" y="913"/>
                    </a:cubicBezTo>
                    <a:cubicBezTo>
                      <a:pt x="58909" y="2447"/>
                      <a:pt x="56274" y="8151"/>
                      <a:pt x="56274" y="8151"/>
                    </a:cubicBezTo>
                    <a:cubicBezTo>
                      <a:pt x="56274" y="8151"/>
                      <a:pt x="54985" y="939"/>
                      <a:pt x="53879" y="939"/>
                    </a:cubicBezTo>
                    <a:cubicBezTo>
                      <a:pt x="53832" y="939"/>
                      <a:pt x="53785" y="952"/>
                      <a:pt x="53739" y="979"/>
                    </a:cubicBezTo>
                    <a:cubicBezTo>
                      <a:pt x="52605" y="1680"/>
                      <a:pt x="48535" y="8418"/>
                      <a:pt x="48535" y="8418"/>
                    </a:cubicBezTo>
                    <a:cubicBezTo>
                      <a:pt x="48535" y="8418"/>
                      <a:pt x="47404" y="495"/>
                      <a:pt x="46097" y="495"/>
                    </a:cubicBezTo>
                    <a:cubicBezTo>
                      <a:pt x="46021" y="495"/>
                      <a:pt x="45944" y="522"/>
                      <a:pt x="45867" y="579"/>
                    </a:cubicBezTo>
                    <a:cubicBezTo>
                      <a:pt x="44432" y="1613"/>
                      <a:pt x="40363" y="8018"/>
                      <a:pt x="40363" y="8018"/>
                    </a:cubicBezTo>
                    <a:cubicBezTo>
                      <a:pt x="40363" y="8018"/>
                      <a:pt x="38387" y="490"/>
                      <a:pt x="37233" y="490"/>
                    </a:cubicBezTo>
                    <a:cubicBezTo>
                      <a:pt x="37197" y="490"/>
                      <a:pt x="37162" y="497"/>
                      <a:pt x="37127" y="512"/>
                    </a:cubicBezTo>
                    <a:cubicBezTo>
                      <a:pt x="35993" y="1046"/>
                      <a:pt x="34058" y="7617"/>
                      <a:pt x="34058" y="7617"/>
                    </a:cubicBezTo>
                    <a:cubicBezTo>
                      <a:pt x="34058" y="7617"/>
                      <a:pt x="32096" y="850"/>
                      <a:pt x="30312" y="850"/>
                    </a:cubicBezTo>
                    <a:cubicBezTo>
                      <a:pt x="30192" y="850"/>
                      <a:pt x="30073" y="881"/>
                      <a:pt x="29955" y="946"/>
                    </a:cubicBezTo>
                    <a:cubicBezTo>
                      <a:pt x="28121" y="1980"/>
                      <a:pt x="25319" y="7050"/>
                      <a:pt x="25319" y="7050"/>
                    </a:cubicBezTo>
                    <a:cubicBezTo>
                      <a:pt x="25319" y="7050"/>
                      <a:pt x="22999" y="0"/>
                      <a:pt x="21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0"/>
              <p:cNvSpPr/>
              <p:nvPr/>
            </p:nvSpPr>
            <p:spPr>
              <a:xfrm>
                <a:off x="7712607" y="4927785"/>
                <a:ext cx="49073" cy="127703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6340" extrusionOk="0">
                    <a:moveTo>
                      <a:pt x="2187" y="1"/>
                    </a:moveTo>
                    <a:cubicBezTo>
                      <a:pt x="2116" y="1"/>
                      <a:pt x="2045" y="38"/>
                      <a:pt x="2002" y="102"/>
                    </a:cubicBezTo>
                    <a:cubicBezTo>
                      <a:pt x="1935" y="269"/>
                      <a:pt x="0" y="4205"/>
                      <a:pt x="1401" y="6273"/>
                    </a:cubicBezTo>
                    <a:cubicBezTo>
                      <a:pt x="1435" y="6340"/>
                      <a:pt x="1501" y="6340"/>
                      <a:pt x="1568" y="6340"/>
                    </a:cubicBezTo>
                    <a:cubicBezTo>
                      <a:pt x="1601" y="6340"/>
                      <a:pt x="1668" y="6340"/>
                      <a:pt x="1701" y="6307"/>
                    </a:cubicBezTo>
                    <a:cubicBezTo>
                      <a:pt x="1802" y="6240"/>
                      <a:pt x="1802" y="6140"/>
                      <a:pt x="1735" y="6040"/>
                    </a:cubicBezTo>
                    <a:cubicBezTo>
                      <a:pt x="467" y="4172"/>
                      <a:pt x="2369" y="336"/>
                      <a:pt x="2402" y="302"/>
                    </a:cubicBezTo>
                    <a:cubicBezTo>
                      <a:pt x="2435" y="202"/>
                      <a:pt x="2402" y="69"/>
                      <a:pt x="2302" y="35"/>
                    </a:cubicBezTo>
                    <a:cubicBezTo>
                      <a:pt x="2266" y="12"/>
                      <a:pt x="2227" y="1"/>
                      <a:pt x="218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0"/>
              <p:cNvSpPr/>
              <p:nvPr/>
            </p:nvSpPr>
            <p:spPr>
              <a:xfrm>
                <a:off x="7905446" y="4933989"/>
                <a:ext cx="40350" cy="11545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5732" extrusionOk="0">
                    <a:moveTo>
                      <a:pt x="224" y="1"/>
                    </a:moveTo>
                    <a:cubicBezTo>
                      <a:pt x="193" y="1"/>
                      <a:pt x="162" y="9"/>
                      <a:pt x="134" y="28"/>
                    </a:cubicBezTo>
                    <a:cubicBezTo>
                      <a:pt x="34" y="61"/>
                      <a:pt x="1" y="194"/>
                      <a:pt x="34" y="295"/>
                    </a:cubicBezTo>
                    <a:cubicBezTo>
                      <a:pt x="67" y="328"/>
                      <a:pt x="1569" y="3497"/>
                      <a:pt x="1268" y="5498"/>
                    </a:cubicBezTo>
                    <a:cubicBezTo>
                      <a:pt x="1268" y="5598"/>
                      <a:pt x="1335" y="5732"/>
                      <a:pt x="1468" y="5732"/>
                    </a:cubicBezTo>
                    <a:lnTo>
                      <a:pt x="1502" y="5732"/>
                    </a:lnTo>
                    <a:cubicBezTo>
                      <a:pt x="1602" y="5732"/>
                      <a:pt x="1669" y="5665"/>
                      <a:pt x="1702" y="5565"/>
                    </a:cubicBezTo>
                    <a:cubicBezTo>
                      <a:pt x="2002" y="3430"/>
                      <a:pt x="501" y="261"/>
                      <a:pt x="434" y="128"/>
                    </a:cubicBezTo>
                    <a:cubicBezTo>
                      <a:pt x="386" y="56"/>
                      <a:pt x="304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0"/>
              <p:cNvSpPr/>
              <p:nvPr/>
            </p:nvSpPr>
            <p:spPr>
              <a:xfrm>
                <a:off x="8072098" y="4923535"/>
                <a:ext cx="40330" cy="12993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451" extrusionOk="0">
                    <a:moveTo>
                      <a:pt x="1760" y="0"/>
                    </a:moveTo>
                    <a:cubicBezTo>
                      <a:pt x="1687" y="0"/>
                      <a:pt x="1618" y="38"/>
                      <a:pt x="1568" y="113"/>
                    </a:cubicBezTo>
                    <a:cubicBezTo>
                      <a:pt x="1501" y="280"/>
                      <a:pt x="0" y="3682"/>
                      <a:pt x="934" y="6317"/>
                    </a:cubicBezTo>
                    <a:cubicBezTo>
                      <a:pt x="968" y="6418"/>
                      <a:pt x="1034" y="6451"/>
                      <a:pt x="1134" y="6451"/>
                    </a:cubicBezTo>
                    <a:lnTo>
                      <a:pt x="1201" y="6451"/>
                    </a:lnTo>
                    <a:cubicBezTo>
                      <a:pt x="1301" y="6418"/>
                      <a:pt x="1368" y="6284"/>
                      <a:pt x="1335" y="6184"/>
                    </a:cubicBezTo>
                    <a:cubicBezTo>
                      <a:pt x="434" y="3682"/>
                      <a:pt x="1935" y="313"/>
                      <a:pt x="1935" y="280"/>
                    </a:cubicBezTo>
                    <a:cubicBezTo>
                      <a:pt x="2002" y="180"/>
                      <a:pt x="1968" y="80"/>
                      <a:pt x="1835" y="13"/>
                    </a:cubicBezTo>
                    <a:cubicBezTo>
                      <a:pt x="1810" y="5"/>
                      <a:pt x="1785" y="0"/>
                      <a:pt x="1760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0"/>
              <p:cNvSpPr/>
              <p:nvPr/>
            </p:nvSpPr>
            <p:spPr>
              <a:xfrm>
                <a:off x="8222614" y="4927825"/>
                <a:ext cx="29593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6138" extrusionOk="0">
                    <a:moveTo>
                      <a:pt x="834" y="0"/>
                    </a:moveTo>
                    <a:cubicBezTo>
                      <a:pt x="734" y="0"/>
                      <a:pt x="634" y="100"/>
                      <a:pt x="634" y="234"/>
                    </a:cubicBezTo>
                    <a:cubicBezTo>
                      <a:pt x="667" y="267"/>
                      <a:pt x="1034" y="4236"/>
                      <a:pt x="67" y="5838"/>
                    </a:cubicBezTo>
                    <a:cubicBezTo>
                      <a:pt x="0" y="5938"/>
                      <a:pt x="34" y="6038"/>
                      <a:pt x="134" y="6104"/>
                    </a:cubicBezTo>
                    <a:cubicBezTo>
                      <a:pt x="167" y="6138"/>
                      <a:pt x="200" y="6138"/>
                      <a:pt x="234" y="6138"/>
                    </a:cubicBezTo>
                    <a:cubicBezTo>
                      <a:pt x="301" y="6138"/>
                      <a:pt x="367" y="6104"/>
                      <a:pt x="401" y="6038"/>
                    </a:cubicBezTo>
                    <a:cubicBezTo>
                      <a:pt x="1468" y="4337"/>
                      <a:pt x="1068" y="367"/>
                      <a:pt x="1068" y="167"/>
                    </a:cubicBezTo>
                    <a:cubicBezTo>
                      <a:pt x="1068" y="67"/>
                      <a:pt x="934" y="0"/>
                      <a:pt x="83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0"/>
              <p:cNvSpPr/>
              <p:nvPr/>
            </p:nvSpPr>
            <p:spPr>
              <a:xfrm>
                <a:off x="8386566" y="4933989"/>
                <a:ext cx="19500" cy="11344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5632" extrusionOk="0">
                    <a:moveTo>
                      <a:pt x="746" y="1"/>
                    </a:moveTo>
                    <a:cubicBezTo>
                      <a:pt x="668" y="1"/>
                      <a:pt x="592" y="56"/>
                      <a:pt x="568" y="128"/>
                    </a:cubicBezTo>
                    <a:cubicBezTo>
                      <a:pt x="0" y="1295"/>
                      <a:pt x="501" y="5265"/>
                      <a:pt x="534" y="5465"/>
                    </a:cubicBezTo>
                    <a:cubicBezTo>
                      <a:pt x="568" y="5565"/>
                      <a:pt x="634" y="5632"/>
                      <a:pt x="734" y="5632"/>
                    </a:cubicBezTo>
                    <a:lnTo>
                      <a:pt x="768" y="5632"/>
                    </a:lnTo>
                    <a:cubicBezTo>
                      <a:pt x="901" y="5598"/>
                      <a:pt x="968" y="5498"/>
                      <a:pt x="934" y="5398"/>
                    </a:cubicBezTo>
                    <a:cubicBezTo>
                      <a:pt x="801" y="4297"/>
                      <a:pt x="534" y="1195"/>
                      <a:pt x="934" y="295"/>
                    </a:cubicBezTo>
                    <a:cubicBezTo>
                      <a:pt x="968" y="194"/>
                      <a:pt x="934" y="61"/>
                      <a:pt x="834" y="28"/>
                    </a:cubicBezTo>
                    <a:cubicBezTo>
                      <a:pt x="806" y="9"/>
                      <a:pt x="776" y="1"/>
                      <a:pt x="74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0"/>
              <p:cNvSpPr/>
              <p:nvPr/>
            </p:nvSpPr>
            <p:spPr>
              <a:xfrm>
                <a:off x="8539762" y="4946579"/>
                <a:ext cx="38336" cy="94811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707" extrusionOk="0">
                    <a:moveTo>
                      <a:pt x="833" y="0"/>
                    </a:moveTo>
                    <a:cubicBezTo>
                      <a:pt x="795" y="0"/>
                      <a:pt x="760" y="11"/>
                      <a:pt x="735" y="36"/>
                    </a:cubicBezTo>
                    <a:cubicBezTo>
                      <a:pt x="635" y="137"/>
                      <a:pt x="635" y="237"/>
                      <a:pt x="701" y="337"/>
                    </a:cubicBezTo>
                    <a:cubicBezTo>
                      <a:pt x="1302" y="1104"/>
                      <a:pt x="435" y="3539"/>
                      <a:pt x="34" y="4406"/>
                    </a:cubicBezTo>
                    <a:cubicBezTo>
                      <a:pt x="1" y="4506"/>
                      <a:pt x="34" y="4640"/>
                      <a:pt x="134" y="4673"/>
                    </a:cubicBezTo>
                    <a:cubicBezTo>
                      <a:pt x="168" y="4673"/>
                      <a:pt x="201" y="4706"/>
                      <a:pt x="234" y="4706"/>
                    </a:cubicBezTo>
                    <a:cubicBezTo>
                      <a:pt x="301" y="4706"/>
                      <a:pt x="368" y="4640"/>
                      <a:pt x="401" y="4573"/>
                    </a:cubicBezTo>
                    <a:cubicBezTo>
                      <a:pt x="568" y="4239"/>
                      <a:pt x="1902" y="1204"/>
                      <a:pt x="1002" y="70"/>
                    </a:cubicBezTo>
                    <a:cubicBezTo>
                      <a:pt x="960" y="29"/>
                      <a:pt x="894" y="0"/>
                      <a:pt x="83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0"/>
              <p:cNvSpPr/>
              <p:nvPr/>
            </p:nvSpPr>
            <p:spPr>
              <a:xfrm>
                <a:off x="8699021" y="4929799"/>
                <a:ext cx="47059" cy="11763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840" extrusionOk="0">
                    <a:moveTo>
                      <a:pt x="248" y="1"/>
                    </a:moveTo>
                    <a:cubicBezTo>
                      <a:pt x="209" y="1"/>
                      <a:pt x="169" y="12"/>
                      <a:pt x="134" y="36"/>
                    </a:cubicBezTo>
                    <a:cubicBezTo>
                      <a:pt x="34" y="102"/>
                      <a:pt x="1" y="202"/>
                      <a:pt x="67" y="302"/>
                    </a:cubicBezTo>
                    <a:cubicBezTo>
                      <a:pt x="67" y="336"/>
                      <a:pt x="1869" y="3371"/>
                      <a:pt x="901" y="5539"/>
                    </a:cubicBezTo>
                    <a:cubicBezTo>
                      <a:pt x="834" y="5640"/>
                      <a:pt x="901" y="5773"/>
                      <a:pt x="1001" y="5806"/>
                    </a:cubicBezTo>
                    <a:cubicBezTo>
                      <a:pt x="1035" y="5840"/>
                      <a:pt x="1035" y="5840"/>
                      <a:pt x="1068" y="5840"/>
                    </a:cubicBezTo>
                    <a:cubicBezTo>
                      <a:pt x="1168" y="5840"/>
                      <a:pt x="1235" y="5806"/>
                      <a:pt x="1268" y="5706"/>
                    </a:cubicBezTo>
                    <a:cubicBezTo>
                      <a:pt x="2336" y="3338"/>
                      <a:pt x="501" y="236"/>
                      <a:pt x="434" y="102"/>
                    </a:cubicBezTo>
                    <a:cubicBezTo>
                      <a:pt x="391" y="38"/>
                      <a:pt x="320" y="1"/>
                      <a:pt x="24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6" name="Google Shape;2876;p30"/>
          <p:cNvGrpSpPr/>
          <p:nvPr/>
        </p:nvGrpSpPr>
        <p:grpSpPr>
          <a:xfrm flipH="1">
            <a:off x="165825" y="2913383"/>
            <a:ext cx="932262" cy="2042404"/>
            <a:chOff x="8189988" y="2913383"/>
            <a:chExt cx="932262" cy="2042404"/>
          </a:xfrm>
        </p:grpSpPr>
        <p:sp>
          <p:nvSpPr>
            <p:cNvPr id="2877" name="Google Shape;2877;p30"/>
            <p:cNvSpPr/>
            <p:nvPr/>
          </p:nvSpPr>
          <p:spPr>
            <a:xfrm flipH="1">
              <a:off x="8968753" y="3579504"/>
              <a:ext cx="62057" cy="62770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5"/>
                  </a:cubicBezTo>
                  <a:cubicBezTo>
                    <a:pt x="2369" y="935"/>
                    <a:pt x="2469" y="1202"/>
                    <a:pt x="2469" y="1468"/>
                  </a:cubicBezTo>
                  <a:cubicBezTo>
                    <a:pt x="2469" y="2036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901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1" y="668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5" y="2903"/>
                    <a:pt x="2869" y="2269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9021252" y="4197983"/>
              <a:ext cx="100999" cy="101712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785830" y="4496060"/>
              <a:ext cx="211570" cy="189569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8792133" y="4547469"/>
              <a:ext cx="129249" cy="138154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8714382" y="4004300"/>
              <a:ext cx="117556" cy="918800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0"/>
            <p:cNvSpPr/>
            <p:nvPr/>
          </p:nvSpPr>
          <p:spPr>
            <a:xfrm flipH="1">
              <a:off x="8506233" y="4468980"/>
              <a:ext cx="168428" cy="48680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0"/>
            <p:cNvSpPr/>
            <p:nvPr/>
          </p:nvSpPr>
          <p:spPr>
            <a:xfrm flipH="1">
              <a:off x="8512885" y="3819153"/>
              <a:ext cx="229994" cy="174406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0"/>
            <p:cNvSpPr/>
            <p:nvPr/>
          </p:nvSpPr>
          <p:spPr>
            <a:xfrm flipH="1">
              <a:off x="8513236" y="3815595"/>
              <a:ext cx="226908" cy="181295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0"/>
            <p:cNvSpPr/>
            <p:nvPr/>
          </p:nvSpPr>
          <p:spPr>
            <a:xfrm flipH="1">
              <a:off x="8620237" y="3711883"/>
              <a:ext cx="143238" cy="248698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0"/>
            <p:cNvSpPr/>
            <p:nvPr/>
          </p:nvSpPr>
          <p:spPr>
            <a:xfrm flipH="1">
              <a:off x="8622585" y="3708009"/>
              <a:ext cx="144447" cy="256148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0"/>
            <p:cNvSpPr/>
            <p:nvPr/>
          </p:nvSpPr>
          <p:spPr>
            <a:xfrm flipH="1">
              <a:off x="8701508" y="3722996"/>
              <a:ext cx="182785" cy="251433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0"/>
            <p:cNvSpPr/>
            <p:nvPr/>
          </p:nvSpPr>
          <p:spPr>
            <a:xfrm flipH="1">
              <a:off x="8707364" y="3719700"/>
              <a:ext cx="166079" cy="258480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0"/>
            <p:cNvSpPr/>
            <p:nvPr/>
          </p:nvSpPr>
          <p:spPr>
            <a:xfrm flipH="1">
              <a:off x="8748734" y="3812019"/>
              <a:ext cx="270821" cy="189692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0"/>
            <p:cNvSpPr/>
            <p:nvPr/>
          </p:nvSpPr>
          <p:spPr>
            <a:xfrm flipH="1">
              <a:off x="8754717" y="3808584"/>
              <a:ext cx="219879" cy="196494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0"/>
            <p:cNvSpPr/>
            <p:nvPr/>
          </p:nvSpPr>
          <p:spPr>
            <a:xfrm flipH="1">
              <a:off x="8724287" y="3911700"/>
              <a:ext cx="374388" cy="103024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0"/>
            <p:cNvSpPr/>
            <p:nvPr/>
          </p:nvSpPr>
          <p:spPr>
            <a:xfrm flipH="1">
              <a:off x="8752362" y="3907967"/>
              <a:ext cx="273100" cy="110544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0"/>
            <p:cNvSpPr/>
            <p:nvPr/>
          </p:nvSpPr>
          <p:spPr>
            <a:xfrm flipH="1">
              <a:off x="8719307" y="3987560"/>
              <a:ext cx="251889" cy="151389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0"/>
            <p:cNvSpPr/>
            <p:nvPr/>
          </p:nvSpPr>
          <p:spPr>
            <a:xfrm flipH="1">
              <a:off x="8724882" y="3983985"/>
              <a:ext cx="243860" cy="158489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0"/>
            <p:cNvSpPr/>
            <p:nvPr/>
          </p:nvSpPr>
          <p:spPr>
            <a:xfrm flipH="1">
              <a:off x="8708138" y="3979953"/>
              <a:ext cx="143676" cy="248172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0"/>
            <p:cNvSpPr/>
            <p:nvPr/>
          </p:nvSpPr>
          <p:spPr>
            <a:xfrm flipH="1">
              <a:off x="8705018" y="3976378"/>
              <a:ext cx="144447" cy="25555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0"/>
            <p:cNvSpPr/>
            <p:nvPr/>
          </p:nvSpPr>
          <p:spPr>
            <a:xfrm flipH="1">
              <a:off x="8570783" y="3988191"/>
              <a:ext cx="202103" cy="236024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0"/>
            <p:cNvSpPr/>
            <p:nvPr/>
          </p:nvSpPr>
          <p:spPr>
            <a:xfrm flipH="1">
              <a:off x="8590418" y="3984581"/>
              <a:ext cx="176615" cy="243264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0"/>
            <p:cNvSpPr/>
            <p:nvPr/>
          </p:nvSpPr>
          <p:spPr>
            <a:xfrm flipH="1">
              <a:off x="8422005" y="3986228"/>
              <a:ext cx="361924" cy="142782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0"/>
            <p:cNvSpPr/>
            <p:nvPr/>
          </p:nvSpPr>
          <p:spPr>
            <a:xfrm flipH="1">
              <a:off x="8512655" y="3982810"/>
              <a:ext cx="251450" cy="149724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0"/>
            <p:cNvSpPr/>
            <p:nvPr/>
          </p:nvSpPr>
          <p:spPr>
            <a:xfrm flipH="1">
              <a:off x="8389911" y="3942356"/>
              <a:ext cx="361328" cy="95714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0"/>
            <p:cNvSpPr/>
            <p:nvPr/>
          </p:nvSpPr>
          <p:spPr>
            <a:xfrm flipH="1">
              <a:off x="8446572" y="3938956"/>
              <a:ext cx="275449" cy="102936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0"/>
            <p:cNvSpPr/>
            <p:nvPr/>
          </p:nvSpPr>
          <p:spPr>
            <a:xfrm flipH="1">
              <a:off x="8627832" y="3898502"/>
              <a:ext cx="234814" cy="162170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0"/>
            <p:cNvSpPr/>
            <p:nvPr/>
          </p:nvSpPr>
          <p:spPr>
            <a:xfrm flipH="1">
              <a:off x="8733690" y="3925898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0"/>
            <p:cNvSpPr/>
            <p:nvPr/>
          </p:nvSpPr>
          <p:spPr>
            <a:xfrm flipH="1">
              <a:off x="8709712" y="3973836"/>
              <a:ext cx="39197" cy="18354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0"/>
            <p:cNvSpPr/>
            <p:nvPr/>
          </p:nvSpPr>
          <p:spPr>
            <a:xfrm flipH="1">
              <a:off x="8679318" y="3944021"/>
              <a:ext cx="39180" cy="18354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0"/>
            <p:cNvSpPr/>
            <p:nvPr/>
          </p:nvSpPr>
          <p:spPr>
            <a:xfrm flipH="1">
              <a:off x="8660020" y="3982039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0"/>
            <p:cNvSpPr/>
            <p:nvPr/>
          </p:nvSpPr>
          <p:spPr>
            <a:xfrm flipH="1">
              <a:off x="8692762" y="4020040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 flipH="1">
              <a:off x="8751813" y="4013607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 flipH="1">
              <a:off x="8769359" y="3972784"/>
              <a:ext cx="39180" cy="18231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 flipH="1">
              <a:off x="8427298" y="4692074"/>
              <a:ext cx="225716" cy="144745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 flipH="1">
              <a:off x="8488110" y="4735262"/>
              <a:ext cx="164326" cy="93610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 flipH="1">
              <a:off x="8310350" y="4326654"/>
              <a:ext cx="247296" cy="155894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 flipH="1">
              <a:off x="8312103" y="4323096"/>
              <a:ext cx="240932" cy="163169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 flipH="1">
              <a:off x="8423662" y="4208656"/>
              <a:ext cx="145569" cy="238636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 flipH="1">
              <a:off x="8420279" y="4204993"/>
              <a:ext cx="152055" cy="246191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 flipH="1">
              <a:off x="8500378" y="4201926"/>
              <a:ext cx="169568" cy="257989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 flipH="1">
              <a:off x="8506234" y="4197982"/>
              <a:ext cx="157893" cy="265492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 flipH="1">
              <a:off x="8564731" y="4279609"/>
              <a:ext cx="243685" cy="20546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 flipH="1">
              <a:off x="8568207" y="4276314"/>
              <a:ext cx="201174" cy="212288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 flipH="1">
              <a:off x="8537774" y="4381393"/>
              <a:ext cx="377719" cy="113051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 flipH="1">
              <a:off x="8564693" y="4378063"/>
              <a:ext cx="268402" cy="119888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 flipH="1">
              <a:off x="8529023" y="4469961"/>
              <a:ext cx="270278" cy="135542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 flipH="1">
              <a:off x="8538964" y="4466333"/>
              <a:ext cx="255552" cy="142712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 flipH="1">
              <a:off x="8525131" y="4468489"/>
              <a:ext cx="146288" cy="238128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 flipH="1">
              <a:off x="8522010" y="4464580"/>
              <a:ext cx="153230" cy="245613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 flipH="1">
              <a:off x="8409845" y="4475693"/>
              <a:ext cx="189973" cy="246156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 flipH="1">
              <a:off x="8423782" y="4472187"/>
              <a:ext cx="170181" cy="253221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 flipH="1">
              <a:off x="8266819" y="4474396"/>
              <a:ext cx="324743" cy="159348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 flipH="1">
              <a:off x="8336660" y="4470767"/>
              <a:ext cx="242107" cy="16634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 flipH="1">
              <a:off x="8189988" y="4440129"/>
              <a:ext cx="373582" cy="101551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 flipH="1">
              <a:off x="8261234" y="4436518"/>
              <a:ext cx="273678" cy="108791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 flipH="1">
              <a:off x="8438987" y="4385284"/>
              <a:ext cx="240669" cy="164712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 flipH="1">
              <a:off x="8541918" y="4411734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 flipH="1">
              <a:off x="8523199" y="4461425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0"/>
            <p:cNvSpPr/>
            <p:nvPr/>
          </p:nvSpPr>
          <p:spPr>
            <a:xfrm flipH="1">
              <a:off x="8489878" y="4435116"/>
              <a:ext cx="38601" cy="20142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0"/>
            <p:cNvSpPr/>
            <p:nvPr/>
          </p:nvSpPr>
          <p:spPr>
            <a:xfrm flipH="1">
              <a:off x="8474086" y="4474886"/>
              <a:ext cx="38619" cy="20124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0"/>
            <p:cNvSpPr/>
            <p:nvPr/>
          </p:nvSpPr>
          <p:spPr>
            <a:xfrm flipH="1">
              <a:off x="8510929" y="4509381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0"/>
            <p:cNvSpPr/>
            <p:nvPr/>
          </p:nvSpPr>
          <p:spPr>
            <a:xfrm flipH="1">
              <a:off x="8568806" y="4497094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0"/>
            <p:cNvSpPr/>
            <p:nvPr/>
          </p:nvSpPr>
          <p:spPr>
            <a:xfrm flipH="1">
              <a:off x="8582250" y="4454992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1" name="Google Shape;2941;p30"/>
            <p:cNvGrpSpPr/>
            <p:nvPr/>
          </p:nvGrpSpPr>
          <p:grpSpPr>
            <a:xfrm flipH="1">
              <a:off x="8593492" y="2913383"/>
              <a:ext cx="303498" cy="654428"/>
              <a:chOff x="8178217" y="3686871"/>
              <a:chExt cx="303498" cy="654428"/>
            </a:xfrm>
          </p:grpSpPr>
          <p:sp>
            <p:nvSpPr>
              <p:cNvPr id="2942" name="Google Shape;2942;p30"/>
              <p:cNvSpPr/>
              <p:nvPr/>
            </p:nvSpPr>
            <p:spPr>
              <a:xfrm flipH="1">
                <a:off x="8379165" y="3766762"/>
                <a:ext cx="100850" cy="75572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311" extrusionOk="0">
                    <a:moveTo>
                      <a:pt x="2080" y="0"/>
                    </a:moveTo>
                    <a:cubicBezTo>
                      <a:pt x="1289" y="0"/>
                      <a:pt x="371" y="219"/>
                      <a:pt x="171" y="1185"/>
                    </a:cubicBezTo>
                    <a:cubicBezTo>
                      <a:pt x="1" y="2003"/>
                      <a:pt x="810" y="2300"/>
                      <a:pt x="1628" y="2300"/>
                    </a:cubicBezTo>
                    <a:cubicBezTo>
                      <a:pt x="1810" y="2300"/>
                      <a:pt x="1991" y="2286"/>
                      <a:pt x="2163" y="2259"/>
                    </a:cubicBezTo>
                    <a:lnTo>
                      <a:pt x="2163" y="2259"/>
                    </a:lnTo>
                    <a:cubicBezTo>
                      <a:pt x="1841" y="2922"/>
                      <a:pt x="1691" y="3803"/>
                      <a:pt x="2272" y="4221"/>
                    </a:cubicBezTo>
                    <a:cubicBezTo>
                      <a:pt x="2361" y="4282"/>
                      <a:pt x="2461" y="4310"/>
                      <a:pt x="2567" y="4310"/>
                    </a:cubicBezTo>
                    <a:cubicBezTo>
                      <a:pt x="3742" y="4310"/>
                      <a:pt x="5752" y="885"/>
                      <a:pt x="3306" y="151"/>
                    </a:cubicBezTo>
                    <a:cubicBezTo>
                      <a:pt x="3306" y="151"/>
                      <a:pt x="2736" y="0"/>
                      <a:pt x="2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0"/>
              <p:cNvSpPr/>
              <p:nvPr/>
            </p:nvSpPr>
            <p:spPr>
              <a:xfrm flipH="1">
                <a:off x="8396327" y="3762976"/>
                <a:ext cx="85389" cy="8304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37" extrusionOk="0">
                    <a:moveTo>
                      <a:pt x="2969" y="1835"/>
                    </a:moveTo>
                    <a:cubicBezTo>
                      <a:pt x="3036" y="1902"/>
                      <a:pt x="3070" y="1935"/>
                      <a:pt x="3070" y="1935"/>
                    </a:cubicBezTo>
                    <a:cubicBezTo>
                      <a:pt x="3036" y="1968"/>
                      <a:pt x="2936" y="2068"/>
                      <a:pt x="2703" y="2168"/>
                    </a:cubicBezTo>
                    <a:cubicBezTo>
                      <a:pt x="2836" y="1935"/>
                      <a:pt x="2969" y="1835"/>
                      <a:pt x="2969" y="1835"/>
                    </a:cubicBezTo>
                    <a:close/>
                    <a:moveTo>
                      <a:pt x="2202" y="434"/>
                    </a:moveTo>
                    <a:cubicBezTo>
                      <a:pt x="2803" y="434"/>
                      <a:pt x="3336" y="567"/>
                      <a:pt x="3336" y="567"/>
                    </a:cubicBezTo>
                    <a:cubicBezTo>
                      <a:pt x="4304" y="868"/>
                      <a:pt x="4404" y="1601"/>
                      <a:pt x="4337" y="2168"/>
                    </a:cubicBezTo>
                    <a:cubicBezTo>
                      <a:pt x="4170" y="3236"/>
                      <a:pt x="3236" y="4303"/>
                      <a:pt x="2669" y="4303"/>
                    </a:cubicBezTo>
                    <a:cubicBezTo>
                      <a:pt x="2603" y="4303"/>
                      <a:pt x="2536" y="4303"/>
                      <a:pt x="2502" y="4270"/>
                    </a:cubicBezTo>
                    <a:cubicBezTo>
                      <a:pt x="2035" y="3936"/>
                      <a:pt x="2169" y="3236"/>
                      <a:pt x="2402" y="2669"/>
                    </a:cubicBezTo>
                    <a:cubicBezTo>
                      <a:pt x="2736" y="2602"/>
                      <a:pt x="3336" y="2435"/>
                      <a:pt x="3470" y="2035"/>
                    </a:cubicBezTo>
                    <a:cubicBezTo>
                      <a:pt x="3503" y="1935"/>
                      <a:pt x="3503" y="1735"/>
                      <a:pt x="3236" y="1501"/>
                    </a:cubicBezTo>
                    <a:cubicBezTo>
                      <a:pt x="3170" y="1468"/>
                      <a:pt x="3103" y="1435"/>
                      <a:pt x="3003" y="1435"/>
                    </a:cubicBezTo>
                    <a:cubicBezTo>
                      <a:pt x="2703" y="1435"/>
                      <a:pt x="2336" y="1868"/>
                      <a:pt x="2136" y="2269"/>
                    </a:cubicBezTo>
                    <a:cubicBezTo>
                      <a:pt x="2002" y="2302"/>
                      <a:pt x="1869" y="2302"/>
                      <a:pt x="1735" y="2302"/>
                    </a:cubicBezTo>
                    <a:cubicBezTo>
                      <a:pt x="1202" y="2302"/>
                      <a:pt x="768" y="2168"/>
                      <a:pt x="568" y="1935"/>
                    </a:cubicBezTo>
                    <a:cubicBezTo>
                      <a:pt x="468" y="1835"/>
                      <a:pt x="434" y="1668"/>
                      <a:pt x="468" y="1468"/>
                    </a:cubicBezTo>
                    <a:cubicBezTo>
                      <a:pt x="634" y="767"/>
                      <a:pt x="1202" y="434"/>
                      <a:pt x="2202" y="434"/>
                    </a:cubicBezTo>
                    <a:close/>
                    <a:moveTo>
                      <a:pt x="2202" y="0"/>
                    </a:moveTo>
                    <a:cubicBezTo>
                      <a:pt x="1001" y="0"/>
                      <a:pt x="268" y="467"/>
                      <a:pt x="67" y="1368"/>
                    </a:cubicBezTo>
                    <a:cubicBezTo>
                      <a:pt x="1" y="1701"/>
                      <a:pt x="67" y="2002"/>
                      <a:pt x="268" y="2202"/>
                    </a:cubicBezTo>
                    <a:cubicBezTo>
                      <a:pt x="601" y="2669"/>
                      <a:pt x="1335" y="2736"/>
                      <a:pt x="1735" y="2736"/>
                    </a:cubicBezTo>
                    <a:cubicBezTo>
                      <a:pt x="1802" y="2736"/>
                      <a:pt x="1869" y="2736"/>
                      <a:pt x="1935" y="2702"/>
                    </a:cubicBezTo>
                    <a:lnTo>
                      <a:pt x="1935" y="2702"/>
                    </a:lnTo>
                    <a:cubicBezTo>
                      <a:pt x="1669" y="3403"/>
                      <a:pt x="1669" y="4170"/>
                      <a:pt x="2269" y="4604"/>
                    </a:cubicBezTo>
                    <a:cubicBezTo>
                      <a:pt x="2369" y="4670"/>
                      <a:pt x="2536" y="4737"/>
                      <a:pt x="2669" y="4737"/>
                    </a:cubicBezTo>
                    <a:cubicBezTo>
                      <a:pt x="3503" y="4737"/>
                      <a:pt x="4537" y="3436"/>
                      <a:pt x="4737" y="2202"/>
                    </a:cubicBezTo>
                    <a:cubicBezTo>
                      <a:pt x="4871" y="1201"/>
                      <a:pt x="4404" y="467"/>
                      <a:pt x="3436" y="167"/>
                    </a:cubicBezTo>
                    <a:cubicBezTo>
                      <a:pt x="3403" y="167"/>
                      <a:pt x="2869" y="0"/>
                      <a:pt x="220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0"/>
              <p:cNvSpPr/>
              <p:nvPr/>
            </p:nvSpPr>
            <p:spPr>
              <a:xfrm flipH="1">
                <a:off x="8328319" y="3690341"/>
                <a:ext cx="87913" cy="75835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326" extrusionOk="0">
                    <a:moveTo>
                      <a:pt x="1893" y="1"/>
                    </a:moveTo>
                    <a:cubicBezTo>
                      <a:pt x="1853" y="1"/>
                      <a:pt x="1812" y="3"/>
                      <a:pt x="1769" y="8"/>
                    </a:cubicBezTo>
                    <a:cubicBezTo>
                      <a:pt x="1" y="208"/>
                      <a:pt x="468" y="3010"/>
                      <a:pt x="468" y="3010"/>
                    </a:cubicBezTo>
                    <a:cubicBezTo>
                      <a:pt x="656" y="3975"/>
                      <a:pt x="1305" y="4325"/>
                      <a:pt x="2038" y="4325"/>
                    </a:cubicBezTo>
                    <a:cubicBezTo>
                      <a:pt x="3384" y="4325"/>
                      <a:pt x="5014" y="3144"/>
                      <a:pt x="4604" y="2410"/>
                    </a:cubicBezTo>
                    <a:cubicBezTo>
                      <a:pt x="4394" y="2043"/>
                      <a:pt x="4007" y="1907"/>
                      <a:pt x="3584" y="1907"/>
                    </a:cubicBezTo>
                    <a:cubicBezTo>
                      <a:pt x="3274" y="1907"/>
                      <a:pt x="2945" y="1980"/>
                      <a:pt x="2652" y="2089"/>
                    </a:cubicBezTo>
                    <a:lnTo>
                      <a:pt x="2652" y="2089"/>
                    </a:lnTo>
                    <a:cubicBezTo>
                      <a:pt x="2878" y="1196"/>
                      <a:pt x="2795" y="1"/>
                      <a:pt x="18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0"/>
              <p:cNvSpPr/>
              <p:nvPr/>
            </p:nvSpPr>
            <p:spPr>
              <a:xfrm flipH="1">
                <a:off x="8329668" y="3686871"/>
                <a:ext cx="87142" cy="8314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743" extrusionOk="0">
                    <a:moveTo>
                      <a:pt x="2335" y="2708"/>
                    </a:moveTo>
                    <a:lnTo>
                      <a:pt x="2335" y="2708"/>
                    </a:lnTo>
                    <a:cubicBezTo>
                      <a:pt x="2235" y="2941"/>
                      <a:pt x="2102" y="3041"/>
                      <a:pt x="2069" y="3041"/>
                    </a:cubicBezTo>
                    <a:cubicBezTo>
                      <a:pt x="2069" y="3041"/>
                      <a:pt x="2035" y="3008"/>
                      <a:pt x="2002" y="2975"/>
                    </a:cubicBezTo>
                    <a:cubicBezTo>
                      <a:pt x="2002" y="2941"/>
                      <a:pt x="2102" y="2841"/>
                      <a:pt x="2335" y="2708"/>
                    </a:cubicBezTo>
                    <a:close/>
                    <a:moveTo>
                      <a:pt x="1935" y="406"/>
                    </a:moveTo>
                    <a:cubicBezTo>
                      <a:pt x="2135" y="406"/>
                      <a:pt x="2269" y="473"/>
                      <a:pt x="2369" y="640"/>
                    </a:cubicBezTo>
                    <a:cubicBezTo>
                      <a:pt x="2636" y="940"/>
                      <a:pt x="2636" y="1607"/>
                      <a:pt x="2502" y="2141"/>
                    </a:cubicBezTo>
                    <a:cubicBezTo>
                      <a:pt x="2102" y="2307"/>
                      <a:pt x="1702" y="2574"/>
                      <a:pt x="1602" y="2875"/>
                    </a:cubicBezTo>
                    <a:cubicBezTo>
                      <a:pt x="1568" y="2975"/>
                      <a:pt x="1568" y="3108"/>
                      <a:pt x="1635" y="3175"/>
                    </a:cubicBezTo>
                    <a:cubicBezTo>
                      <a:pt x="1802" y="3408"/>
                      <a:pt x="1968" y="3442"/>
                      <a:pt x="2069" y="3442"/>
                    </a:cubicBezTo>
                    <a:cubicBezTo>
                      <a:pt x="2502" y="3442"/>
                      <a:pt x="2769" y="2774"/>
                      <a:pt x="2869" y="2441"/>
                    </a:cubicBezTo>
                    <a:cubicBezTo>
                      <a:pt x="3136" y="2374"/>
                      <a:pt x="3403" y="2307"/>
                      <a:pt x="3636" y="2307"/>
                    </a:cubicBezTo>
                    <a:cubicBezTo>
                      <a:pt x="4037" y="2307"/>
                      <a:pt x="4303" y="2441"/>
                      <a:pt x="4437" y="2708"/>
                    </a:cubicBezTo>
                    <a:cubicBezTo>
                      <a:pt x="4504" y="2808"/>
                      <a:pt x="4504" y="2975"/>
                      <a:pt x="4370" y="3141"/>
                    </a:cubicBezTo>
                    <a:cubicBezTo>
                      <a:pt x="4070" y="3708"/>
                      <a:pt x="3003" y="4309"/>
                      <a:pt x="2069" y="4309"/>
                    </a:cubicBezTo>
                    <a:cubicBezTo>
                      <a:pt x="1301" y="4309"/>
                      <a:pt x="834" y="3942"/>
                      <a:pt x="701" y="3175"/>
                    </a:cubicBezTo>
                    <a:cubicBezTo>
                      <a:pt x="701" y="3175"/>
                      <a:pt x="434" y="1640"/>
                      <a:pt x="1034" y="873"/>
                    </a:cubicBezTo>
                    <a:cubicBezTo>
                      <a:pt x="1235" y="606"/>
                      <a:pt x="1501" y="473"/>
                      <a:pt x="1835" y="439"/>
                    </a:cubicBezTo>
                    <a:cubicBezTo>
                      <a:pt x="1868" y="439"/>
                      <a:pt x="1902" y="406"/>
                      <a:pt x="1935" y="406"/>
                    </a:cubicBezTo>
                    <a:close/>
                    <a:moveTo>
                      <a:pt x="1920" y="1"/>
                    </a:moveTo>
                    <a:cubicBezTo>
                      <a:pt x="1881" y="1"/>
                      <a:pt x="1842" y="2"/>
                      <a:pt x="1802" y="6"/>
                    </a:cubicBezTo>
                    <a:cubicBezTo>
                      <a:pt x="1335" y="73"/>
                      <a:pt x="968" y="273"/>
                      <a:pt x="701" y="606"/>
                    </a:cubicBezTo>
                    <a:cubicBezTo>
                      <a:pt x="0" y="1540"/>
                      <a:pt x="267" y="3175"/>
                      <a:pt x="267" y="3275"/>
                    </a:cubicBezTo>
                    <a:cubicBezTo>
                      <a:pt x="467" y="4209"/>
                      <a:pt x="1101" y="4743"/>
                      <a:pt x="2069" y="4743"/>
                    </a:cubicBezTo>
                    <a:cubicBezTo>
                      <a:pt x="3069" y="4743"/>
                      <a:pt x="4303" y="4075"/>
                      <a:pt x="4737" y="3342"/>
                    </a:cubicBezTo>
                    <a:cubicBezTo>
                      <a:pt x="4971" y="2975"/>
                      <a:pt x="4904" y="2674"/>
                      <a:pt x="4804" y="2508"/>
                    </a:cubicBezTo>
                    <a:cubicBezTo>
                      <a:pt x="4570" y="2107"/>
                      <a:pt x="4170" y="1907"/>
                      <a:pt x="3636" y="1907"/>
                    </a:cubicBezTo>
                    <a:cubicBezTo>
                      <a:pt x="3403" y="1907"/>
                      <a:pt x="3169" y="1941"/>
                      <a:pt x="2969" y="1974"/>
                    </a:cubicBezTo>
                    <a:cubicBezTo>
                      <a:pt x="3069" y="1407"/>
                      <a:pt x="3036" y="773"/>
                      <a:pt x="2702" y="373"/>
                    </a:cubicBezTo>
                    <a:cubicBezTo>
                      <a:pt x="2522" y="133"/>
                      <a:pt x="2262" y="1"/>
                      <a:pt x="192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0"/>
              <p:cNvSpPr/>
              <p:nvPr/>
            </p:nvSpPr>
            <p:spPr>
              <a:xfrm flipH="1">
                <a:off x="8318557" y="3775211"/>
                <a:ext cx="78377" cy="65843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56" extrusionOk="0">
                    <a:moveTo>
                      <a:pt x="1937" y="0"/>
                    </a:moveTo>
                    <a:cubicBezTo>
                      <a:pt x="1016" y="0"/>
                      <a:pt x="360" y="513"/>
                      <a:pt x="334" y="903"/>
                    </a:cubicBezTo>
                    <a:cubicBezTo>
                      <a:pt x="334" y="903"/>
                      <a:pt x="1" y="2505"/>
                      <a:pt x="1201" y="3205"/>
                    </a:cubicBezTo>
                    <a:cubicBezTo>
                      <a:pt x="1797" y="3546"/>
                      <a:pt x="2489" y="3756"/>
                      <a:pt x="3058" y="3756"/>
                    </a:cubicBezTo>
                    <a:cubicBezTo>
                      <a:pt x="3605" y="3756"/>
                      <a:pt x="4039" y="3562"/>
                      <a:pt x="4170" y="3105"/>
                    </a:cubicBezTo>
                    <a:cubicBezTo>
                      <a:pt x="4470" y="2138"/>
                      <a:pt x="4103" y="570"/>
                      <a:pt x="2769" y="136"/>
                    </a:cubicBezTo>
                    <a:cubicBezTo>
                      <a:pt x="2476" y="41"/>
                      <a:pt x="2196" y="0"/>
                      <a:pt x="1937" y="0"/>
                    </a:cubicBezTo>
                    <a:close/>
                  </a:path>
                </a:pathLst>
              </a:custGeom>
              <a:solidFill>
                <a:srgbClr val="EDD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0"/>
              <p:cNvSpPr/>
              <p:nvPr/>
            </p:nvSpPr>
            <p:spPr>
              <a:xfrm flipH="1">
                <a:off x="8357737" y="3775246"/>
                <a:ext cx="31011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336" extrusionOk="0">
                    <a:moveTo>
                      <a:pt x="1768" y="1"/>
                    </a:moveTo>
                    <a:lnTo>
                      <a:pt x="1" y="2336"/>
                    </a:lnTo>
                    <a:cubicBezTo>
                      <a:pt x="1" y="2336"/>
                      <a:pt x="1702" y="468"/>
                      <a:pt x="17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0"/>
              <p:cNvSpPr/>
              <p:nvPr/>
            </p:nvSpPr>
            <p:spPr>
              <a:xfrm flipH="1">
                <a:off x="8354231" y="3771740"/>
                <a:ext cx="38601" cy="47962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736" extrusionOk="0">
                    <a:moveTo>
                      <a:pt x="2035" y="1"/>
                    </a:moveTo>
                    <a:cubicBezTo>
                      <a:pt x="1901" y="1"/>
                      <a:pt x="1801" y="67"/>
                      <a:pt x="1801" y="201"/>
                    </a:cubicBezTo>
                    <a:cubicBezTo>
                      <a:pt x="1768" y="434"/>
                      <a:pt x="867" y="1502"/>
                      <a:pt x="67" y="2369"/>
                    </a:cubicBezTo>
                    <a:cubicBezTo>
                      <a:pt x="0" y="2469"/>
                      <a:pt x="0" y="2602"/>
                      <a:pt x="67" y="2669"/>
                    </a:cubicBezTo>
                    <a:cubicBezTo>
                      <a:pt x="100" y="2703"/>
                      <a:pt x="167" y="2736"/>
                      <a:pt x="234" y="2736"/>
                    </a:cubicBezTo>
                    <a:cubicBezTo>
                      <a:pt x="267" y="2736"/>
                      <a:pt x="334" y="2703"/>
                      <a:pt x="367" y="2669"/>
                    </a:cubicBezTo>
                    <a:cubicBezTo>
                      <a:pt x="801" y="2202"/>
                      <a:pt x="2135" y="734"/>
                      <a:pt x="2202" y="234"/>
                    </a:cubicBezTo>
                    <a:cubicBezTo>
                      <a:pt x="2202" y="134"/>
                      <a:pt x="2135" y="34"/>
                      <a:pt x="20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0"/>
              <p:cNvSpPr/>
              <p:nvPr/>
            </p:nvSpPr>
            <p:spPr>
              <a:xfrm flipH="1">
                <a:off x="8338439" y="3782275"/>
                <a:ext cx="35691" cy="49137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extrusionOk="0">
                    <a:moveTo>
                      <a:pt x="2035" y="0"/>
                    </a:moveTo>
                    <a:lnTo>
                      <a:pt x="0" y="2802"/>
                    </a:lnTo>
                    <a:cubicBezTo>
                      <a:pt x="0" y="2802"/>
                      <a:pt x="1969" y="600"/>
                      <a:pt x="2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0"/>
              <p:cNvSpPr/>
              <p:nvPr/>
            </p:nvSpPr>
            <p:spPr>
              <a:xfrm flipH="1">
                <a:off x="8334932" y="3778752"/>
                <a:ext cx="42703" cy="5674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237" extrusionOk="0">
                    <a:moveTo>
                      <a:pt x="2235" y="1"/>
                    </a:moveTo>
                    <a:cubicBezTo>
                      <a:pt x="2135" y="1"/>
                      <a:pt x="2035" y="68"/>
                      <a:pt x="2035" y="201"/>
                    </a:cubicBezTo>
                    <a:cubicBezTo>
                      <a:pt x="1968" y="535"/>
                      <a:pt x="834" y="1969"/>
                      <a:pt x="67" y="2870"/>
                    </a:cubicBezTo>
                    <a:cubicBezTo>
                      <a:pt x="0" y="2970"/>
                      <a:pt x="0" y="3103"/>
                      <a:pt x="67" y="3170"/>
                    </a:cubicBezTo>
                    <a:cubicBezTo>
                      <a:pt x="134" y="3203"/>
                      <a:pt x="167" y="3237"/>
                      <a:pt x="200" y="3237"/>
                    </a:cubicBezTo>
                    <a:cubicBezTo>
                      <a:pt x="267" y="3237"/>
                      <a:pt x="334" y="3203"/>
                      <a:pt x="367" y="3136"/>
                    </a:cubicBezTo>
                    <a:cubicBezTo>
                      <a:pt x="701" y="2770"/>
                      <a:pt x="2369" y="835"/>
                      <a:pt x="2435" y="234"/>
                    </a:cubicBezTo>
                    <a:cubicBezTo>
                      <a:pt x="2435" y="134"/>
                      <a:pt x="23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0"/>
              <p:cNvSpPr/>
              <p:nvPr/>
            </p:nvSpPr>
            <p:spPr>
              <a:xfrm flipH="1">
                <a:off x="8423797" y="3745782"/>
                <a:ext cx="48558" cy="11359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648" extrusionOk="0">
                    <a:moveTo>
                      <a:pt x="1130" y="0"/>
                    </a:moveTo>
                    <a:cubicBezTo>
                      <a:pt x="790" y="0"/>
                      <a:pt x="409" y="76"/>
                      <a:pt x="0" y="281"/>
                    </a:cubicBezTo>
                    <a:lnTo>
                      <a:pt x="2769" y="648"/>
                    </a:lnTo>
                    <a:cubicBezTo>
                      <a:pt x="2769" y="648"/>
                      <a:pt x="2122" y="0"/>
                      <a:pt x="1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0"/>
              <p:cNvSpPr/>
              <p:nvPr/>
            </p:nvSpPr>
            <p:spPr>
              <a:xfrm flipH="1">
                <a:off x="8419712" y="3741961"/>
                <a:ext cx="56745" cy="19283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100" extrusionOk="0">
                    <a:moveTo>
                      <a:pt x="1322" y="0"/>
                    </a:moveTo>
                    <a:cubicBezTo>
                      <a:pt x="960" y="0"/>
                      <a:pt x="560" y="82"/>
                      <a:pt x="134" y="299"/>
                    </a:cubicBezTo>
                    <a:cubicBezTo>
                      <a:pt x="34" y="365"/>
                      <a:pt x="1" y="499"/>
                      <a:pt x="68" y="599"/>
                    </a:cubicBezTo>
                    <a:cubicBezTo>
                      <a:pt x="89" y="663"/>
                      <a:pt x="152" y="700"/>
                      <a:pt x="222" y="700"/>
                    </a:cubicBezTo>
                    <a:cubicBezTo>
                      <a:pt x="259" y="700"/>
                      <a:pt x="299" y="689"/>
                      <a:pt x="334" y="666"/>
                    </a:cubicBezTo>
                    <a:cubicBezTo>
                      <a:pt x="696" y="489"/>
                      <a:pt x="1034" y="423"/>
                      <a:pt x="1338" y="423"/>
                    </a:cubicBezTo>
                    <a:cubicBezTo>
                      <a:pt x="2241" y="423"/>
                      <a:pt x="2845" y="1008"/>
                      <a:pt x="2870" y="1032"/>
                    </a:cubicBezTo>
                    <a:cubicBezTo>
                      <a:pt x="2903" y="1066"/>
                      <a:pt x="2970" y="1099"/>
                      <a:pt x="3003" y="1099"/>
                    </a:cubicBezTo>
                    <a:cubicBezTo>
                      <a:pt x="3070" y="1099"/>
                      <a:pt x="3103" y="1066"/>
                      <a:pt x="3170" y="1032"/>
                    </a:cubicBezTo>
                    <a:cubicBezTo>
                      <a:pt x="3237" y="932"/>
                      <a:pt x="3237" y="799"/>
                      <a:pt x="3170" y="732"/>
                    </a:cubicBezTo>
                    <a:cubicBezTo>
                      <a:pt x="3145" y="732"/>
                      <a:pt x="2407" y="0"/>
                      <a:pt x="13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0"/>
              <p:cNvSpPr/>
              <p:nvPr/>
            </p:nvSpPr>
            <p:spPr>
              <a:xfrm flipH="1">
                <a:off x="8326749" y="3797471"/>
                <a:ext cx="27505" cy="3860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202" extrusionOk="0">
                    <a:moveTo>
                      <a:pt x="1568" y="0"/>
                    </a:moveTo>
                    <a:lnTo>
                      <a:pt x="1" y="2202"/>
                    </a:lnTo>
                    <a:cubicBezTo>
                      <a:pt x="1" y="2202"/>
                      <a:pt x="1535" y="701"/>
                      <a:pt x="1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0"/>
              <p:cNvSpPr/>
              <p:nvPr/>
            </p:nvSpPr>
            <p:spPr>
              <a:xfrm flipH="1">
                <a:off x="8322664" y="3793370"/>
                <a:ext cx="35674" cy="46227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637" extrusionOk="0">
                    <a:moveTo>
                      <a:pt x="1835" y="1"/>
                    </a:moveTo>
                    <a:cubicBezTo>
                      <a:pt x="1701" y="1"/>
                      <a:pt x="1601" y="101"/>
                      <a:pt x="1601" y="201"/>
                    </a:cubicBezTo>
                    <a:cubicBezTo>
                      <a:pt x="1568" y="668"/>
                      <a:pt x="634" y="1735"/>
                      <a:pt x="67" y="2269"/>
                    </a:cubicBezTo>
                    <a:cubicBezTo>
                      <a:pt x="0" y="2369"/>
                      <a:pt x="0" y="2503"/>
                      <a:pt x="67" y="2569"/>
                    </a:cubicBezTo>
                    <a:cubicBezTo>
                      <a:pt x="100" y="2636"/>
                      <a:pt x="167" y="2636"/>
                      <a:pt x="234" y="2636"/>
                    </a:cubicBezTo>
                    <a:cubicBezTo>
                      <a:pt x="267" y="2636"/>
                      <a:pt x="334" y="2636"/>
                      <a:pt x="367" y="2569"/>
                    </a:cubicBezTo>
                    <a:cubicBezTo>
                      <a:pt x="534" y="2436"/>
                      <a:pt x="1968" y="1002"/>
                      <a:pt x="2002" y="234"/>
                    </a:cubicBezTo>
                    <a:cubicBezTo>
                      <a:pt x="2035" y="134"/>
                      <a:pt x="1935" y="34"/>
                      <a:pt x="18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0"/>
              <p:cNvSpPr/>
              <p:nvPr/>
            </p:nvSpPr>
            <p:spPr>
              <a:xfrm flipH="1">
                <a:off x="8416789" y="3705082"/>
                <a:ext cx="28679" cy="47384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703" extrusionOk="0">
                    <a:moveTo>
                      <a:pt x="635" y="1"/>
                    </a:moveTo>
                    <a:lnTo>
                      <a:pt x="635" y="1"/>
                    </a:lnTo>
                    <a:cubicBezTo>
                      <a:pt x="635" y="1"/>
                      <a:pt x="1" y="1435"/>
                      <a:pt x="1635" y="2703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0"/>
              <p:cNvSpPr/>
              <p:nvPr/>
            </p:nvSpPr>
            <p:spPr>
              <a:xfrm flipH="1">
                <a:off x="8412704" y="3701366"/>
                <a:ext cx="36848" cy="5460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115" extrusionOk="0">
                    <a:moveTo>
                      <a:pt x="888" y="0"/>
                    </a:moveTo>
                    <a:cubicBezTo>
                      <a:pt x="805" y="0"/>
                      <a:pt x="718" y="38"/>
                      <a:pt x="667" y="113"/>
                    </a:cubicBezTo>
                    <a:cubicBezTo>
                      <a:pt x="667" y="146"/>
                      <a:pt x="0" y="1747"/>
                      <a:pt x="1768" y="3082"/>
                    </a:cubicBezTo>
                    <a:cubicBezTo>
                      <a:pt x="1802" y="3082"/>
                      <a:pt x="1835" y="3115"/>
                      <a:pt x="1868" y="3115"/>
                    </a:cubicBezTo>
                    <a:cubicBezTo>
                      <a:pt x="1935" y="3115"/>
                      <a:pt x="2002" y="3082"/>
                      <a:pt x="2035" y="3015"/>
                    </a:cubicBezTo>
                    <a:cubicBezTo>
                      <a:pt x="2102" y="2948"/>
                      <a:pt x="2102" y="2815"/>
                      <a:pt x="2002" y="2748"/>
                    </a:cubicBezTo>
                    <a:cubicBezTo>
                      <a:pt x="501" y="1614"/>
                      <a:pt x="1034" y="346"/>
                      <a:pt x="1068" y="280"/>
                    </a:cubicBezTo>
                    <a:cubicBezTo>
                      <a:pt x="1101" y="180"/>
                      <a:pt x="1068" y="79"/>
                      <a:pt x="968" y="13"/>
                    </a:cubicBezTo>
                    <a:cubicBezTo>
                      <a:pt x="943" y="4"/>
                      <a:pt x="916" y="0"/>
                      <a:pt x="88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0"/>
              <p:cNvSpPr/>
              <p:nvPr/>
            </p:nvSpPr>
            <p:spPr>
              <a:xfrm flipH="1">
                <a:off x="8178217" y="3845655"/>
                <a:ext cx="173687" cy="495643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28274" extrusionOk="0">
                    <a:moveTo>
                      <a:pt x="1683" y="0"/>
                    </a:moveTo>
                    <a:cubicBezTo>
                      <a:pt x="1612" y="0"/>
                      <a:pt x="1543" y="23"/>
                      <a:pt x="1501" y="87"/>
                    </a:cubicBezTo>
                    <a:cubicBezTo>
                      <a:pt x="1434" y="187"/>
                      <a:pt x="1468" y="320"/>
                      <a:pt x="1568" y="387"/>
                    </a:cubicBezTo>
                    <a:cubicBezTo>
                      <a:pt x="1568" y="387"/>
                      <a:pt x="1835" y="554"/>
                      <a:pt x="2202" y="887"/>
                    </a:cubicBezTo>
                    <a:cubicBezTo>
                      <a:pt x="2235" y="921"/>
                      <a:pt x="2302" y="921"/>
                      <a:pt x="2335" y="921"/>
                    </a:cubicBezTo>
                    <a:cubicBezTo>
                      <a:pt x="2402" y="921"/>
                      <a:pt x="2468" y="921"/>
                      <a:pt x="2502" y="854"/>
                    </a:cubicBezTo>
                    <a:cubicBezTo>
                      <a:pt x="2569" y="787"/>
                      <a:pt x="2569" y="654"/>
                      <a:pt x="2468" y="587"/>
                    </a:cubicBezTo>
                    <a:cubicBezTo>
                      <a:pt x="2102" y="220"/>
                      <a:pt x="1801" y="53"/>
                      <a:pt x="1801" y="20"/>
                    </a:cubicBezTo>
                    <a:cubicBezTo>
                      <a:pt x="1765" y="8"/>
                      <a:pt x="1724" y="0"/>
                      <a:pt x="1683" y="0"/>
                    </a:cubicBezTo>
                    <a:close/>
                    <a:moveTo>
                      <a:pt x="2923" y="1108"/>
                    </a:moveTo>
                    <a:cubicBezTo>
                      <a:pt x="2875" y="1108"/>
                      <a:pt x="2832" y="1124"/>
                      <a:pt x="2802" y="1154"/>
                    </a:cubicBezTo>
                    <a:cubicBezTo>
                      <a:pt x="2702" y="1254"/>
                      <a:pt x="2702" y="1388"/>
                      <a:pt x="2769" y="1454"/>
                    </a:cubicBezTo>
                    <a:cubicBezTo>
                      <a:pt x="2969" y="1654"/>
                      <a:pt x="3136" y="1888"/>
                      <a:pt x="3269" y="2088"/>
                    </a:cubicBezTo>
                    <a:cubicBezTo>
                      <a:pt x="3302" y="2155"/>
                      <a:pt x="3369" y="2188"/>
                      <a:pt x="3436" y="2188"/>
                    </a:cubicBezTo>
                    <a:cubicBezTo>
                      <a:pt x="3503" y="2188"/>
                      <a:pt x="3536" y="2155"/>
                      <a:pt x="3569" y="2155"/>
                    </a:cubicBezTo>
                    <a:cubicBezTo>
                      <a:pt x="3669" y="2088"/>
                      <a:pt x="3669" y="1955"/>
                      <a:pt x="3603" y="1855"/>
                    </a:cubicBezTo>
                    <a:cubicBezTo>
                      <a:pt x="3469" y="1621"/>
                      <a:pt x="3269" y="1388"/>
                      <a:pt x="3102" y="1187"/>
                    </a:cubicBezTo>
                    <a:cubicBezTo>
                      <a:pt x="3047" y="1132"/>
                      <a:pt x="2982" y="1108"/>
                      <a:pt x="2923" y="1108"/>
                    </a:cubicBezTo>
                    <a:close/>
                    <a:moveTo>
                      <a:pt x="3863" y="2476"/>
                    </a:moveTo>
                    <a:cubicBezTo>
                      <a:pt x="3834" y="2476"/>
                      <a:pt x="3803" y="2480"/>
                      <a:pt x="3769" y="2488"/>
                    </a:cubicBezTo>
                    <a:cubicBezTo>
                      <a:pt x="3669" y="2555"/>
                      <a:pt x="3636" y="2689"/>
                      <a:pt x="3703" y="2789"/>
                    </a:cubicBezTo>
                    <a:cubicBezTo>
                      <a:pt x="3836" y="3022"/>
                      <a:pt x="3936" y="3256"/>
                      <a:pt x="4036" y="3522"/>
                    </a:cubicBezTo>
                    <a:cubicBezTo>
                      <a:pt x="4070" y="3589"/>
                      <a:pt x="4136" y="3656"/>
                      <a:pt x="4236" y="3656"/>
                    </a:cubicBezTo>
                    <a:cubicBezTo>
                      <a:pt x="4236" y="3656"/>
                      <a:pt x="4270" y="3656"/>
                      <a:pt x="4303" y="3623"/>
                    </a:cubicBezTo>
                    <a:cubicBezTo>
                      <a:pt x="4403" y="3589"/>
                      <a:pt x="4470" y="3489"/>
                      <a:pt x="4437" y="3356"/>
                    </a:cubicBezTo>
                    <a:cubicBezTo>
                      <a:pt x="4336" y="3089"/>
                      <a:pt x="4203" y="2855"/>
                      <a:pt x="4070" y="2588"/>
                    </a:cubicBezTo>
                    <a:cubicBezTo>
                      <a:pt x="4020" y="2513"/>
                      <a:pt x="3951" y="2476"/>
                      <a:pt x="3863" y="2476"/>
                    </a:cubicBezTo>
                    <a:close/>
                    <a:moveTo>
                      <a:pt x="4403" y="4023"/>
                    </a:moveTo>
                    <a:cubicBezTo>
                      <a:pt x="4303" y="4056"/>
                      <a:pt x="4236" y="4190"/>
                      <a:pt x="4270" y="4290"/>
                    </a:cubicBezTo>
                    <a:cubicBezTo>
                      <a:pt x="4336" y="4557"/>
                      <a:pt x="4370" y="4823"/>
                      <a:pt x="4403" y="5090"/>
                    </a:cubicBezTo>
                    <a:cubicBezTo>
                      <a:pt x="4403" y="5190"/>
                      <a:pt x="4503" y="5257"/>
                      <a:pt x="4603" y="5257"/>
                    </a:cubicBezTo>
                    <a:cubicBezTo>
                      <a:pt x="4737" y="5257"/>
                      <a:pt x="4803" y="5157"/>
                      <a:pt x="4803" y="5057"/>
                    </a:cubicBezTo>
                    <a:cubicBezTo>
                      <a:pt x="4770" y="4757"/>
                      <a:pt x="4737" y="4456"/>
                      <a:pt x="4670" y="4190"/>
                    </a:cubicBezTo>
                    <a:cubicBezTo>
                      <a:pt x="4637" y="4090"/>
                      <a:pt x="4537" y="4023"/>
                      <a:pt x="4403" y="4023"/>
                    </a:cubicBezTo>
                    <a:close/>
                    <a:moveTo>
                      <a:pt x="4637" y="5691"/>
                    </a:moveTo>
                    <a:cubicBezTo>
                      <a:pt x="4503" y="5691"/>
                      <a:pt x="4403" y="5791"/>
                      <a:pt x="4403" y="5891"/>
                    </a:cubicBezTo>
                    <a:cubicBezTo>
                      <a:pt x="4403" y="6158"/>
                      <a:pt x="4370" y="6425"/>
                      <a:pt x="4336" y="6691"/>
                    </a:cubicBezTo>
                    <a:cubicBezTo>
                      <a:pt x="4336" y="6825"/>
                      <a:pt x="4403" y="6925"/>
                      <a:pt x="4503" y="6925"/>
                    </a:cubicBezTo>
                    <a:lnTo>
                      <a:pt x="4537" y="6925"/>
                    </a:lnTo>
                    <a:cubicBezTo>
                      <a:pt x="4637" y="6925"/>
                      <a:pt x="4737" y="6858"/>
                      <a:pt x="4737" y="6758"/>
                    </a:cubicBezTo>
                    <a:cubicBezTo>
                      <a:pt x="4803" y="6458"/>
                      <a:pt x="4837" y="6191"/>
                      <a:pt x="4837" y="5891"/>
                    </a:cubicBezTo>
                    <a:cubicBezTo>
                      <a:pt x="4837" y="5791"/>
                      <a:pt x="4737" y="5691"/>
                      <a:pt x="4637" y="5691"/>
                    </a:cubicBezTo>
                    <a:close/>
                    <a:moveTo>
                      <a:pt x="4437" y="7325"/>
                    </a:moveTo>
                    <a:cubicBezTo>
                      <a:pt x="4303" y="7325"/>
                      <a:pt x="4203" y="7392"/>
                      <a:pt x="4170" y="7492"/>
                    </a:cubicBezTo>
                    <a:cubicBezTo>
                      <a:pt x="4103" y="7759"/>
                      <a:pt x="4036" y="8026"/>
                      <a:pt x="3936" y="8259"/>
                    </a:cubicBezTo>
                    <a:cubicBezTo>
                      <a:pt x="3903" y="8359"/>
                      <a:pt x="3936" y="8493"/>
                      <a:pt x="4070" y="8526"/>
                    </a:cubicBezTo>
                    <a:cubicBezTo>
                      <a:pt x="4070" y="8526"/>
                      <a:pt x="4103" y="8559"/>
                      <a:pt x="4136" y="8559"/>
                    </a:cubicBezTo>
                    <a:cubicBezTo>
                      <a:pt x="4203" y="8559"/>
                      <a:pt x="4303" y="8493"/>
                      <a:pt x="4336" y="8426"/>
                    </a:cubicBezTo>
                    <a:cubicBezTo>
                      <a:pt x="4403" y="8159"/>
                      <a:pt x="4503" y="7892"/>
                      <a:pt x="4570" y="7592"/>
                    </a:cubicBezTo>
                    <a:cubicBezTo>
                      <a:pt x="4603" y="7492"/>
                      <a:pt x="4537" y="7359"/>
                      <a:pt x="4437" y="7325"/>
                    </a:cubicBezTo>
                    <a:close/>
                    <a:moveTo>
                      <a:pt x="1701" y="9160"/>
                    </a:moveTo>
                    <a:cubicBezTo>
                      <a:pt x="1601" y="9160"/>
                      <a:pt x="1501" y="9260"/>
                      <a:pt x="1534" y="9393"/>
                    </a:cubicBezTo>
                    <a:cubicBezTo>
                      <a:pt x="1534" y="9493"/>
                      <a:pt x="1635" y="9594"/>
                      <a:pt x="1735" y="9594"/>
                    </a:cubicBezTo>
                    <a:cubicBezTo>
                      <a:pt x="1845" y="9580"/>
                      <a:pt x="1956" y="9572"/>
                      <a:pt x="2066" y="9572"/>
                    </a:cubicBezTo>
                    <a:cubicBezTo>
                      <a:pt x="2223" y="9572"/>
                      <a:pt x="2379" y="9588"/>
                      <a:pt x="2535" y="9627"/>
                    </a:cubicBezTo>
                    <a:lnTo>
                      <a:pt x="2569" y="9627"/>
                    </a:lnTo>
                    <a:cubicBezTo>
                      <a:pt x="2669" y="9627"/>
                      <a:pt x="2735" y="9527"/>
                      <a:pt x="2769" y="9427"/>
                    </a:cubicBezTo>
                    <a:cubicBezTo>
                      <a:pt x="2769" y="9327"/>
                      <a:pt x="2702" y="9227"/>
                      <a:pt x="2602" y="9193"/>
                    </a:cubicBezTo>
                    <a:cubicBezTo>
                      <a:pt x="2302" y="9160"/>
                      <a:pt x="2001" y="9160"/>
                      <a:pt x="1701" y="9160"/>
                    </a:cubicBezTo>
                    <a:close/>
                    <a:moveTo>
                      <a:pt x="902" y="9318"/>
                    </a:moveTo>
                    <a:cubicBezTo>
                      <a:pt x="880" y="9318"/>
                      <a:pt x="858" y="9321"/>
                      <a:pt x="834" y="9327"/>
                    </a:cubicBezTo>
                    <a:cubicBezTo>
                      <a:pt x="467" y="9460"/>
                      <a:pt x="200" y="9627"/>
                      <a:pt x="67" y="9860"/>
                    </a:cubicBezTo>
                    <a:cubicBezTo>
                      <a:pt x="0" y="9960"/>
                      <a:pt x="33" y="10094"/>
                      <a:pt x="133" y="10161"/>
                    </a:cubicBezTo>
                    <a:cubicBezTo>
                      <a:pt x="167" y="10161"/>
                      <a:pt x="200" y="10194"/>
                      <a:pt x="234" y="10194"/>
                    </a:cubicBezTo>
                    <a:cubicBezTo>
                      <a:pt x="300" y="10194"/>
                      <a:pt x="367" y="10161"/>
                      <a:pt x="400" y="10094"/>
                    </a:cubicBezTo>
                    <a:cubicBezTo>
                      <a:pt x="500" y="9960"/>
                      <a:pt x="701" y="9827"/>
                      <a:pt x="967" y="9727"/>
                    </a:cubicBezTo>
                    <a:cubicBezTo>
                      <a:pt x="1101" y="9694"/>
                      <a:pt x="1134" y="9560"/>
                      <a:pt x="1101" y="9460"/>
                    </a:cubicBezTo>
                    <a:cubicBezTo>
                      <a:pt x="1073" y="9378"/>
                      <a:pt x="1001" y="9318"/>
                      <a:pt x="902" y="9318"/>
                    </a:cubicBezTo>
                    <a:close/>
                    <a:moveTo>
                      <a:pt x="3765" y="8892"/>
                    </a:moveTo>
                    <a:cubicBezTo>
                      <a:pt x="3703" y="8892"/>
                      <a:pt x="3646" y="8928"/>
                      <a:pt x="3603" y="8993"/>
                    </a:cubicBezTo>
                    <a:cubicBezTo>
                      <a:pt x="3536" y="9127"/>
                      <a:pt x="3436" y="9293"/>
                      <a:pt x="3369" y="9393"/>
                    </a:cubicBezTo>
                    <a:cubicBezTo>
                      <a:pt x="3269" y="9427"/>
                      <a:pt x="3202" y="9460"/>
                      <a:pt x="3169" y="9560"/>
                    </a:cubicBezTo>
                    <a:cubicBezTo>
                      <a:pt x="3169" y="9594"/>
                      <a:pt x="3169" y="9627"/>
                      <a:pt x="3169" y="9660"/>
                    </a:cubicBezTo>
                    <a:cubicBezTo>
                      <a:pt x="3102" y="9760"/>
                      <a:pt x="3102" y="9894"/>
                      <a:pt x="3202" y="9960"/>
                    </a:cubicBezTo>
                    <a:cubicBezTo>
                      <a:pt x="3247" y="9990"/>
                      <a:pt x="3299" y="10007"/>
                      <a:pt x="3348" y="10007"/>
                    </a:cubicBezTo>
                    <a:cubicBezTo>
                      <a:pt x="3409" y="10007"/>
                      <a:pt x="3466" y="9982"/>
                      <a:pt x="3503" y="9927"/>
                    </a:cubicBezTo>
                    <a:cubicBezTo>
                      <a:pt x="3503" y="9927"/>
                      <a:pt x="3503" y="9894"/>
                      <a:pt x="3503" y="9894"/>
                    </a:cubicBezTo>
                    <a:cubicBezTo>
                      <a:pt x="3669" y="9960"/>
                      <a:pt x="3836" y="10061"/>
                      <a:pt x="4003" y="10161"/>
                    </a:cubicBezTo>
                    <a:cubicBezTo>
                      <a:pt x="4036" y="10161"/>
                      <a:pt x="4070" y="10194"/>
                      <a:pt x="4103" y="10194"/>
                    </a:cubicBezTo>
                    <a:cubicBezTo>
                      <a:pt x="4203" y="10194"/>
                      <a:pt x="4270" y="10161"/>
                      <a:pt x="4303" y="10094"/>
                    </a:cubicBezTo>
                    <a:cubicBezTo>
                      <a:pt x="4370" y="9994"/>
                      <a:pt x="4336" y="9860"/>
                      <a:pt x="4236" y="9794"/>
                    </a:cubicBezTo>
                    <a:cubicBezTo>
                      <a:pt x="4070" y="9694"/>
                      <a:pt x="3903" y="9627"/>
                      <a:pt x="3769" y="9560"/>
                    </a:cubicBezTo>
                    <a:cubicBezTo>
                      <a:pt x="3836" y="9427"/>
                      <a:pt x="3903" y="9327"/>
                      <a:pt x="3970" y="9193"/>
                    </a:cubicBezTo>
                    <a:cubicBezTo>
                      <a:pt x="4036" y="9093"/>
                      <a:pt x="4003" y="8960"/>
                      <a:pt x="3869" y="8926"/>
                    </a:cubicBezTo>
                    <a:cubicBezTo>
                      <a:pt x="3834" y="8903"/>
                      <a:pt x="3799" y="8892"/>
                      <a:pt x="3765" y="8892"/>
                    </a:cubicBezTo>
                    <a:close/>
                    <a:moveTo>
                      <a:pt x="2748" y="10181"/>
                    </a:moveTo>
                    <a:cubicBezTo>
                      <a:pt x="2699" y="10181"/>
                      <a:pt x="2647" y="10197"/>
                      <a:pt x="2602" y="10227"/>
                    </a:cubicBezTo>
                    <a:cubicBezTo>
                      <a:pt x="2402" y="10394"/>
                      <a:pt x="2168" y="10528"/>
                      <a:pt x="1935" y="10594"/>
                    </a:cubicBezTo>
                    <a:cubicBezTo>
                      <a:pt x="1835" y="10628"/>
                      <a:pt x="1801" y="10761"/>
                      <a:pt x="1835" y="10861"/>
                    </a:cubicBezTo>
                    <a:cubicBezTo>
                      <a:pt x="1868" y="10961"/>
                      <a:pt x="1935" y="10995"/>
                      <a:pt x="2035" y="10995"/>
                    </a:cubicBezTo>
                    <a:lnTo>
                      <a:pt x="2102" y="10995"/>
                    </a:lnTo>
                    <a:cubicBezTo>
                      <a:pt x="2368" y="10894"/>
                      <a:pt x="2635" y="10728"/>
                      <a:pt x="2869" y="10561"/>
                    </a:cubicBezTo>
                    <a:cubicBezTo>
                      <a:pt x="2969" y="10461"/>
                      <a:pt x="2969" y="10361"/>
                      <a:pt x="2902" y="10261"/>
                    </a:cubicBezTo>
                    <a:cubicBezTo>
                      <a:pt x="2865" y="10206"/>
                      <a:pt x="2808" y="10181"/>
                      <a:pt x="2748" y="10181"/>
                    </a:cubicBezTo>
                    <a:close/>
                    <a:moveTo>
                      <a:pt x="444" y="10493"/>
                    </a:moveTo>
                    <a:cubicBezTo>
                      <a:pt x="381" y="10493"/>
                      <a:pt x="310" y="10530"/>
                      <a:pt x="267" y="10594"/>
                    </a:cubicBezTo>
                    <a:cubicBezTo>
                      <a:pt x="200" y="10661"/>
                      <a:pt x="200" y="10794"/>
                      <a:pt x="300" y="10861"/>
                    </a:cubicBezTo>
                    <a:cubicBezTo>
                      <a:pt x="534" y="11061"/>
                      <a:pt x="834" y="11161"/>
                      <a:pt x="1201" y="11161"/>
                    </a:cubicBezTo>
                    <a:cubicBezTo>
                      <a:pt x="1334" y="11161"/>
                      <a:pt x="1401" y="11061"/>
                      <a:pt x="1401" y="10961"/>
                    </a:cubicBezTo>
                    <a:cubicBezTo>
                      <a:pt x="1434" y="10828"/>
                      <a:pt x="1334" y="10728"/>
                      <a:pt x="1201" y="10728"/>
                    </a:cubicBezTo>
                    <a:cubicBezTo>
                      <a:pt x="934" y="10728"/>
                      <a:pt x="701" y="10661"/>
                      <a:pt x="534" y="10528"/>
                    </a:cubicBezTo>
                    <a:cubicBezTo>
                      <a:pt x="510" y="10504"/>
                      <a:pt x="478" y="10493"/>
                      <a:pt x="444" y="10493"/>
                    </a:cubicBezTo>
                    <a:close/>
                    <a:moveTo>
                      <a:pt x="4790" y="10264"/>
                    </a:moveTo>
                    <a:cubicBezTo>
                      <a:pt x="4730" y="10264"/>
                      <a:pt x="4673" y="10291"/>
                      <a:pt x="4637" y="10327"/>
                    </a:cubicBezTo>
                    <a:cubicBezTo>
                      <a:pt x="4570" y="10427"/>
                      <a:pt x="4570" y="10561"/>
                      <a:pt x="4637" y="10628"/>
                    </a:cubicBezTo>
                    <a:cubicBezTo>
                      <a:pt x="4837" y="10794"/>
                      <a:pt x="5037" y="10995"/>
                      <a:pt x="5204" y="11195"/>
                    </a:cubicBezTo>
                    <a:cubicBezTo>
                      <a:pt x="5237" y="11261"/>
                      <a:pt x="5304" y="11295"/>
                      <a:pt x="5371" y="11295"/>
                    </a:cubicBezTo>
                    <a:cubicBezTo>
                      <a:pt x="5404" y="11295"/>
                      <a:pt x="5437" y="11261"/>
                      <a:pt x="5471" y="11228"/>
                    </a:cubicBezTo>
                    <a:cubicBezTo>
                      <a:pt x="5571" y="11161"/>
                      <a:pt x="5604" y="11028"/>
                      <a:pt x="5504" y="10961"/>
                    </a:cubicBezTo>
                    <a:cubicBezTo>
                      <a:pt x="5337" y="10728"/>
                      <a:pt x="5137" y="10494"/>
                      <a:pt x="4937" y="10327"/>
                    </a:cubicBezTo>
                    <a:cubicBezTo>
                      <a:pt x="4892" y="10282"/>
                      <a:pt x="4840" y="10264"/>
                      <a:pt x="4790" y="10264"/>
                    </a:cubicBezTo>
                    <a:close/>
                    <a:moveTo>
                      <a:pt x="5819" y="11560"/>
                    </a:moveTo>
                    <a:cubicBezTo>
                      <a:pt x="5779" y="11560"/>
                      <a:pt x="5740" y="11571"/>
                      <a:pt x="5704" y="11595"/>
                    </a:cubicBezTo>
                    <a:cubicBezTo>
                      <a:pt x="5604" y="11628"/>
                      <a:pt x="5571" y="11762"/>
                      <a:pt x="5637" y="11862"/>
                    </a:cubicBezTo>
                    <a:cubicBezTo>
                      <a:pt x="5771" y="12095"/>
                      <a:pt x="5904" y="12329"/>
                      <a:pt x="6004" y="12596"/>
                    </a:cubicBezTo>
                    <a:cubicBezTo>
                      <a:pt x="6038" y="12662"/>
                      <a:pt x="6104" y="12729"/>
                      <a:pt x="6171" y="12729"/>
                    </a:cubicBezTo>
                    <a:cubicBezTo>
                      <a:pt x="6204" y="12729"/>
                      <a:pt x="6238" y="12729"/>
                      <a:pt x="6271" y="12696"/>
                    </a:cubicBezTo>
                    <a:cubicBezTo>
                      <a:pt x="6371" y="12662"/>
                      <a:pt x="6438" y="12529"/>
                      <a:pt x="6371" y="12429"/>
                    </a:cubicBezTo>
                    <a:cubicBezTo>
                      <a:pt x="6271" y="12162"/>
                      <a:pt x="6138" y="11895"/>
                      <a:pt x="6004" y="11662"/>
                    </a:cubicBezTo>
                    <a:cubicBezTo>
                      <a:pt x="5961" y="11597"/>
                      <a:pt x="5890" y="11560"/>
                      <a:pt x="5819" y="11560"/>
                    </a:cubicBezTo>
                    <a:close/>
                    <a:moveTo>
                      <a:pt x="6460" y="13087"/>
                    </a:moveTo>
                    <a:cubicBezTo>
                      <a:pt x="6441" y="13087"/>
                      <a:pt x="6422" y="13090"/>
                      <a:pt x="6405" y="13096"/>
                    </a:cubicBezTo>
                    <a:cubicBezTo>
                      <a:pt x="6305" y="13129"/>
                      <a:pt x="6238" y="13263"/>
                      <a:pt x="6271" y="13363"/>
                    </a:cubicBezTo>
                    <a:cubicBezTo>
                      <a:pt x="6338" y="13630"/>
                      <a:pt x="6405" y="13897"/>
                      <a:pt x="6438" y="14130"/>
                    </a:cubicBezTo>
                    <a:cubicBezTo>
                      <a:pt x="6438" y="14264"/>
                      <a:pt x="6538" y="14330"/>
                      <a:pt x="6638" y="14330"/>
                    </a:cubicBezTo>
                    <a:lnTo>
                      <a:pt x="6671" y="14330"/>
                    </a:lnTo>
                    <a:cubicBezTo>
                      <a:pt x="6772" y="14297"/>
                      <a:pt x="6872" y="14197"/>
                      <a:pt x="6838" y="14097"/>
                    </a:cubicBezTo>
                    <a:cubicBezTo>
                      <a:pt x="6805" y="13797"/>
                      <a:pt x="6738" y="13530"/>
                      <a:pt x="6671" y="13229"/>
                    </a:cubicBezTo>
                    <a:cubicBezTo>
                      <a:pt x="6644" y="13147"/>
                      <a:pt x="6549" y="13087"/>
                      <a:pt x="6460" y="13087"/>
                    </a:cubicBezTo>
                    <a:close/>
                    <a:moveTo>
                      <a:pt x="6705" y="14731"/>
                    </a:moveTo>
                    <a:cubicBezTo>
                      <a:pt x="6571" y="14731"/>
                      <a:pt x="6471" y="14831"/>
                      <a:pt x="6471" y="14931"/>
                    </a:cubicBezTo>
                    <a:cubicBezTo>
                      <a:pt x="6471" y="15198"/>
                      <a:pt x="6471" y="15464"/>
                      <a:pt x="6405" y="15731"/>
                    </a:cubicBezTo>
                    <a:cubicBezTo>
                      <a:pt x="6371" y="15865"/>
                      <a:pt x="6471" y="15965"/>
                      <a:pt x="6571" y="15965"/>
                    </a:cubicBezTo>
                    <a:cubicBezTo>
                      <a:pt x="6571" y="15998"/>
                      <a:pt x="6605" y="15998"/>
                      <a:pt x="6605" y="15998"/>
                    </a:cubicBezTo>
                    <a:cubicBezTo>
                      <a:pt x="6705" y="15998"/>
                      <a:pt x="6805" y="15898"/>
                      <a:pt x="6805" y="15831"/>
                    </a:cubicBezTo>
                    <a:cubicBezTo>
                      <a:pt x="6872" y="15531"/>
                      <a:pt x="6905" y="15231"/>
                      <a:pt x="6905" y="14964"/>
                    </a:cubicBezTo>
                    <a:cubicBezTo>
                      <a:pt x="6905" y="14831"/>
                      <a:pt x="6805" y="14731"/>
                      <a:pt x="6705" y="14731"/>
                    </a:cubicBezTo>
                    <a:close/>
                    <a:moveTo>
                      <a:pt x="6385" y="16356"/>
                    </a:moveTo>
                    <a:cubicBezTo>
                      <a:pt x="6303" y="16356"/>
                      <a:pt x="6226" y="16416"/>
                      <a:pt x="6171" y="16498"/>
                    </a:cubicBezTo>
                    <a:cubicBezTo>
                      <a:pt x="6071" y="16732"/>
                      <a:pt x="5971" y="16965"/>
                      <a:pt x="5804" y="17199"/>
                    </a:cubicBezTo>
                    <a:cubicBezTo>
                      <a:pt x="5737" y="17299"/>
                      <a:pt x="5771" y="17432"/>
                      <a:pt x="5871" y="17499"/>
                    </a:cubicBezTo>
                    <a:cubicBezTo>
                      <a:pt x="5904" y="17499"/>
                      <a:pt x="5938" y="17533"/>
                      <a:pt x="5971" y="17533"/>
                    </a:cubicBezTo>
                    <a:cubicBezTo>
                      <a:pt x="6038" y="17533"/>
                      <a:pt x="6104" y="17499"/>
                      <a:pt x="6171" y="17432"/>
                    </a:cubicBezTo>
                    <a:cubicBezTo>
                      <a:pt x="6305" y="17166"/>
                      <a:pt x="6471" y="16932"/>
                      <a:pt x="6571" y="16665"/>
                    </a:cubicBezTo>
                    <a:cubicBezTo>
                      <a:pt x="6605" y="16532"/>
                      <a:pt x="6571" y="16432"/>
                      <a:pt x="6438" y="16365"/>
                    </a:cubicBezTo>
                    <a:cubicBezTo>
                      <a:pt x="6420" y="16359"/>
                      <a:pt x="6402" y="16356"/>
                      <a:pt x="6385" y="16356"/>
                    </a:cubicBezTo>
                    <a:close/>
                    <a:moveTo>
                      <a:pt x="5054" y="17241"/>
                    </a:moveTo>
                    <a:cubicBezTo>
                      <a:pt x="4904" y="17241"/>
                      <a:pt x="4753" y="17249"/>
                      <a:pt x="4603" y="17266"/>
                    </a:cubicBezTo>
                    <a:cubicBezTo>
                      <a:pt x="4503" y="17299"/>
                      <a:pt x="4403" y="17399"/>
                      <a:pt x="4437" y="17533"/>
                    </a:cubicBezTo>
                    <a:cubicBezTo>
                      <a:pt x="4437" y="17633"/>
                      <a:pt x="4537" y="17699"/>
                      <a:pt x="4637" y="17699"/>
                    </a:cubicBezTo>
                    <a:lnTo>
                      <a:pt x="4670" y="17699"/>
                    </a:lnTo>
                    <a:cubicBezTo>
                      <a:pt x="4904" y="17666"/>
                      <a:pt x="5170" y="17666"/>
                      <a:pt x="5437" y="17666"/>
                    </a:cubicBezTo>
                    <a:cubicBezTo>
                      <a:pt x="5455" y="17670"/>
                      <a:pt x="5472" y="17672"/>
                      <a:pt x="5489" y="17672"/>
                    </a:cubicBezTo>
                    <a:cubicBezTo>
                      <a:pt x="5596" y="17672"/>
                      <a:pt x="5671" y="17586"/>
                      <a:pt x="5671" y="17499"/>
                    </a:cubicBezTo>
                    <a:cubicBezTo>
                      <a:pt x="5704" y="17366"/>
                      <a:pt x="5604" y="17266"/>
                      <a:pt x="5504" y="17266"/>
                    </a:cubicBezTo>
                    <a:cubicBezTo>
                      <a:pt x="5354" y="17249"/>
                      <a:pt x="5204" y="17241"/>
                      <a:pt x="5054" y="17241"/>
                    </a:cubicBezTo>
                    <a:close/>
                    <a:moveTo>
                      <a:pt x="6259" y="17440"/>
                    </a:moveTo>
                    <a:cubicBezTo>
                      <a:pt x="6189" y="17440"/>
                      <a:pt x="6129" y="17502"/>
                      <a:pt x="6104" y="17599"/>
                    </a:cubicBezTo>
                    <a:cubicBezTo>
                      <a:pt x="6038" y="17699"/>
                      <a:pt x="6104" y="17799"/>
                      <a:pt x="6238" y="17833"/>
                    </a:cubicBezTo>
                    <a:cubicBezTo>
                      <a:pt x="6471" y="17933"/>
                      <a:pt x="6705" y="18033"/>
                      <a:pt x="6938" y="18166"/>
                    </a:cubicBezTo>
                    <a:cubicBezTo>
                      <a:pt x="6972" y="18200"/>
                      <a:pt x="7005" y="18200"/>
                      <a:pt x="7038" y="18200"/>
                    </a:cubicBezTo>
                    <a:cubicBezTo>
                      <a:pt x="7105" y="18200"/>
                      <a:pt x="7205" y="18166"/>
                      <a:pt x="7239" y="18100"/>
                    </a:cubicBezTo>
                    <a:cubicBezTo>
                      <a:pt x="7272" y="18000"/>
                      <a:pt x="7239" y="17866"/>
                      <a:pt x="7138" y="17799"/>
                    </a:cubicBezTo>
                    <a:cubicBezTo>
                      <a:pt x="6905" y="17666"/>
                      <a:pt x="6638" y="17533"/>
                      <a:pt x="6338" y="17466"/>
                    </a:cubicBezTo>
                    <a:cubicBezTo>
                      <a:pt x="6311" y="17448"/>
                      <a:pt x="6284" y="17440"/>
                      <a:pt x="6259" y="17440"/>
                    </a:cubicBezTo>
                    <a:close/>
                    <a:moveTo>
                      <a:pt x="3852" y="17506"/>
                    </a:moveTo>
                    <a:cubicBezTo>
                      <a:pt x="3825" y="17506"/>
                      <a:pt x="3797" y="17514"/>
                      <a:pt x="3769" y="17533"/>
                    </a:cubicBezTo>
                    <a:cubicBezTo>
                      <a:pt x="3436" y="17699"/>
                      <a:pt x="3202" y="17899"/>
                      <a:pt x="3036" y="18133"/>
                    </a:cubicBezTo>
                    <a:cubicBezTo>
                      <a:pt x="2969" y="18233"/>
                      <a:pt x="3002" y="18366"/>
                      <a:pt x="3102" y="18433"/>
                    </a:cubicBezTo>
                    <a:cubicBezTo>
                      <a:pt x="3136" y="18433"/>
                      <a:pt x="3169" y="18467"/>
                      <a:pt x="3202" y="18467"/>
                    </a:cubicBezTo>
                    <a:cubicBezTo>
                      <a:pt x="3269" y="18467"/>
                      <a:pt x="3336" y="18433"/>
                      <a:pt x="3369" y="18366"/>
                    </a:cubicBezTo>
                    <a:cubicBezTo>
                      <a:pt x="3503" y="18166"/>
                      <a:pt x="3669" y="18033"/>
                      <a:pt x="3936" y="17899"/>
                    </a:cubicBezTo>
                    <a:cubicBezTo>
                      <a:pt x="4036" y="17866"/>
                      <a:pt x="4070" y="17733"/>
                      <a:pt x="4036" y="17633"/>
                    </a:cubicBezTo>
                    <a:cubicBezTo>
                      <a:pt x="3988" y="17560"/>
                      <a:pt x="3923" y="17506"/>
                      <a:pt x="3852" y="17506"/>
                    </a:cubicBezTo>
                    <a:close/>
                    <a:moveTo>
                      <a:pt x="5466" y="17749"/>
                    </a:moveTo>
                    <a:cubicBezTo>
                      <a:pt x="5412" y="17749"/>
                      <a:pt x="5354" y="17766"/>
                      <a:pt x="5304" y="17799"/>
                    </a:cubicBezTo>
                    <a:cubicBezTo>
                      <a:pt x="5137" y="18000"/>
                      <a:pt x="4937" y="18166"/>
                      <a:pt x="4703" y="18333"/>
                    </a:cubicBezTo>
                    <a:cubicBezTo>
                      <a:pt x="4603" y="18400"/>
                      <a:pt x="4570" y="18500"/>
                      <a:pt x="4637" y="18600"/>
                    </a:cubicBezTo>
                    <a:cubicBezTo>
                      <a:pt x="4703" y="18667"/>
                      <a:pt x="4770" y="18700"/>
                      <a:pt x="4837" y="18700"/>
                    </a:cubicBezTo>
                    <a:cubicBezTo>
                      <a:pt x="4870" y="18700"/>
                      <a:pt x="4904" y="18700"/>
                      <a:pt x="4937" y="18667"/>
                    </a:cubicBezTo>
                    <a:cubicBezTo>
                      <a:pt x="5170" y="18500"/>
                      <a:pt x="5404" y="18300"/>
                      <a:pt x="5604" y="18100"/>
                    </a:cubicBezTo>
                    <a:cubicBezTo>
                      <a:pt x="5704" y="18033"/>
                      <a:pt x="5704" y="17899"/>
                      <a:pt x="5604" y="17799"/>
                    </a:cubicBezTo>
                    <a:cubicBezTo>
                      <a:pt x="5571" y="17766"/>
                      <a:pt x="5521" y="17749"/>
                      <a:pt x="5466" y="17749"/>
                    </a:cubicBezTo>
                    <a:close/>
                    <a:moveTo>
                      <a:pt x="4070" y="18658"/>
                    </a:moveTo>
                    <a:cubicBezTo>
                      <a:pt x="4049" y="18658"/>
                      <a:pt x="4026" y="18661"/>
                      <a:pt x="4003" y="18667"/>
                    </a:cubicBezTo>
                    <a:cubicBezTo>
                      <a:pt x="3803" y="18742"/>
                      <a:pt x="3603" y="18779"/>
                      <a:pt x="3459" y="18779"/>
                    </a:cubicBezTo>
                    <a:cubicBezTo>
                      <a:pt x="3411" y="18779"/>
                      <a:pt x="3369" y="18775"/>
                      <a:pt x="3336" y="18767"/>
                    </a:cubicBezTo>
                    <a:cubicBezTo>
                      <a:pt x="3311" y="18758"/>
                      <a:pt x="3284" y="18754"/>
                      <a:pt x="3256" y="18754"/>
                    </a:cubicBezTo>
                    <a:cubicBezTo>
                      <a:pt x="3175" y="18754"/>
                      <a:pt x="3094" y="18792"/>
                      <a:pt x="3069" y="18867"/>
                    </a:cubicBezTo>
                    <a:cubicBezTo>
                      <a:pt x="3036" y="19000"/>
                      <a:pt x="3102" y="19100"/>
                      <a:pt x="3202" y="19167"/>
                    </a:cubicBezTo>
                    <a:cubicBezTo>
                      <a:pt x="3269" y="19200"/>
                      <a:pt x="3402" y="19200"/>
                      <a:pt x="3503" y="19200"/>
                    </a:cubicBezTo>
                    <a:cubicBezTo>
                      <a:pt x="3703" y="19200"/>
                      <a:pt x="3936" y="19167"/>
                      <a:pt x="4170" y="19067"/>
                    </a:cubicBezTo>
                    <a:cubicBezTo>
                      <a:pt x="4270" y="19034"/>
                      <a:pt x="4336" y="18900"/>
                      <a:pt x="4270" y="18800"/>
                    </a:cubicBezTo>
                    <a:cubicBezTo>
                      <a:pt x="4242" y="18718"/>
                      <a:pt x="4170" y="18658"/>
                      <a:pt x="4070" y="18658"/>
                    </a:cubicBezTo>
                    <a:close/>
                    <a:moveTo>
                      <a:pt x="7726" y="18253"/>
                    </a:moveTo>
                    <a:cubicBezTo>
                      <a:pt x="7666" y="18253"/>
                      <a:pt x="7609" y="18278"/>
                      <a:pt x="7572" y="18333"/>
                    </a:cubicBezTo>
                    <a:cubicBezTo>
                      <a:pt x="7505" y="18400"/>
                      <a:pt x="7505" y="18533"/>
                      <a:pt x="7605" y="18633"/>
                    </a:cubicBezTo>
                    <a:cubicBezTo>
                      <a:pt x="7806" y="18800"/>
                      <a:pt x="7972" y="18967"/>
                      <a:pt x="8173" y="19167"/>
                    </a:cubicBezTo>
                    <a:cubicBezTo>
                      <a:pt x="8206" y="19234"/>
                      <a:pt x="8273" y="19267"/>
                      <a:pt x="8339" y="19267"/>
                    </a:cubicBezTo>
                    <a:cubicBezTo>
                      <a:pt x="8373" y="19267"/>
                      <a:pt x="8406" y="19234"/>
                      <a:pt x="8473" y="19200"/>
                    </a:cubicBezTo>
                    <a:cubicBezTo>
                      <a:pt x="8539" y="19134"/>
                      <a:pt x="8573" y="19000"/>
                      <a:pt x="8473" y="18900"/>
                    </a:cubicBezTo>
                    <a:cubicBezTo>
                      <a:pt x="8306" y="18700"/>
                      <a:pt x="8072" y="18467"/>
                      <a:pt x="7872" y="18300"/>
                    </a:cubicBezTo>
                    <a:cubicBezTo>
                      <a:pt x="7827" y="18270"/>
                      <a:pt x="7776" y="18253"/>
                      <a:pt x="7726" y="18253"/>
                    </a:cubicBezTo>
                    <a:close/>
                    <a:moveTo>
                      <a:pt x="8821" y="19499"/>
                    </a:moveTo>
                    <a:cubicBezTo>
                      <a:pt x="8781" y="19499"/>
                      <a:pt x="8742" y="19510"/>
                      <a:pt x="8706" y="19534"/>
                    </a:cubicBezTo>
                    <a:cubicBezTo>
                      <a:pt x="8606" y="19601"/>
                      <a:pt x="8573" y="19734"/>
                      <a:pt x="8640" y="19834"/>
                    </a:cubicBezTo>
                    <a:cubicBezTo>
                      <a:pt x="8773" y="20034"/>
                      <a:pt x="8906" y="20234"/>
                      <a:pt x="9006" y="20468"/>
                    </a:cubicBezTo>
                    <a:lnTo>
                      <a:pt x="9040" y="20535"/>
                    </a:lnTo>
                    <a:cubicBezTo>
                      <a:pt x="9073" y="20601"/>
                      <a:pt x="9140" y="20635"/>
                      <a:pt x="9240" y="20635"/>
                    </a:cubicBezTo>
                    <a:lnTo>
                      <a:pt x="9307" y="20635"/>
                    </a:lnTo>
                    <a:cubicBezTo>
                      <a:pt x="9407" y="20568"/>
                      <a:pt x="9473" y="20468"/>
                      <a:pt x="9407" y="20335"/>
                    </a:cubicBezTo>
                    <a:lnTo>
                      <a:pt x="9373" y="20268"/>
                    </a:lnTo>
                    <a:cubicBezTo>
                      <a:pt x="9273" y="20034"/>
                      <a:pt x="9140" y="19801"/>
                      <a:pt x="9006" y="19601"/>
                    </a:cubicBezTo>
                    <a:cubicBezTo>
                      <a:pt x="8963" y="19536"/>
                      <a:pt x="8892" y="19499"/>
                      <a:pt x="8821" y="19499"/>
                    </a:cubicBezTo>
                    <a:close/>
                    <a:moveTo>
                      <a:pt x="9526" y="21026"/>
                    </a:moveTo>
                    <a:cubicBezTo>
                      <a:pt x="9509" y="21026"/>
                      <a:pt x="9491" y="21029"/>
                      <a:pt x="9473" y="21035"/>
                    </a:cubicBezTo>
                    <a:cubicBezTo>
                      <a:pt x="9340" y="21035"/>
                      <a:pt x="9273" y="21168"/>
                      <a:pt x="9307" y="21269"/>
                    </a:cubicBezTo>
                    <a:cubicBezTo>
                      <a:pt x="9373" y="21535"/>
                      <a:pt x="9440" y="21802"/>
                      <a:pt x="9473" y="22069"/>
                    </a:cubicBezTo>
                    <a:cubicBezTo>
                      <a:pt x="9473" y="22169"/>
                      <a:pt x="9574" y="22236"/>
                      <a:pt x="9674" y="22236"/>
                    </a:cubicBezTo>
                    <a:lnTo>
                      <a:pt x="9707" y="22236"/>
                    </a:lnTo>
                    <a:cubicBezTo>
                      <a:pt x="9807" y="22236"/>
                      <a:pt x="9907" y="22136"/>
                      <a:pt x="9874" y="22002"/>
                    </a:cubicBezTo>
                    <a:cubicBezTo>
                      <a:pt x="9840" y="21736"/>
                      <a:pt x="9807" y="21435"/>
                      <a:pt x="9707" y="21168"/>
                    </a:cubicBezTo>
                    <a:cubicBezTo>
                      <a:pt x="9679" y="21086"/>
                      <a:pt x="9607" y="21026"/>
                      <a:pt x="9526" y="21026"/>
                    </a:cubicBezTo>
                    <a:close/>
                    <a:moveTo>
                      <a:pt x="9658" y="22663"/>
                    </a:moveTo>
                    <a:cubicBezTo>
                      <a:pt x="9557" y="22663"/>
                      <a:pt x="9502" y="22754"/>
                      <a:pt x="9473" y="22870"/>
                    </a:cubicBezTo>
                    <a:cubicBezTo>
                      <a:pt x="9473" y="23137"/>
                      <a:pt x="9440" y="23403"/>
                      <a:pt x="9373" y="23670"/>
                    </a:cubicBezTo>
                    <a:cubicBezTo>
                      <a:pt x="9373" y="23770"/>
                      <a:pt x="9440" y="23870"/>
                      <a:pt x="9540" y="23904"/>
                    </a:cubicBezTo>
                    <a:lnTo>
                      <a:pt x="9607" y="23904"/>
                    </a:lnTo>
                    <a:cubicBezTo>
                      <a:pt x="9707" y="23904"/>
                      <a:pt x="9774" y="23837"/>
                      <a:pt x="9807" y="23737"/>
                    </a:cubicBezTo>
                    <a:cubicBezTo>
                      <a:pt x="9840" y="23470"/>
                      <a:pt x="9874" y="23170"/>
                      <a:pt x="9907" y="22870"/>
                    </a:cubicBezTo>
                    <a:cubicBezTo>
                      <a:pt x="9907" y="22770"/>
                      <a:pt x="9807" y="22670"/>
                      <a:pt x="9707" y="22670"/>
                    </a:cubicBezTo>
                    <a:cubicBezTo>
                      <a:pt x="9689" y="22665"/>
                      <a:pt x="9673" y="22663"/>
                      <a:pt x="9658" y="22663"/>
                    </a:cubicBezTo>
                    <a:close/>
                    <a:moveTo>
                      <a:pt x="9385" y="24295"/>
                    </a:moveTo>
                    <a:cubicBezTo>
                      <a:pt x="9296" y="24295"/>
                      <a:pt x="9201" y="24355"/>
                      <a:pt x="9173" y="24437"/>
                    </a:cubicBezTo>
                    <a:cubicBezTo>
                      <a:pt x="9107" y="24704"/>
                      <a:pt x="9006" y="24938"/>
                      <a:pt x="8873" y="25171"/>
                    </a:cubicBezTo>
                    <a:cubicBezTo>
                      <a:pt x="8840" y="25305"/>
                      <a:pt x="8873" y="25405"/>
                      <a:pt x="8973" y="25472"/>
                    </a:cubicBezTo>
                    <a:lnTo>
                      <a:pt x="9073" y="25472"/>
                    </a:lnTo>
                    <a:cubicBezTo>
                      <a:pt x="9140" y="25472"/>
                      <a:pt x="9207" y="25438"/>
                      <a:pt x="9273" y="25371"/>
                    </a:cubicBezTo>
                    <a:cubicBezTo>
                      <a:pt x="9373" y="25105"/>
                      <a:pt x="9473" y="24838"/>
                      <a:pt x="9574" y="24571"/>
                    </a:cubicBezTo>
                    <a:cubicBezTo>
                      <a:pt x="9607" y="24471"/>
                      <a:pt x="9574" y="24337"/>
                      <a:pt x="9440" y="24304"/>
                    </a:cubicBezTo>
                    <a:cubicBezTo>
                      <a:pt x="9422" y="24298"/>
                      <a:pt x="9404" y="24295"/>
                      <a:pt x="9385" y="24295"/>
                    </a:cubicBezTo>
                    <a:close/>
                    <a:moveTo>
                      <a:pt x="8658" y="25804"/>
                    </a:moveTo>
                    <a:cubicBezTo>
                      <a:pt x="8587" y="25804"/>
                      <a:pt x="8516" y="25841"/>
                      <a:pt x="8473" y="25905"/>
                    </a:cubicBezTo>
                    <a:cubicBezTo>
                      <a:pt x="8339" y="26105"/>
                      <a:pt x="8173" y="26339"/>
                      <a:pt x="8006" y="26539"/>
                    </a:cubicBezTo>
                    <a:cubicBezTo>
                      <a:pt x="7939" y="26606"/>
                      <a:pt x="7939" y="26739"/>
                      <a:pt x="8006" y="26839"/>
                    </a:cubicBezTo>
                    <a:cubicBezTo>
                      <a:pt x="8072" y="26873"/>
                      <a:pt x="8106" y="26873"/>
                      <a:pt x="8173" y="26873"/>
                    </a:cubicBezTo>
                    <a:cubicBezTo>
                      <a:pt x="8206" y="26873"/>
                      <a:pt x="8273" y="26839"/>
                      <a:pt x="8306" y="26806"/>
                    </a:cubicBezTo>
                    <a:cubicBezTo>
                      <a:pt x="8506" y="26606"/>
                      <a:pt x="8673" y="26372"/>
                      <a:pt x="8840" y="26105"/>
                    </a:cubicBezTo>
                    <a:cubicBezTo>
                      <a:pt x="8906" y="26005"/>
                      <a:pt x="8873" y="25905"/>
                      <a:pt x="8773" y="25838"/>
                    </a:cubicBezTo>
                    <a:cubicBezTo>
                      <a:pt x="8737" y="25815"/>
                      <a:pt x="8698" y="25804"/>
                      <a:pt x="8658" y="25804"/>
                    </a:cubicBezTo>
                    <a:close/>
                    <a:moveTo>
                      <a:pt x="7537" y="27036"/>
                    </a:moveTo>
                    <a:cubicBezTo>
                      <a:pt x="7499" y="27036"/>
                      <a:pt x="7464" y="27047"/>
                      <a:pt x="7439" y="27073"/>
                    </a:cubicBezTo>
                    <a:cubicBezTo>
                      <a:pt x="7205" y="27273"/>
                      <a:pt x="7005" y="27406"/>
                      <a:pt x="6772" y="27540"/>
                    </a:cubicBezTo>
                    <a:cubicBezTo>
                      <a:pt x="6671" y="27573"/>
                      <a:pt x="6638" y="27706"/>
                      <a:pt x="6671" y="27807"/>
                    </a:cubicBezTo>
                    <a:cubicBezTo>
                      <a:pt x="6705" y="27873"/>
                      <a:pt x="6805" y="27907"/>
                      <a:pt x="6872" y="27907"/>
                    </a:cubicBezTo>
                    <a:lnTo>
                      <a:pt x="6972" y="27907"/>
                    </a:lnTo>
                    <a:cubicBezTo>
                      <a:pt x="7205" y="27773"/>
                      <a:pt x="7472" y="27606"/>
                      <a:pt x="7706" y="27406"/>
                    </a:cubicBezTo>
                    <a:cubicBezTo>
                      <a:pt x="7772" y="27340"/>
                      <a:pt x="7806" y="27206"/>
                      <a:pt x="7706" y="27106"/>
                    </a:cubicBezTo>
                    <a:cubicBezTo>
                      <a:pt x="7664" y="27065"/>
                      <a:pt x="7598" y="27036"/>
                      <a:pt x="7537" y="27036"/>
                    </a:cubicBezTo>
                    <a:close/>
                    <a:moveTo>
                      <a:pt x="4189" y="27372"/>
                    </a:moveTo>
                    <a:cubicBezTo>
                      <a:pt x="4117" y="27372"/>
                      <a:pt x="4046" y="27408"/>
                      <a:pt x="4003" y="27473"/>
                    </a:cubicBezTo>
                    <a:cubicBezTo>
                      <a:pt x="3936" y="27573"/>
                      <a:pt x="3970" y="27706"/>
                      <a:pt x="4070" y="27773"/>
                    </a:cubicBezTo>
                    <a:cubicBezTo>
                      <a:pt x="4170" y="27840"/>
                      <a:pt x="4270" y="27907"/>
                      <a:pt x="4370" y="27940"/>
                    </a:cubicBezTo>
                    <a:cubicBezTo>
                      <a:pt x="4403" y="27973"/>
                      <a:pt x="4437" y="27973"/>
                      <a:pt x="4470" y="27973"/>
                    </a:cubicBezTo>
                    <a:cubicBezTo>
                      <a:pt x="4537" y="27973"/>
                      <a:pt x="4603" y="27940"/>
                      <a:pt x="4670" y="27873"/>
                    </a:cubicBezTo>
                    <a:cubicBezTo>
                      <a:pt x="4703" y="27773"/>
                      <a:pt x="4670" y="27640"/>
                      <a:pt x="4570" y="27573"/>
                    </a:cubicBezTo>
                    <a:cubicBezTo>
                      <a:pt x="4470" y="27540"/>
                      <a:pt x="4403" y="27473"/>
                      <a:pt x="4303" y="27406"/>
                    </a:cubicBezTo>
                    <a:cubicBezTo>
                      <a:pt x="4268" y="27383"/>
                      <a:pt x="4228" y="27372"/>
                      <a:pt x="4189" y="27372"/>
                    </a:cubicBezTo>
                    <a:close/>
                    <a:moveTo>
                      <a:pt x="6105" y="27798"/>
                    </a:moveTo>
                    <a:cubicBezTo>
                      <a:pt x="6084" y="27798"/>
                      <a:pt x="6061" y="27801"/>
                      <a:pt x="6038" y="27807"/>
                    </a:cubicBezTo>
                    <a:cubicBezTo>
                      <a:pt x="5873" y="27830"/>
                      <a:pt x="5691" y="27854"/>
                      <a:pt x="5516" y="27854"/>
                    </a:cubicBezTo>
                    <a:cubicBezTo>
                      <a:pt x="5443" y="27854"/>
                      <a:pt x="5372" y="27850"/>
                      <a:pt x="5304" y="27840"/>
                    </a:cubicBezTo>
                    <a:cubicBezTo>
                      <a:pt x="5281" y="27834"/>
                      <a:pt x="5259" y="27831"/>
                      <a:pt x="5238" y="27831"/>
                    </a:cubicBezTo>
                    <a:cubicBezTo>
                      <a:pt x="5138" y="27831"/>
                      <a:pt x="5065" y="27896"/>
                      <a:pt x="5037" y="28007"/>
                    </a:cubicBezTo>
                    <a:cubicBezTo>
                      <a:pt x="5037" y="28107"/>
                      <a:pt x="5104" y="28207"/>
                      <a:pt x="5237" y="28240"/>
                    </a:cubicBezTo>
                    <a:cubicBezTo>
                      <a:pt x="5337" y="28240"/>
                      <a:pt x="5471" y="28274"/>
                      <a:pt x="5571" y="28274"/>
                    </a:cubicBezTo>
                    <a:cubicBezTo>
                      <a:pt x="5771" y="28274"/>
                      <a:pt x="5938" y="28240"/>
                      <a:pt x="6138" y="28207"/>
                    </a:cubicBezTo>
                    <a:cubicBezTo>
                      <a:pt x="6238" y="28173"/>
                      <a:pt x="6305" y="28073"/>
                      <a:pt x="6305" y="27940"/>
                    </a:cubicBezTo>
                    <a:cubicBezTo>
                      <a:pt x="6277" y="27858"/>
                      <a:pt x="6204" y="27798"/>
                      <a:pt x="6105" y="2779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58" name="Google Shape;2958;p30"/>
          <p:cNvSpPr/>
          <p:nvPr/>
        </p:nvSpPr>
        <p:spPr>
          <a:xfrm>
            <a:off x="875150" y="131857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30"/>
          <p:cNvSpPr/>
          <p:nvPr/>
        </p:nvSpPr>
        <p:spPr>
          <a:xfrm flipH="1">
            <a:off x="6280610" y="1109101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30"/>
          <p:cNvSpPr/>
          <p:nvPr/>
        </p:nvSpPr>
        <p:spPr>
          <a:xfrm>
            <a:off x="6894809" y="2913364"/>
            <a:ext cx="1027984" cy="318292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2" name="Google Shape;2962;p31"/>
          <p:cNvGrpSpPr/>
          <p:nvPr/>
        </p:nvGrpSpPr>
        <p:grpSpPr>
          <a:xfrm>
            <a:off x="-31332" y="834127"/>
            <a:ext cx="9175031" cy="4538153"/>
            <a:chOff x="131" y="-474086"/>
            <a:chExt cx="9143942" cy="5236733"/>
          </a:xfrm>
        </p:grpSpPr>
        <p:sp>
          <p:nvSpPr>
            <p:cNvPr id="2963" name="Google Shape;2963;p31"/>
            <p:cNvSpPr/>
            <p:nvPr/>
          </p:nvSpPr>
          <p:spPr>
            <a:xfrm>
              <a:off x="131" y="-474086"/>
              <a:ext cx="4276328" cy="4653499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1"/>
            <p:cNvSpPr/>
            <p:nvPr/>
          </p:nvSpPr>
          <p:spPr>
            <a:xfrm>
              <a:off x="3307783" y="754708"/>
              <a:ext cx="5836289" cy="4007940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31"/>
          <p:cNvGrpSpPr/>
          <p:nvPr/>
        </p:nvGrpSpPr>
        <p:grpSpPr>
          <a:xfrm>
            <a:off x="-65450" y="3592910"/>
            <a:ext cx="9236161" cy="1590441"/>
            <a:chOff x="-65450" y="4543325"/>
            <a:chExt cx="9236161" cy="639168"/>
          </a:xfrm>
        </p:grpSpPr>
        <p:sp>
          <p:nvSpPr>
            <p:cNvPr id="2966" name="Google Shape;2966;p31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1"/>
            <p:cNvSpPr/>
            <p:nvPr/>
          </p:nvSpPr>
          <p:spPr>
            <a:xfrm>
              <a:off x="-65450" y="4670975"/>
              <a:ext cx="9209483" cy="5113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8" name="Google Shape;2968;p31"/>
          <p:cNvGrpSpPr/>
          <p:nvPr/>
        </p:nvGrpSpPr>
        <p:grpSpPr>
          <a:xfrm>
            <a:off x="6869298" y="3288564"/>
            <a:ext cx="402839" cy="477041"/>
            <a:chOff x="4572005" y="4329235"/>
            <a:chExt cx="402839" cy="477041"/>
          </a:xfrm>
        </p:grpSpPr>
        <p:sp>
          <p:nvSpPr>
            <p:cNvPr id="2969" name="Google Shape;2969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4" name="Google Shape;2974;p31"/>
          <p:cNvGrpSpPr/>
          <p:nvPr/>
        </p:nvGrpSpPr>
        <p:grpSpPr>
          <a:xfrm>
            <a:off x="6623664" y="3366512"/>
            <a:ext cx="337015" cy="399092"/>
            <a:chOff x="4572005" y="4329235"/>
            <a:chExt cx="402839" cy="477041"/>
          </a:xfrm>
        </p:grpSpPr>
        <p:sp>
          <p:nvSpPr>
            <p:cNvPr id="2975" name="Google Shape;2975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31"/>
          <p:cNvGrpSpPr/>
          <p:nvPr/>
        </p:nvGrpSpPr>
        <p:grpSpPr>
          <a:xfrm flipH="1">
            <a:off x="8121966" y="718350"/>
            <a:ext cx="664025" cy="297950"/>
            <a:chOff x="6561950" y="201375"/>
            <a:chExt cx="664025" cy="297950"/>
          </a:xfrm>
        </p:grpSpPr>
        <p:sp>
          <p:nvSpPr>
            <p:cNvPr id="2981" name="Google Shape;2981;p31"/>
            <p:cNvSpPr/>
            <p:nvPr/>
          </p:nvSpPr>
          <p:spPr>
            <a:xfrm>
              <a:off x="6561950" y="28095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1"/>
            <p:cNvSpPr/>
            <p:nvPr/>
          </p:nvSpPr>
          <p:spPr>
            <a:xfrm>
              <a:off x="6662700" y="22127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1"/>
            <p:cNvSpPr/>
            <p:nvPr/>
          </p:nvSpPr>
          <p:spPr>
            <a:xfrm>
              <a:off x="6583825" y="24307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1"/>
            <p:cNvSpPr/>
            <p:nvPr/>
          </p:nvSpPr>
          <p:spPr>
            <a:xfrm>
              <a:off x="6643875" y="20137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1"/>
            <p:cNvSpPr/>
            <p:nvPr/>
          </p:nvSpPr>
          <p:spPr>
            <a:xfrm>
              <a:off x="6757275" y="31550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6" name="Google Shape;2986;p31"/>
          <p:cNvGrpSpPr/>
          <p:nvPr/>
        </p:nvGrpSpPr>
        <p:grpSpPr>
          <a:xfrm>
            <a:off x="6785264" y="3454808"/>
            <a:ext cx="337015" cy="399092"/>
            <a:chOff x="4572005" y="4329235"/>
            <a:chExt cx="402839" cy="477041"/>
          </a:xfrm>
        </p:grpSpPr>
        <p:sp>
          <p:nvSpPr>
            <p:cNvPr id="2987" name="Google Shape;2987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2" name="Google Shape;2992;p31"/>
          <p:cNvGrpSpPr/>
          <p:nvPr/>
        </p:nvGrpSpPr>
        <p:grpSpPr>
          <a:xfrm>
            <a:off x="7537582" y="3674004"/>
            <a:ext cx="1567300" cy="1413960"/>
            <a:chOff x="2485333" y="3736351"/>
            <a:chExt cx="1383319" cy="1247869"/>
          </a:xfrm>
        </p:grpSpPr>
        <p:sp>
          <p:nvSpPr>
            <p:cNvPr id="2993" name="Google Shape;2993;p31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1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1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1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1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1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1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1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1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1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1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1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1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1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1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1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1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1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1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1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1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1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1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1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1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1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1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1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1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1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1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8" name="Google Shape;3098;p31"/>
          <p:cNvGrpSpPr/>
          <p:nvPr/>
        </p:nvGrpSpPr>
        <p:grpSpPr>
          <a:xfrm>
            <a:off x="-112924" y="3295786"/>
            <a:ext cx="1030635" cy="1762203"/>
            <a:chOff x="-48389" y="3295786"/>
            <a:chExt cx="1030635" cy="1762203"/>
          </a:xfrm>
        </p:grpSpPr>
        <p:sp>
          <p:nvSpPr>
            <p:cNvPr id="3099" name="Google Shape;3099;p31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1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9" name="Google Shape;3159;p31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3160" name="Google Shape;3160;p31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1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1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1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1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1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1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7" name="Google Shape;3167;p31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1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1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1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1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1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1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1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1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1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7" name="Google Shape;3177;p31"/>
          <p:cNvSpPr/>
          <p:nvPr/>
        </p:nvSpPr>
        <p:spPr>
          <a:xfrm>
            <a:off x="145225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9" name="Google Shape;3179;p32"/>
          <p:cNvGrpSpPr/>
          <p:nvPr/>
        </p:nvGrpSpPr>
        <p:grpSpPr>
          <a:xfrm>
            <a:off x="-45875" y="3375911"/>
            <a:ext cx="9236161" cy="1806684"/>
            <a:chOff x="-45875" y="3375911"/>
            <a:chExt cx="9236161" cy="1806684"/>
          </a:xfrm>
        </p:grpSpPr>
        <p:grpSp>
          <p:nvGrpSpPr>
            <p:cNvPr id="3180" name="Google Shape;3180;p32"/>
            <p:cNvGrpSpPr/>
            <p:nvPr/>
          </p:nvGrpSpPr>
          <p:grpSpPr>
            <a:xfrm>
              <a:off x="7237925" y="3375911"/>
              <a:ext cx="1255925" cy="715550"/>
              <a:chOff x="7237925" y="3375911"/>
              <a:chExt cx="1255925" cy="715550"/>
            </a:xfrm>
          </p:grpSpPr>
          <p:sp>
            <p:nvSpPr>
              <p:cNvPr id="3181" name="Google Shape;3181;p32"/>
              <p:cNvSpPr/>
              <p:nvPr/>
            </p:nvSpPr>
            <p:spPr>
              <a:xfrm>
                <a:off x="7308800" y="3447286"/>
                <a:ext cx="1128325" cy="635850"/>
              </a:xfrm>
              <a:custGeom>
                <a:avLst/>
                <a:gdLst/>
                <a:ahLst/>
                <a:cxnLst/>
                <a:rect l="l" t="t" r="r" b="b"/>
                <a:pathLst>
                  <a:path w="45133" h="25434" extrusionOk="0">
                    <a:moveTo>
                      <a:pt x="23837" y="0"/>
                    </a:moveTo>
                    <a:cubicBezTo>
                      <a:pt x="23288" y="0"/>
                      <a:pt x="22726" y="27"/>
                      <a:pt x="22150" y="82"/>
                    </a:cubicBezTo>
                    <a:cubicBezTo>
                      <a:pt x="6272" y="1650"/>
                      <a:pt x="1168" y="19629"/>
                      <a:pt x="1" y="25033"/>
                    </a:cubicBezTo>
                    <a:lnTo>
                      <a:pt x="3637" y="25200"/>
                    </a:lnTo>
                    <a:cubicBezTo>
                      <a:pt x="4504" y="21297"/>
                      <a:pt x="8840" y="5819"/>
                      <a:pt x="22517" y="4218"/>
                    </a:cubicBezTo>
                    <a:cubicBezTo>
                      <a:pt x="23082" y="4153"/>
                      <a:pt x="23632" y="4122"/>
                      <a:pt x="24167" y="4122"/>
                    </a:cubicBezTo>
                    <a:cubicBezTo>
                      <a:pt x="36559" y="4122"/>
                      <a:pt x="41106" y="20893"/>
                      <a:pt x="42098" y="25433"/>
                    </a:cubicBezTo>
                    <a:lnTo>
                      <a:pt x="45133" y="25333"/>
                    </a:lnTo>
                    <a:cubicBezTo>
                      <a:pt x="44039" y="20119"/>
                      <a:pt x="38908" y="0"/>
                      <a:pt x="238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2"/>
              <p:cNvSpPr/>
              <p:nvPr/>
            </p:nvSpPr>
            <p:spPr>
              <a:xfrm>
                <a:off x="7237925" y="3375911"/>
                <a:ext cx="1255925" cy="704725"/>
              </a:xfrm>
              <a:custGeom>
                <a:avLst/>
                <a:gdLst/>
                <a:ahLst/>
                <a:cxnLst/>
                <a:rect l="l" t="t" r="r" b="b"/>
                <a:pathLst>
                  <a:path w="50237" h="28189" extrusionOk="0">
                    <a:moveTo>
                      <a:pt x="25663" y="1"/>
                    </a:moveTo>
                    <a:cubicBezTo>
                      <a:pt x="25212" y="1"/>
                      <a:pt x="24752" y="12"/>
                      <a:pt x="24284" y="35"/>
                    </a:cubicBezTo>
                    <a:cubicBezTo>
                      <a:pt x="5104" y="935"/>
                      <a:pt x="0" y="27788"/>
                      <a:pt x="0" y="27788"/>
                    </a:cubicBezTo>
                    <a:lnTo>
                      <a:pt x="2836" y="27888"/>
                    </a:lnTo>
                    <a:cubicBezTo>
                      <a:pt x="4003" y="22484"/>
                      <a:pt x="9107" y="4505"/>
                      <a:pt x="24985" y="2937"/>
                    </a:cubicBezTo>
                    <a:cubicBezTo>
                      <a:pt x="25561" y="2882"/>
                      <a:pt x="26123" y="2855"/>
                      <a:pt x="26672" y="2855"/>
                    </a:cubicBezTo>
                    <a:cubicBezTo>
                      <a:pt x="41743" y="2855"/>
                      <a:pt x="46874" y="22974"/>
                      <a:pt x="47968" y="28188"/>
                    </a:cubicBezTo>
                    <a:lnTo>
                      <a:pt x="50236" y="28122"/>
                    </a:lnTo>
                    <a:cubicBezTo>
                      <a:pt x="50236" y="28122"/>
                      <a:pt x="48280" y="1"/>
                      <a:pt x="256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2"/>
              <p:cNvSpPr/>
              <p:nvPr/>
            </p:nvSpPr>
            <p:spPr>
              <a:xfrm>
                <a:off x="7476425" y="3646911"/>
                <a:ext cx="809775" cy="441225"/>
              </a:xfrm>
              <a:custGeom>
                <a:avLst/>
                <a:gdLst/>
                <a:ahLst/>
                <a:cxnLst/>
                <a:rect l="l" t="t" r="r" b="b"/>
                <a:pathLst>
                  <a:path w="32391" h="17649" extrusionOk="0">
                    <a:moveTo>
                      <a:pt x="16309" y="0"/>
                    </a:moveTo>
                    <a:cubicBezTo>
                      <a:pt x="5835" y="0"/>
                      <a:pt x="1192" y="13177"/>
                      <a:pt x="1" y="17348"/>
                    </a:cubicBezTo>
                    <a:lnTo>
                      <a:pt x="2336" y="17448"/>
                    </a:lnTo>
                    <a:cubicBezTo>
                      <a:pt x="2336" y="17448"/>
                      <a:pt x="5771" y="2698"/>
                      <a:pt x="15657" y="2698"/>
                    </a:cubicBezTo>
                    <a:cubicBezTo>
                      <a:pt x="16262" y="2698"/>
                      <a:pt x="16892" y="2754"/>
                      <a:pt x="17546" y="2871"/>
                    </a:cubicBezTo>
                    <a:cubicBezTo>
                      <a:pt x="26853" y="4539"/>
                      <a:pt x="30022" y="17648"/>
                      <a:pt x="30022" y="17648"/>
                    </a:cubicBezTo>
                    <a:lnTo>
                      <a:pt x="32390" y="17548"/>
                    </a:lnTo>
                    <a:cubicBezTo>
                      <a:pt x="30989" y="12311"/>
                      <a:pt x="26653" y="203"/>
                      <a:pt x="16546" y="3"/>
                    </a:cubicBezTo>
                    <a:cubicBezTo>
                      <a:pt x="16467" y="1"/>
                      <a:pt x="16388" y="0"/>
                      <a:pt x="163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2"/>
              <p:cNvSpPr/>
              <p:nvPr/>
            </p:nvSpPr>
            <p:spPr>
              <a:xfrm>
                <a:off x="7399700" y="3550311"/>
                <a:ext cx="961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462" h="21413" extrusionOk="0">
                    <a:moveTo>
                      <a:pt x="20531" y="1"/>
                    </a:moveTo>
                    <a:cubicBezTo>
                      <a:pt x="19996" y="1"/>
                      <a:pt x="19446" y="32"/>
                      <a:pt x="18881" y="97"/>
                    </a:cubicBezTo>
                    <a:cubicBezTo>
                      <a:pt x="5204" y="1698"/>
                      <a:pt x="868" y="17176"/>
                      <a:pt x="1" y="21079"/>
                    </a:cubicBezTo>
                    <a:lnTo>
                      <a:pt x="3070" y="21212"/>
                    </a:lnTo>
                    <a:cubicBezTo>
                      <a:pt x="4261" y="17041"/>
                      <a:pt x="8904" y="3864"/>
                      <a:pt x="19378" y="3864"/>
                    </a:cubicBezTo>
                    <a:cubicBezTo>
                      <a:pt x="19457" y="3864"/>
                      <a:pt x="19536" y="3865"/>
                      <a:pt x="19615" y="3867"/>
                    </a:cubicBezTo>
                    <a:cubicBezTo>
                      <a:pt x="29722" y="4067"/>
                      <a:pt x="34058" y="16175"/>
                      <a:pt x="35459" y="21412"/>
                    </a:cubicBezTo>
                    <a:lnTo>
                      <a:pt x="38462" y="21312"/>
                    </a:lnTo>
                    <a:cubicBezTo>
                      <a:pt x="37470" y="16772"/>
                      <a:pt x="32923" y="1"/>
                      <a:pt x="205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2"/>
              <p:cNvSpPr/>
              <p:nvPr/>
            </p:nvSpPr>
            <p:spPr>
              <a:xfrm>
                <a:off x="7302975" y="3439786"/>
                <a:ext cx="1140000" cy="646675"/>
              </a:xfrm>
              <a:custGeom>
                <a:avLst/>
                <a:gdLst/>
                <a:ahLst/>
                <a:cxnLst/>
                <a:rect l="l" t="t" r="r" b="b"/>
                <a:pathLst>
                  <a:path w="45600" h="25867" extrusionOk="0">
                    <a:moveTo>
                      <a:pt x="24594" y="0"/>
                    </a:moveTo>
                    <a:cubicBezTo>
                      <a:pt x="24370" y="0"/>
                      <a:pt x="24144" y="5"/>
                      <a:pt x="23917" y="15"/>
                    </a:cubicBezTo>
                    <a:cubicBezTo>
                      <a:pt x="7172" y="682"/>
                      <a:pt x="1868" y="18895"/>
                      <a:pt x="134" y="24899"/>
                    </a:cubicBezTo>
                    <a:lnTo>
                      <a:pt x="34" y="25300"/>
                    </a:lnTo>
                    <a:cubicBezTo>
                      <a:pt x="0" y="25400"/>
                      <a:pt x="67" y="25500"/>
                      <a:pt x="167" y="25533"/>
                    </a:cubicBezTo>
                    <a:cubicBezTo>
                      <a:pt x="185" y="25539"/>
                      <a:pt x="204" y="25542"/>
                      <a:pt x="223" y="25542"/>
                    </a:cubicBezTo>
                    <a:cubicBezTo>
                      <a:pt x="311" y="25542"/>
                      <a:pt x="406" y="25482"/>
                      <a:pt x="434" y="25400"/>
                    </a:cubicBezTo>
                    <a:lnTo>
                      <a:pt x="534" y="24999"/>
                    </a:lnTo>
                    <a:cubicBezTo>
                      <a:pt x="2269" y="19095"/>
                      <a:pt x="7506" y="1082"/>
                      <a:pt x="23917" y="415"/>
                    </a:cubicBezTo>
                    <a:cubicBezTo>
                      <a:pt x="24130" y="407"/>
                      <a:pt x="24341" y="402"/>
                      <a:pt x="24550" y="402"/>
                    </a:cubicBezTo>
                    <a:cubicBezTo>
                      <a:pt x="40646" y="402"/>
                      <a:pt x="45100" y="25436"/>
                      <a:pt x="45166" y="25667"/>
                    </a:cubicBezTo>
                    <a:cubicBezTo>
                      <a:pt x="45166" y="25767"/>
                      <a:pt x="45266" y="25867"/>
                      <a:pt x="45366" y="25867"/>
                    </a:cubicBezTo>
                    <a:lnTo>
                      <a:pt x="45399" y="25867"/>
                    </a:lnTo>
                    <a:cubicBezTo>
                      <a:pt x="45499" y="25833"/>
                      <a:pt x="45600" y="25733"/>
                      <a:pt x="45566" y="25600"/>
                    </a:cubicBezTo>
                    <a:cubicBezTo>
                      <a:pt x="45566" y="25533"/>
                      <a:pt x="44399" y="18995"/>
                      <a:pt x="41196" y="12591"/>
                    </a:cubicBezTo>
                    <a:cubicBezTo>
                      <a:pt x="37064" y="4358"/>
                      <a:pt x="31338" y="0"/>
                      <a:pt x="2459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2"/>
              <p:cNvSpPr/>
              <p:nvPr/>
            </p:nvSpPr>
            <p:spPr>
              <a:xfrm>
                <a:off x="7393875" y="3544361"/>
                <a:ext cx="973200" cy="544600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21784" extrusionOk="0">
                    <a:moveTo>
                      <a:pt x="21199" y="1"/>
                    </a:moveTo>
                    <a:cubicBezTo>
                      <a:pt x="21160" y="1"/>
                      <a:pt x="21121" y="1"/>
                      <a:pt x="21082" y="2"/>
                    </a:cubicBezTo>
                    <a:cubicBezTo>
                      <a:pt x="7072" y="168"/>
                      <a:pt x="1701" y="14912"/>
                      <a:pt x="34" y="21250"/>
                    </a:cubicBezTo>
                    <a:cubicBezTo>
                      <a:pt x="0" y="21384"/>
                      <a:pt x="67" y="21484"/>
                      <a:pt x="200" y="21517"/>
                    </a:cubicBezTo>
                    <a:cubicBezTo>
                      <a:pt x="218" y="21523"/>
                      <a:pt x="235" y="21525"/>
                      <a:pt x="252" y="21525"/>
                    </a:cubicBezTo>
                    <a:cubicBezTo>
                      <a:pt x="333" y="21525"/>
                      <a:pt x="406" y="21461"/>
                      <a:pt x="434" y="21350"/>
                    </a:cubicBezTo>
                    <a:cubicBezTo>
                      <a:pt x="2068" y="15112"/>
                      <a:pt x="7339" y="569"/>
                      <a:pt x="21082" y="435"/>
                    </a:cubicBezTo>
                    <a:lnTo>
                      <a:pt x="21215" y="435"/>
                    </a:lnTo>
                    <a:cubicBezTo>
                      <a:pt x="33357" y="435"/>
                      <a:pt x="38428" y="21384"/>
                      <a:pt x="38494" y="21617"/>
                    </a:cubicBezTo>
                    <a:cubicBezTo>
                      <a:pt x="38528" y="21717"/>
                      <a:pt x="38594" y="21784"/>
                      <a:pt x="38695" y="21784"/>
                    </a:cubicBezTo>
                    <a:cubicBezTo>
                      <a:pt x="38695" y="21784"/>
                      <a:pt x="38728" y="21784"/>
                      <a:pt x="38728" y="21750"/>
                    </a:cubicBezTo>
                    <a:cubicBezTo>
                      <a:pt x="38861" y="21750"/>
                      <a:pt x="38928" y="21617"/>
                      <a:pt x="38895" y="21517"/>
                    </a:cubicBezTo>
                    <a:cubicBezTo>
                      <a:pt x="38861" y="21284"/>
                      <a:pt x="33690" y="1"/>
                      <a:pt x="2119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2"/>
              <p:cNvSpPr/>
              <p:nvPr/>
            </p:nvSpPr>
            <p:spPr>
              <a:xfrm>
                <a:off x="7470600" y="3640561"/>
                <a:ext cx="821425" cy="450900"/>
              </a:xfrm>
              <a:custGeom>
                <a:avLst/>
                <a:gdLst/>
                <a:ahLst/>
                <a:cxnLst/>
                <a:rect l="l" t="t" r="r" b="b"/>
                <a:pathLst>
                  <a:path w="32857" h="18036" extrusionOk="0">
                    <a:moveTo>
                      <a:pt x="15783" y="0"/>
                    </a:moveTo>
                    <a:cubicBezTo>
                      <a:pt x="5388" y="0"/>
                      <a:pt x="98" y="17342"/>
                      <a:pt x="33" y="17536"/>
                    </a:cubicBezTo>
                    <a:cubicBezTo>
                      <a:pt x="0" y="17636"/>
                      <a:pt x="67" y="17769"/>
                      <a:pt x="167" y="17802"/>
                    </a:cubicBezTo>
                    <a:cubicBezTo>
                      <a:pt x="184" y="17808"/>
                      <a:pt x="202" y="17811"/>
                      <a:pt x="221" y="17811"/>
                    </a:cubicBezTo>
                    <a:cubicBezTo>
                      <a:pt x="310" y="17811"/>
                      <a:pt x="406" y="17746"/>
                      <a:pt x="434" y="17636"/>
                    </a:cubicBezTo>
                    <a:cubicBezTo>
                      <a:pt x="498" y="17474"/>
                      <a:pt x="5699" y="403"/>
                      <a:pt x="15761" y="403"/>
                    </a:cubicBezTo>
                    <a:cubicBezTo>
                      <a:pt x="16084" y="403"/>
                      <a:pt x="16412" y="420"/>
                      <a:pt x="16745" y="457"/>
                    </a:cubicBezTo>
                    <a:cubicBezTo>
                      <a:pt x="29621" y="1858"/>
                      <a:pt x="32390" y="17702"/>
                      <a:pt x="32423" y="17836"/>
                    </a:cubicBezTo>
                    <a:cubicBezTo>
                      <a:pt x="32423" y="17936"/>
                      <a:pt x="32523" y="18036"/>
                      <a:pt x="32623" y="18036"/>
                    </a:cubicBezTo>
                    <a:cubicBezTo>
                      <a:pt x="32623" y="18036"/>
                      <a:pt x="32657" y="18036"/>
                      <a:pt x="32657" y="18003"/>
                    </a:cubicBezTo>
                    <a:cubicBezTo>
                      <a:pt x="32790" y="18003"/>
                      <a:pt x="32857" y="17902"/>
                      <a:pt x="32823" y="17769"/>
                    </a:cubicBezTo>
                    <a:cubicBezTo>
                      <a:pt x="32790" y="17602"/>
                      <a:pt x="29988" y="1491"/>
                      <a:pt x="16812" y="56"/>
                    </a:cubicBezTo>
                    <a:cubicBezTo>
                      <a:pt x="16464" y="19"/>
                      <a:pt x="16121" y="0"/>
                      <a:pt x="1578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8" name="Google Shape;3188;p32"/>
            <p:cNvGrpSpPr/>
            <p:nvPr/>
          </p:nvGrpSpPr>
          <p:grpSpPr>
            <a:xfrm>
              <a:off x="-45875" y="3877415"/>
              <a:ext cx="9236161" cy="1305180"/>
              <a:chOff x="-65450" y="4543325"/>
              <a:chExt cx="9236161" cy="639168"/>
            </a:xfrm>
          </p:grpSpPr>
          <p:sp>
            <p:nvSpPr>
              <p:cNvPr id="3189" name="Google Shape;3189;p32"/>
              <p:cNvSpPr/>
              <p:nvPr/>
            </p:nvSpPr>
            <p:spPr>
              <a:xfrm>
                <a:off x="-38725" y="4543325"/>
                <a:ext cx="9209436" cy="639168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2"/>
              <p:cNvSpPr/>
              <p:nvPr/>
            </p:nvSpPr>
            <p:spPr>
              <a:xfrm>
                <a:off x="-65450" y="4641360"/>
                <a:ext cx="9209483" cy="540903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1" name="Google Shape;3191;p32"/>
            <p:cNvSpPr/>
            <p:nvPr/>
          </p:nvSpPr>
          <p:spPr>
            <a:xfrm>
              <a:off x="8555113" y="3590566"/>
              <a:ext cx="124275" cy="125100"/>
            </a:xfrm>
            <a:custGeom>
              <a:avLst/>
              <a:gdLst/>
              <a:ahLst/>
              <a:cxnLst/>
              <a:rect l="l" t="t" r="r" b="b"/>
              <a:pathLst>
                <a:path w="4971" h="5004" extrusionOk="0">
                  <a:moveTo>
                    <a:pt x="2669" y="600"/>
                  </a:moveTo>
                  <a:cubicBezTo>
                    <a:pt x="2735" y="801"/>
                    <a:pt x="2802" y="1134"/>
                    <a:pt x="2836" y="1301"/>
                  </a:cubicBezTo>
                  <a:cubicBezTo>
                    <a:pt x="2969" y="1801"/>
                    <a:pt x="3002" y="1935"/>
                    <a:pt x="3069" y="2001"/>
                  </a:cubicBezTo>
                  <a:cubicBezTo>
                    <a:pt x="3102" y="2102"/>
                    <a:pt x="3202" y="2135"/>
                    <a:pt x="3703" y="2302"/>
                  </a:cubicBezTo>
                  <a:cubicBezTo>
                    <a:pt x="3870" y="2368"/>
                    <a:pt x="4170" y="2468"/>
                    <a:pt x="4370" y="2569"/>
                  </a:cubicBezTo>
                  <a:cubicBezTo>
                    <a:pt x="4103" y="2669"/>
                    <a:pt x="3636" y="2869"/>
                    <a:pt x="3202" y="3002"/>
                  </a:cubicBezTo>
                  <a:cubicBezTo>
                    <a:pt x="3136" y="3036"/>
                    <a:pt x="3102" y="3069"/>
                    <a:pt x="3069" y="3102"/>
                  </a:cubicBezTo>
                  <a:cubicBezTo>
                    <a:pt x="2869" y="3603"/>
                    <a:pt x="2635" y="4136"/>
                    <a:pt x="2469" y="4403"/>
                  </a:cubicBezTo>
                  <a:cubicBezTo>
                    <a:pt x="2335" y="4103"/>
                    <a:pt x="2202" y="3536"/>
                    <a:pt x="2068" y="3036"/>
                  </a:cubicBezTo>
                  <a:cubicBezTo>
                    <a:pt x="2035" y="2969"/>
                    <a:pt x="1968" y="2902"/>
                    <a:pt x="1902" y="2869"/>
                  </a:cubicBezTo>
                  <a:cubicBezTo>
                    <a:pt x="1401" y="2802"/>
                    <a:pt x="867" y="2669"/>
                    <a:pt x="567" y="2569"/>
                  </a:cubicBezTo>
                  <a:cubicBezTo>
                    <a:pt x="867" y="2402"/>
                    <a:pt x="1468" y="2135"/>
                    <a:pt x="2002" y="1935"/>
                  </a:cubicBezTo>
                  <a:cubicBezTo>
                    <a:pt x="2068" y="1901"/>
                    <a:pt x="2102" y="1868"/>
                    <a:pt x="2135" y="1801"/>
                  </a:cubicBezTo>
                  <a:cubicBezTo>
                    <a:pt x="2302" y="1368"/>
                    <a:pt x="2502" y="867"/>
                    <a:pt x="2669" y="600"/>
                  </a:cubicBezTo>
                  <a:close/>
                  <a:moveTo>
                    <a:pt x="2702" y="0"/>
                  </a:moveTo>
                  <a:cubicBezTo>
                    <a:pt x="2569" y="0"/>
                    <a:pt x="2369" y="0"/>
                    <a:pt x="1768" y="1568"/>
                  </a:cubicBezTo>
                  <a:cubicBezTo>
                    <a:pt x="100" y="2235"/>
                    <a:pt x="34" y="2468"/>
                    <a:pt x="0" y="2535"/>
                  </a:cubicBezTo>
                  <a:cubicBezTo>
                    <a:pt x="0" y="2602"/>
                    <a:pt x="0" y="2702"/>
                    <a:pt x="67" y="2769"/>
                  </a:cubicBezTo>
                  <a:cubicBezTo>
                    <a:pt x="100" y="2802"/>
                    <a:pt x="234" y="2969"/>
                    <a:pt x="1701" y="3269"/>
                  </a:cubicBezTo>
                  <a:cubicBezTo>
                    <a:pt x="2135" y="5004"/>
                    <a:pt x="2268" y="5004"/>
                    <a:pt x="2435" y="5004"/>
                  </a:cubicBezTo>
                  <a:cubicBezTo>
                    <a:pt x="2569" y="4970"/>
                    <a:pt x="2735" y="4970"/>
                    <a:pt x="3436" y="3369"/>
                  </a:cubicBezTo>
                  <a:cubicBezTo>
                    <a:pt x="3870" y="3202"/>
                    <a:pt x="4704" y="2902"/>
                    <a:pt x="4870" y="2735"/>
                  </a:cubicBezTo>
                  <a:cubicBezTo>
                    <a:pt x="4937" y="2702"/>
                    <a:pt x="4970" y="2602"/>
                    <a:pt x="4937" y="2502"/>
                  </a:cubicBezTo>
                  <a:cubicBezTo>
                    <a:pt x="4904" y="2335"/>
                    <a:pt x="4670" y="2202"/>
                    <a:pt x="3836" y="1901"/>
                  </a:cubicBezTo>
                  <a:cubicBezTo>
                    <a:pt x="3669" y="1835"/>
                    <a:pt x="3469" y="1768"/>
                    <a:pt x="3403" y="1735"/>
                  </a:cubicBezTo>
                  <a:cubicBezTo>
                    <a:pt x="3369" y="1635"/>
                    <a:pt x="3303" y="1401"/>
                    <a:pt x="3236" y="1201"/>
                  </a:cubicBezTo>
                  <a:cubicBezTo>
                    <a:pt x="3102" y="634"/>
                    <a:pt x="3002" y="234"/>
                    <a:pt x="2902" y="100"/>
                  </a:cubicBezTo>
                  <a:cubicBezTo>
                    <a:pt x="2869" y="33"/>
                    <a:pt x="2769" y="0"/>
                    <a:pt x="2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2"/>
            <p:cNvSpPr/>
            <p:nvPr/>
          </p:nvSpPr>
          <p:spPr>
            <a:xfrm>
              <a:off x="7506450" y="4169541"/>
              <a:ext cx="77575" cy="77575"/>
            </a:xfrm>
            <a:custGeom>
              <a:avLst/>
              <a:gdLst/>
              <a:ahLst/>
              <a:cxnLst/>
              <a:rect l="l" t="t" r="r" b="b"/>
              <a:pathLst>
                <a:path w="3103" h="3103" extrusionOk="0">
                  <a:moveTo>
                    <a:pt x="1568" y="401"/>
                  </a:moveTo>
                  <a:cubicBezTo>
                    <a:pt x="1868" y="401"/>
                    <a:pt x="2169" y="534"/>
                    <a:pt x="2369" y="735"/>
                  </a:cubicBezTo>
                  <a:cubicBezTo>
                    <a:pt x="2569" y="968"/>
                    <a:pt x="2702" y="1235"/>
                    <a:pt x="2702" y="1535"/>
                  </a:cubicBezTo>
                  <a:cubicBezTo>
                    <a:pt x="2702" y="2169"/>
                    <a:pt x="2202" y="2669"/>
                    <a:pt x="1568" y="2669"/>
                  </a:cubicBezTo>
                  <a:cubicBezTo>
                    <a:pt x="1268" y="2669"/>
                    <a:pt x="968" y="2536"/>
                    <a:pt x="768" y="2336"/>
                  </a:cubicBezTo>
                  <a:cubicBezTo>
                    <a:pt x="534" y="2136"/>
                    <a:pt x="434" y="1835"/>
                    <a:pt x="434" y="1535"/>
                  </a:cubicBezTo>
                  <a:cubicBezTo>
                    <a:pt x="434" y="901"/>
                    <a:pt x="934" y="401"/>
                    <a:pt x="1568" y="401"/>
                  </a:cubicBezTo>
                  <a:close/>
                  <a:moveTo>
                    <a:pt x="1568" y="1"/>
                  </a:moveTo>
                  <a:cubicBezTo>
                    <a:pt x="701" y="1"/>
                    <a:pt x="0" y="668"/>
                    <a:pt x="0" y="1535"/>
                  </a:cubicBezTo>
                  <a:cubicBezTo>
                    <a:pt x="0" y="2369"/>
                    <a:pt x="701" y="3070"/>
                    <a:pt x="1568" y="3103"/>
                  </a:cubicBezTo>
                  <a:cubicBezTo>
                    <a:pt x="2402" y="3103"/>
                    <a:pt x="3103" y="2402"/>
                    <a:pt x="3103" y="1535"/>
                  </a:cubicBezTo>
                  <a:cubicBezTo>
                    <a:pt x="3103" y="1135"/>
                    <a:pt x="2969" y="735"/>
                    <a:pt x="2669" y="434"/>
                  </a:cubicBezTo>
                  <a:cubicBezTo>
                    <a:pt x="2369" y="134"/>
                    <a:pt x="1968" y="1"/>
                    <a:pt x="15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2"/>
            <p:cNvSpPr/>
            <p:nvPr/>
          </p:nvSpPr>
          <p:spPr>
            <a:xfrm>
              <a:off x="8825725" y="4538991"/>
              <a:ext cx="78400" cy="77575"/>
            </a:xfrm>
            <a:custGeom>
              <a:avLst/>
              <a:gdLst/>
              <a:ahLst/>
              <a:cxnLst/>
              <a:rect l="l" t="t" r="r" b="b"/>
              <a:pathLst>
                <a:path w="3136" h="3103" extrusionOk="0">
                  <a:moveTo>
                    <a:pt x="1568" y="434"/>
                  </a:moveTo>
                  <a:cubicBezTo>
                    <a:pt x="2202" y="434"/>
                    <a:pt x="2702" y="934"/>
                    <a:pt x="2702" y="1568"/>
                  </a:cubicBezTo>
                  <a:cubicBezTo>
                    <a:pt x="2702" y="2202"/>
                    <a:pt x="2202" y="2702"/>
                    <a:pt x="1568" y="2702"/>
                  </a:cubicBezTo>
                  <a:cubicBezTo>
                    <a:pt x="1268" y="2702"/>
                    <a:pt x="968" y="2569"/>
                    <a:pt x="768" y="2368"/>
                  </a:cubicBezTo>
                  <a:cubicBezTo>
                    <a:pt x="534" y="2135"/>
                    <a:pt x="434" y="1868"/>
                    <a:pt x="434" y="1568"/>
                  </a:cubicBezTo>
                  <a:cubicBezTo>
                    <a:pt x="434" y="934"/>
                    <a:pt x="934" y="434"/>
                    <a:pt x="1568" y="434"/>
                  </a:cubicBezTo>
                  <a:close/>
                  <a:moveTo>
                    <a:pt x="1568" y="0"/>
                  </a:moveTo>
                  <a:cubicBezTo>
                    <a:pt x="701" y="0"/>
                    <a:pt x="34" y="701"/>
                    <a:pt x="0" y="1568"/>
                  </a:cubicBezTo>
                  <a:cubicBezTo>
                    <a:pt x="0" y="1968"/>
                    <a:pt x="167" y="2368"/>
                    <a:pt x="467" y="2669"/>
                  </a:cubicBezTo>
                  <a:cubicBezTo>
                    <a:pt x="768" y="2935"/>
                    <a:pt x="1135" y="3102"/>
                    <a:pt x="1568" y="3102"/>
                  </a:cubicBezTo>
                  <a:cubicBezTo>
                    <a:pt x="2436" y="3102"/>
                    <a:pt x="3103" y="2435"/>
                    <a:pt x="3103" y="1568"/>
                  </a:cubicBezTo>
                  <a:cubicBezTo>
                    <a:pt x="3136" y="701"/>
                    <a:pt x="2436" y="0"/>
                    <a:pt x="15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2"/>
            <p:cNvSpPr/>
            <p:nvPr/>
          </p:nvSpPr>
          <p:spPr>
            <a:xfrm>
              <a:off x="7888375" y="4179391"/>
              <a:ext cx="96775" cy="586450"/>
            </a:xfrm>
            <a:custGeom>
              <a:avLst/>
              <a:gdLst/>
              <a:ahLst/>
              <a:cxnLst/>
              <a:rect l="l" t="t" r="r" b="b"/>
              <a:pathLst>
                <a:path w="3871" h="23458" extrusionOk="0">
                  <a:moveTo>
                    <a:pt x="241" y="1"/>
                  </a:moveTo>
                  <a:cubicBezTo>
                    <a:pt x="228" y="1"/>
                    <a:pt x="215" y="3"/>
                    <a:pt x="201" y="7"/>
                  </a:cubicBezTo>
                  <a:cubicBezTo>
                    <a:pt x="68" y="40"/>
                    <a:pt x="1" y="140"/>
                    <a:pt x="34" y="241"/>
                  </a:cubicBezTo>
                  <a:cubicBezTo>
                    <a:pt x="68" y="407"/>
                    <a:pt x="3437" y="17286"/>
                    <a:pt x="1902" y="23190"/>
                  </a:cubicBezTo>
                  <a:cubicBezTo>
                    <a:pt x="1869" y="23290"/>
                    <a:pt x="1936" y="23424"/>
                    <a:pt x="2036" y="23457"/>
                  </a:cubicBezTo>
                  <a:lnTo>
                    <a:pt x="2102" y="23457"/>
                  </a:lnTo>
                  <a:cubicBezTo>
                    <a:pt x="2169" y="23457"/>
                    <a:pt x="2269" y="23390"/>
                    <a:pt x="2303" y="23290"/>
                  </a:cubicBezTo>
                  <a:cubicBezTo>
                    <a:pt x="3870" y="17319"/>
                    <a:pt x="568" y="874"/>
                    <a:pt x="435" y="174"/>
                  </a:cubicBezTo>
                  <a:cubicBezTo>
                    <a:pt x="406" y="87"/>
                    <a:pt x="327" y="1"/>
                    <a:pt x="2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2"/>
            <p:cNvSpPr/>
            <p:nvPr/>
          </p:nvSpPr>
          <p:spPr>
            <a:xfrm>
              <a:off x="7489775" y="4544241"/>
              <a:ext cx="785875" cy="371175"/>
            </a:xfrm>
            <a:custGeom>
              <a:avLst/>
              <a:gdLst/>
              <a:ahLst/>
              <a:cxnLst/>
              <a:rect l="l" t="t" r="r" b="b"/>
              <a:pathLst>
                <a:path w="31435" h="14847" extrusionOk="0">
                  <a:moveTo>
                    <a:pt x="22711" y="0"/>
                  </a:moveTo>
                  <a:cubicBezTo>
                    <a:pt x="22565" y="0"/>
                    <a:pt x="22411" y="50"/>
                    <a:pt x="22249" y="157"/>
                  </a:cubicBezTo>
                  <a:cubicBezTo>
                    <a:pt x="19881" y="1758"/>
                    <a:pt x="15745" y="9397"/>
                    <a:pt x="15745" y="9397"/>
                  </a:cubicBezTo>
                  <a:cubicBezTo>
                    <a:pt x="15745" y="9397"/>
                    <a:pt x="16319" y="1746"/>
                    <a:pt x="13695" y="1746"/>
                  </a:cubicBezTo>
                  <a:cubicBezTo>
                    <a:pt x="13635" y="1746"/>
                    <a:pt x="13573" y="1750"/>
                    <a:pt x="13510" y="1758"/>
                  </a:cubicBezTo>
                  <a:cubicBezTo>
                    <a:pt x="10675" y="2125"/>
                    <a:pt x="8606" y="9364"/>
                    <a:pt x="8606" y="9364"/>
                  </a:cubicBezTo>
                  <a:cubicBezTo>
                    <a:pt x="8606" y="9364"/>
                    <a:pt x="4787" y="1656"/>
                    <a:pt x="3057" y="1656"/>
                  </a:cubicBezTo>
                  <a:cubicBezTo>
                    <a:pt x="2697" y="1656"/>
                    <a:pt x="2428" y="1989"/>
                    <a:pt x="2302" y="2792"/>
                  </a:cubicBezTo>
                  <a:cubicBezTo>
                    <a:pt x="1768" y="6195"/>
                    <a:pt x="0" y="13933"/>
                    <a:pt x="3736" y="14167"/>
                  </a:cubicBezTo>
                  <a:cubicBezTo>
                    <a:pt x="3736" y="14167"/>
                    <a:pt x="13512" y="14846"/>
                    <a:pt x="21039" y="14846"/>
                  </a:cubicBezTo>
                  <a:cubicBezTo>
                    <a:pt x="25186" y="14846"/>
                    <a:pt x="28651" y="14640"/>
                    <a:pt x="29421" y="14000"/>
                  </a:cubicBezTo>
                  <a:cubicBezTo>
                    <a:pt x="31434" y="12359"/>
                    <a:pt x="31233" y="2984"/>
                    <a:pt x="29913" y="2984"/>
                  </a:cubicBezTo>
                  <a:cubicBezTo>
                    <a:pt x="29811" y="2984"/>
                    <a:pt x="29703" y="3040"/>
                    <a:pt x="29588" y="3159"/>
                  </a:cubicBezTo>
                  <a:cubicBezTo>
                    <a:pt x="28020" y="4827"/>
                    <a:pt x="25285" y="9297"/>
                    <a:pt x="25285" y="9297"/>
                  </a:cubicBezTo>
                  <a:cubicBezTo>
                    <a:pt x="25285" y="9297"/>
                    <a:pt x="24706" y="0"/>
                    <a:pt x="22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2"/>
            <p:cNvSpPr/>
            <p:nvPr/>
          </p:nvSpPr>
          <p:spPr>
            <a:xfrm>
              <a:off x="7780800" y="4676566"/>
              <a:ext cx="54250" cy="200175"/>
            </a:xfrm>
            <a:custGeom>
              <a:avLst/>
              <a:gdLst/>
              <a:ahLst/>
              <a:cxnLst/>
              <a:rect l="l" t="t" r="r" b="b"/>
              <a:pathLst>
                <a:path w="2170" h="8007" extrusionOk="0">
                  <a:moveTo>
                    <a:pt x="1235" y="1"/>
                  </a:moveTo>
                  <a:cubicBezTo>
                    <a:pt x="1102" y="1"/>
                    <a:pt x="1035" y="101"/>
                    <a:pt x="1035" y="234"/>
                  </a:cubicBezTo>
                  <a:cubicBezTo>
                    <a:pt x="1035" y="301"/>
                    <a:pt x="1735" y="6272"/>
                    <a:pt x="101" y="7640"/>
                  </a:cubicBezTo>
                  <a:cubicBezTo>
                    <a:pt x="34" y="7706"/>
                    <a:pt x="1" y="7840"/>
                    <a:pt x="68" y="7907"/>
                  </a:cubicBezTo>
                  <a:cubicBezTo>
                    <a:pt x="134" y="7973"/>
                    <a:pt x="168" y="8007"/>
                    <a:pt x="234" y="8007"/>
                  </a:cubicBezTo>
                  <a:cubicBezTo>
                    <a:pt x="301" y="8007"/>
                    <a:pt x="334" y="7973"/>
                    <a:pt x="368" y="7940"/>
                  </a:cubicBezTo>
                  <a:cubicBezTo>
                    <a:pt x="2169" y="6472"/>
                    <a:pt x="1469" y="435"/>
                    <a:pt x="1435" y="168"/>
                  </a:cubicBezTo>
                  <a:cubicBezTo>
                    <a:pt x="1435" y="68"/>
                    <a:pt x="1335" y="1"/>
                    <a:pt x="1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2"/>
            <p:cNvSpPr/>
            <p:nvPr/>
          </p:nvSpPr>
          <p:spPr>
            <a:xfrm>
              <a:off x="7935075" y="4669066"/>
              <a:ext cx="104275" cy="196850"/>
            </a:xfrm>
            <a:custGeom>
              <a:avLst/>
              <a:gdLst/>
              <a:ahLst/>
              <a:cxnLst/>
              <a:rect l="l" t="t" r="r" b="b"/>
              <a:pathLst>
                <a:path w="4171" h="7874" extrusionOk="0">
                  <a:moveTo>
                    <a:pt x="3970" y="1"/>
                  </a:moveTo>
                  <a:cubicBezTo>
                    <a:pt x="3870" y="1"/>
                    <a:pt x="3737" y="67"/>
                    <a:pt x="3737" y="201"/>
                  </a:cubicBezTo>
                  <a:cubicBezTo>
                    <a:pt x="3170" y="3670"/>
                    <a:pt x="101" y="7473"/>
                    <a:pt x="68" y="7539"/>
                  </a:cubicBezTo>
                  <a:cubicBezTo>
                    <a:pt x="1" y="7606"/>
                    <a:pt x="1" y="7740"/>
                    <a:pt x="101" y="7806"/>
                  </a:cubicBezTo>
                  <a:cubicBezTo>
                    <a:pt x="134" y="7840"/>
                    <a:pt x="168" y="7873"/>
                    <a:pt x="234" y="7873"/>
                  </a:cubicBezTo>
                  <a:cubicBezTo>
                    <a:pt x="268" y="7873"/>
                    <a:pt x="335" y="7840"/>
                    <a:pt x="368" y="7773"/>
                  </a:cubicBezTo>
                  <a:cubicBezTo>
                    <a:pt x="501" y="7640"/>
                    <a:pt x="3570" y="3837"/>
                    <a:pt x="4137" y="268"/>
                  </a:cubicBezTo>
                  <a:cubicBezTo>
                    <a:pt x="4171" y="134"/>
                    <a:pt x="4104" y="34"/>
                    <a:pt x="39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2"/>
            <p:cNvSpPr/>
            <p:nvPr/>
          </p:nvSpPr>
          <p:spPr>
            <a:xfrm>
              <a:off x="8124400" y="4704941"/>
              <a:ext cx="96750" cy="175150"/>
            </a:xfrm>
            <a:custGeom>
              <a:avLst/>
              <a:gdLst/>
              <a:ahLst/>
              <a:cxnLst/>
              <a:rect l="l" t="t" r="r" b="b"/>
              <a:pathLst>
                <a:path w="3870" h="7006" extrusionOk="0">
                  <a:moveTo>
                    <a:pt x="3669" y="0"/>
                  </a:moveTo>
                  <a:cubicBezTo>
                    <a:pt x="3536" y="0"/>
                    <a:pt x="3469" y="100"/>
                    <a:pt x="3469" y="200"/>
                  </a:cubicBezTo>
                  <a:cubicBezTo>
                    <a:pt x="3469" y="2969"/>
                    <a:pt x="100" y="6605"/>
                    <a:pt x="67" y="6638"/>
                  </a:cubicBezTo>
                  <a:cubicBezTo>
                    <a:pt x="0" y="6738"/>
                    <a:pt x="0" y="6872"/>
                    <a:pt x="100" y="6938"/>
                  </a:cubicBezTo>
                  <a:cubicBezTo>
                    <a:pt x="133" y="6972"/>
                    <a:pt x="167" y="7005"/>
                    <a:pt x="234" y="7005"/>
                  </a:cubicBezTo>
                  <a:cubicBezTo>
                    <a:pt x="300" y="7005"/>
                    <a:pt x="334" y="6972"/>
                    <a:pt x="367" y="6938"/>
                  </a:cubicBezTo>
                  <a:cubicBezTo>
                    <a:pt x="534" y="6772"/>
                    <a:pt x="3869" y="3136"/>
                    <a:pt x="3869" y="200"/>
                  </a:cubicBezTo>
                  <a:cubicBezTo>
                    <a:pt x="3869" y="100"/>
                    <a:pt x="3769" y="0"/>
                    <a:pt x="36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2"/>
            <p:cNvSpPr/>
            <p:nvPr/>
          </p:nvSpPr>
          <p:spPr>
            <a:xfrm>
              <a:off x="7710325" y="4263941"/>
              <a:ext cx="223125" cy="142950"/>
            </a:xfrm>
            <a:custGeom>
              <a:avLst/>
              <a:gdLst/>
              <a:ahLst/>
              <a:cxnLst/>
              <a:rect l="l" t="t" r="r" b="b"/>
              <a:pathLst>
                <a:path w="8925" h="5718" extrusionOk="0">
                  <a:moveTo>
                    <a:pt x="3460" y="0"/>
                  </a:moveTo>
                  <a:cubicBezTo>
                    <a:pt x="3102" y="0"/>
                    <a:pt x="2753" y="110"/>
                    <a:pt x="2420" y="361"/>
                  </a:cubicBezTo>
                  <a:cubicBezTo>
                    <a:pt x="0" y="2183"/>
                    <a:pt x="6408" y="5717"/>
                    <a:pt x="8420" y="5717"/>
                  </a:cubicBezTo>
                  <a:cubicBezTo>
                    <a:pt x="8655" y="5717"/>
                    <a:pt x="8830" y="5669"/>
                    <a:pt x="8924" y="5565"/>
                  </a:cubicBezTo>
                  <a:cubicBezTo>
                    <a:pt x="8924" y="5565"/>
                    <a:pt x="6001" y="0"/>
                    <a:pt x="3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7800825" y="4308741"/>
              <a:ext cx="138450" cy="99325"/>
            </a:xfrm>
            <a:custGeom>
              <a:avLst/>
              <a:gdLst/>
              <a:ahLst/>
              <a:cxnLst/>
              <a:rect l="l" t="t" r="r" b="b"/>
              <a:pathLst>
                <a:path w="5538" h="3973" extrusionOk="0">
                  <a:moveTo>
                    <a:pt x="244" y="0"/>
                  </a:moveTo>
                  <a:cubicBezTo>
                    <a:pt x="175" y="0"/>
                    <a:pt x="108" y="29"/>
                    <a:pt x="67" y="70"/>
                  </a:cubicBezTo>
                  <a:cubicBezTo>
                    <a:pt x="0" y="170"/>
                    <a:pt x="0" y="304"/>
                    <a:pt x="101" y="370"/>
                  </a:cubicBezTo>
                  <a:cubicBezTo>
                    <a:pt x="267" y="504"/>
                    <a:pt x="4237" y="3673"/>
                    <a:pt x="5238" y="3973"/>
                  </a:cubicBezTo>
                  <a:lnTo>
                    <a:pt x="5304" y="3973"/>
                  </a:lnTo>
                  <a:cubicBezTo>
                    <a:pt x="5371" y="3973"/>
                    <a:pt x="5471" y="3906"/>
                    <a:pt x="5504" y="3839"/>
                  </a:cubicBezTo>
                  <a:cubicBezTo>
                    <a:pt x="5538" y="3706"/>
                    <a:pt x="5471" y="3606"/>
                    <a:pt x="5338" y="3573"/>
                  </a:cubicBezTo>
                  <a:cubicBezTo>
                    <a:pt x="4570" y="3339"/>
                    <a:pt x="1502" y="971"/>
                    <a:pt x="367" y="37"/>
                  </a:cubicBezTo>
                  <a:cubicBezTo>
                    <a:pt x="329" y="11"/>
                    <a:pt x="286" y="0"/>
                    <a:pt x="24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7945925" y="4422141"/>
              <a:ext cx="172675" cy="101150"/>
            </a:xfrm>
            <a:custGeom>
              <a:avLst/>
              <a:gdLst/>
              <a:ahLst/>
              <a:cxnLst/>
              <a:rect l="l" t="t" r="r" b="b"/>
              <a:pathLst>
                <a:path w="6907" h="4046" extrusionOk="0">
                  <a:moveTo>
                    <a:pt x="4830" y="1"/>
                  </a:moveTo>
                  <a:cubicBezTo>
                    <a:pt x="2822" y="1"/>
                    <a:pt x="1" y="3306"/>
                    <a:pt x="1" y="3306"/>
                  </a:cubicBezTo>
                  <a:cubicBezTo>
                    <a:pt x="1012" y="3832"/>
                    <a:pt x="1911" y="4046"/>
                    <a:pt x="2686" y="4046"/>
                  </a:cubicBezTo>
                  <a:cubicBezTo>
                    <a:pt x="5794" y="4046"/>
                    <a:pt x="6907" y="605"/>
                    <a:pt x="5304" y="71"/>
                  </a:cubicBezTo>
                  <a:cubicBezTo>
                    <a:pt x="5153" y="23"/>
                    <a:pt x="4994" y="1"/>
                    <a:pt x="48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2"/>
            <p:cNvSpPr/>
            <p:nvPr/>
          </p:nvSpPr>
          <p:spPr>
            <a:xfrm>
              <a:off x="7940100" y="4469016"/>
              <a:ext cx="106750" cy="42475"/>
            </a:xfrm>
            <a:custGeom>
              <a:avLst/>
              <a:gdLst/>
              <a:ahLst/>
              <a:cxnLst/>
              <a:rect l="l" t="t" r="r" b="b"/>
              <a:pathLst>
                <a:path w="4270" h="1699" extrusionOk="0">
                  <a:moveTo>
                    <a:pt x="4022" y="1"/>
                  </a:moveTo>
                  <a:cubicBezTo>
                    <a:pt x="3977" y="1"/>
                    <a:pt x="3933" y="19"/>
                    <a:pt x="3903" y="64"/>
                  </a:cubicBezTo>
                  <a:cubicBezTo>
                    <a:pt x="3873" y="64"/>
                    <a:pt x="2349" y="1297"/>
                    <a:pt x="864" y="1297"/>
                  </a:cubicBezTo>
                  <a:cubicBezTo>
                    <a:pt x="674" y="1297"/>
                    <a:pt x="485" y="1277"/>
                    <a:pt x="300" y="1231"/>
                  </a:cubicBezTo>
                  <a:cubicBezTo>
                    <a:pt x="277" y="1225"/>
                    <a:pt x="254" y="1223"/>
                    <a:pt x="233" y="1223"/>
                  </a:cubicBezTo>
                  <a:cubicBezTo>
                    <a:pt x="134" y="1223"/>
                    <a:pt x="61" y="1282"/>
                    <a:pt x="33" y="1365"/>
                  </a:cubicBezTo>
                  <a:cubicBezTo>
                    <a:pt x="0" y="1498"/>
                    <a:pt x="67" y="1598"/>
                    <a:pt x="200" y="1632"/>
                  </a:cubicBezTo>
                  <a:cubicBezTo>
                    <a:pt x="400" y="1698"/>
                    <a:pt x="634" y="1698"/>
                    <a:pt x="867" y="1698"/>
                  </a:cubicBezTo>
                  <a:cubicBezTo>
                    <a:pt x="2502" y="1698"/>
                    <a:pt x="4070" y="431"/>
                    <a:pt x="4170" y="364"/>
                  </a:cubicBezTo>
                  <a:cubicBezTo>
                    <a:pt x="4236" y="297"/>
                    <a:pt x="4270" y="164"/>
                    <a:pt x="4170" y="64"/>
                  </a:cubicBezTo>
                  <a:cubicBezTo>
                    <a:pt x="4133" y="27"/>
                    <a:pt x="4077" y="1"/>
                    <a:pt x="40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2"/>
            <p:cNvSpPr/>
            <p:nvPr/>
          </p:nvSpPr>
          <p:spPr>
            <a:xfrm>
              <a:off x="7706300" y="3962041"/>
              <a:ext cx="421525" cy="295975"/>
            </a:xfrm>
            <a:custGeom>
              <a:avLst/>
              <a:gdLst/>
              <a:ahLst/>
              <a:cxnLst/>
              <a:rect l="l" t="t" r="r" b="b"/>
              <a:pathLst>
                <a:path w="16861" h="11839" extrusionOk="0">
                  <a:moveTo>
                    <a:pt x="8801" y="0"/>
                  </a:moveTo>
                  <a:cubicBezTo>
                    <a:pt x="8677" y="0"/>
                    <a:pt x="8560" y="50"/>
                    <a:pt x="8451" y="162"/>
                  </a:cubicBezTo>
                  <a:cubicBezTo>
                    <a:pt x="8018" y="595"/>
                    <a:pt x="7084" y="3964"/>
                    <a:pt x="7084" y="3964"/>
                  </a:cubicBezTo>
                  <a:cubicBezTo>
                    <a:pt x="7084" y="3964"/>
                    <a:pt x="5259" y="938"/>
                    <a:pt x="4522" y="938"/>
                  </a:cubicBezTo>
                  <a:cubicBezTo>
                    <a:pt x="4391" y="938"/>
                    <a:pt x="4294" y="1035"/>
                    <a:pt x="4248" y="1262"/>
                  </a:cubicBezTo>
                  <a:cubicBezTo>
                    <a:pt x="4048" y="2263"/>
                    <a:pt x="3314" y="5132"/>
                    <a:pt x="3314" y="5132"/>
                  </a:cubicBezTo>
                  <a:cubicBezTo>
                    <a:pt x="3314" y="5132"/>
                    <a:pt x="1022" y="2567"/>
                    <a:pt x="257" y="2567"/>
                  </a:cubicBezTo>
                  <a:cubicBezTo>
                    <a:pt x="94" y="2567"/>
                    <a:pt x="0" y="2683"/>
                    <a:pt x="12" y="2964"/>
                  </a:cubicBezTo>
                  <a:cubicBezTo>
                    <a:pt x="12" y="2964"/>
                    <a:pt x="1075" y="11839"/>
                    <a:pt x="7651" y="11839"/>
                  </a:cubicBezTo>
                  <a:cubicBezTo>
                    <a:pt x="8162" y="11839"/>
                    <a:pt x="8706" y="11785"/>
                    <a:pt x="9285" y="11670"/>
                  </a:cubicBezTo>
                  <a:cubicBezTo>
                    <a:pt x="16861" y="10186"/>
                    <a:pt x="14371" y="161"/>
                    <a:pt x="13092" y="161"/>
                  </a:cubicBezTo>
                  <a:cubicBezTo>
                    <a:pt x="13020" y="161"/>
                    <a:pt x="12951" y="194"/>
                    <a:pt x="12888" y="262"/>
                  </a:cubicBezTo>
                  <a:cubicBezTo>
                    <a:pt x="12221" y="962"/>
                    <a:pt x="11387" y="3664"/>
                    <a:pt x="11387" y="3664"/>
                  </a:cubicBezTo>
                  <a:cubicBezTo>
                    <a:pt x="11387" y="3664"/>
                    <a:pt x="9862" y="0"/>
                    <a:pt x="8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2"/>
            <p:cNvSpPr/>
            <p:nvPr/>
          </p:nvSpPr>
          <p:spPr>
            <a:xfrm>
              <a:off x="7767475" y="4088016"/>
              <a:ext cx="307725" cy="131600"/>
            </a:xfrm>
            <a:custGeom>
              <a:avLst/>
              <a:gdLst/>
              <a:ahLst/>
              <a:cxnLst/>
              <a:rect l="l" t="t" r="r" b="b"/>
              <a:pathLst>
                <a:path w="12309" h="5264" extrusionOk="0">
                  <a:moveTo>
                    <a:pt x="9941" y="426"/>
                  </a:moveTo>
                  <a:lnTo>
                    <a:pt x="9941" y="426"/>
                  </a:lnTo>
                  <a:cubicBezTo>
                    <a:pt x="10041" y="426"/>
                    <a:pt x="10374" y="693"/>
                    <a:pt x="10474" y="1227"/>
                  </a:cubicBezTo>
                  <a:cubicBezTo>
                    <a:pt x="10508" y="1394"/>
                    <a:pt x="10508" y="1627"/>
                    <a:pt x="10441" y="1894"/>
                  </a:cubicBezTo>
                  <a:lnTo>
                    <a:pt x="10408" y="1894"/>
                  </a:lnTo>
                  <a:cubicBezTo>
                    <a:pt x="9941" y="1494"/>
                    <a:pt x="9807" y="627"/>
                    <a:pt x="9941" y="426"/>
                  </a:cubicBezTo>
                  <a:close/>
                  <a:moveTo>
                    <a:pt x="6505" y="1460"/>
                  </a:moveTo>
                  <a:cubicBezTo>
                    <a:pt x="6538" y="1460"/>
                    <a:pt x="6672" y="1460"/>
                    <a:pt x="6705" y="1761"/>
                  </a:cubicBezTo>
                  <a:cubicBezTo>
                    <a:pt x="6772" y="2028"/>
                    <a:pt x="6705" y="2394"/>
                    <a:pt x="6572" y="2795"/>
                  </a:cubicBezTo>
                  <a:cubicBezTo>
                    <a:pt x="6271" y="2361"/>
                    <a:pt x="6238" y="1827"/>
                    <a:pt x="6371" y="1594"/>
                  </a:cubicBezTo>
                  <a:cubicBezTo>
                    <a:pt x="6405" y="1460"/>
                    <a:pt x="6471" y="1460"/>
                    <a:pt x="6505" y="1460"/>
                  </a:cubicBezTo>
                  <a:close/>
                  <a:moveTo>
                    <a:pt x="2939" y="2024"/>
                  </a:moveTo>
                  <a:cubicBezTo>
                    <a:pt x="2958" y="2024"/>
                    <a:pt x="2969" y="2028"/>
                    <a:pt x="2969" y="2028"/>
                  </a:cubicBezTo>
                  <a:cubicBezTo>
                    <a:pt x="3136" y="2061"/>
                    <a:pt x="3303" y="2294"/>
                    <a:pt x="3369" y="2628"/>
                  </a:cubicBezTo>
                  <a:cubicBezTo>
                    <a:pt x="3403" y="2761"/>
                    <a:pt x="3436" y="2962"/>
                    <a:pt x="3403" y="3228"/>
                  </a:cubicBezTo>
                  <a:cubicBezTo>
                    <a:pt x="3036" y="2761"/>
                    <a:pt x="2802" y="2261"/>
                    <a:pt x="2769" y="2128"/>
                  </a:cubicBezTo>
                  <a:cubicBezTo>
                    <a:pt x="2836" y="2039"/>
                    <a:pt x="2902" y="2024"/>
                    <a:pt x="2939" y="2024"/>
                  </a:cubicBezTo>
                  <a:close/>
                  <a:moveTo>
                    <a:pt x="9926" y="1"/>
                  </a:moveTo>
                  <a:cubicBezTo>
                    <a:pt x="9792" y="1"/>
                    <a:pt x="9681" y="69"/>
                    <a:pt x="9607" y="193"/>
                  </a:cubicBezTo>
                  <a:cubicBezTo>
                    <a:pt x="9340" y="627"/>
                    <a:pt x="9540" y="1727"/>
                    <a:pt x="10141" y="2194"/>
                  </a:cubicBezTo>
                  <a:cubicBezTo>
                    <a:pt x="10174" y="2228"/>
                    <a:pt x="10207" y="2261"/>
                    <a:pt x="10241" y="2261"/>
                  </a:cubicBezTo>
                  <a:cubicBezTo>
                    <a:pt x="10007" y="2595"/>
                    <a:pt x="9607" y="2895"/>
                    <a:pt x="8907" y="3162"/>
                  </a:cubicBezTo>
                  <a:cubicBezTo>
                    <a:pt x="8479" y="3313"/>
                    <a:pt x="8121" y="3374"/>
                    <a:pt x="7821" y="3374"/>
                  </a:cubicBezTo>
                  <a:cubicBezTo>
                    <a:pt x="7394" y="3374"/>
                    <a:pt x="7087" y="3252"/>
                    <a:pt x="6872" y="3095"/>
                  </a:cubicBezTo>
                  <a:cubicBezTo>
                    <a:pt x="7105" y="2595"/>
                    <a:pt x="7205" y="2061"/>
                    <a:pt x="7139" y="1661"/>
                  </a:cubicBezTo>
                  <a:cubicBezTo>
                    <a:pt x="7072" y="1294"/>
                    <a:pt x="6838" y="1060"/>
                    <a:pt x="6538" y="1060"/>
                  </a:cubicBezTo>
                  <a:cubicBezTo>
                    <a:pt x="6514" y="1057"/>
                    <a:pt x="6491" y="1055"/>
                    <a:pt x="6468" y="1055"/>
                  </a:cubicBezTo>
                  <a:cubicBezTo>
                    <a:pt x="6265" y="1055"/>
                    <a:pt x="6094" y="1184"/>
                    <a:pt x="6004" y="1394"/>
                  </a:cubicBezTo>
                  <a:cubicBezTo>
                    <a:pt x="5771" y="1827"/>
                    <a:pt x="5871" y="2661"/>
                    <a:pt x="6371" y="3195"/>
                  </a:cubicBezTo>
                  <a:cubicBezTo>
                    <a:pt x="6138" y="3629"/>
                    <a:pt x="5804" y="3996"/>
                    <a:pt x="5371" y="4162"/>
                  </a:cubicBezTo>
                  <a:cubicBezTo>
                    <a:pt x="5243" y="4221"/>
                    <a:pt x="5107" y="4250"/>
                    <a:pt x="4964" y="4250"/>
                  </a:cubicBezTo>
                  <a:cubicBezTo>
                    <a:pt x="4698" y="4250"/>
                    <a:pt x="4407" y="4146"/>
                    <a:pt x="4103" y="3929"/>
                  </a:cubicBezTo>
                  <a:cubicBezTo>
                    <a:pt x="3970" y="3829"/>
                    <a:pt x="3836" y="3729"/>
                    <a:pt x="3736" y="3595"/>
                  </a:cubicBezTo>
                  <a:cubicBezTo>
                    <a:pt x="3836" y="3228"/>
                    <a:pt x="3870" y="2861"/>
                    <a:pt x="3803" y="2561"/>
                  </a:cubicBezTo>
                  <a:cubicBezTo>
                    <a:pt x="3669" y="2061"/>
                    <a:pt x="3403" y="1694"/>
                    <a:pt x="3069" y="1627"/>
                  </a:cubicBezTo>
                  <a:cubicBezTo>
                    <a:pt x="3034" y="1619"/>
                    <a:pt x="2990" y="1612"/>
                    <a:pt x="2940" y="1612"/>
                  </a:cubicBezTo>
                  <a:cubicBezTo>
                    <a:pt x="2799" y="1612"/>
                    <a:pt x="2608" y="1664"/>
                    <a:pt x="2435" y="1861"/>
                  </a:cubicBezTo>
                  <a:cubicBezTo>
                    <a:pt x="2135" y="2261"/>
                    <a:pt x="2969" y="3362"/>
                    <a:pt x="3002" y="3395"/>
                  </a:cubicBezTo>
                  <a:cubicBezTo>
                    <a:pt x="3102" y="3529"/>
                    <a:pt x="3169" y="3629"/>
                    <a:pt x="3269" y="3695"/>
                  </a:cubicBezTo>
                  <a:cubicBezTo>
                    <a:pt x="3136" y="3962"/>
                    <a:pt x="2936" y="4229"/>
                    <a:pt x="2635" y="4463"/>
                  </a:cubicBezTo>
                  <a:cubicBezTo>
                    <a:pt x="2296" y="4724"/>
                    <a:pt x="1977" y="4862"/>
                    <a:pt x="1679" y="4862"/>
                  </a:cubicBezTo>
                  <a:cubicBezTo>
                    <a:pt x="1596" y="4862"/>
                    <a:pt x="1514" y="4851"/>
                    <a:pt x="1435" y="4830"/>
                  </a:cubicBezTo>
                  <a:cubicBezTo>
                    <a:pt x="801" y="4663"/>
                    <a:pt x="434" y="3862"/>
                    <a:pt x="434" y="3862"/>
                  </a:cubicBezTo>
                  <a:cubicBezTo>
                    <a:pt x="410" y="3790"/>
                    <a:pt x="334" y="3735"/>
                    <a:pt x="256" y="3735"/>
                  </a:cubicBezTo>
                  <a:cubicBezTo>
                    <a:pt x="225" y="3735"/>
                    <a:pt x="195" y="3743"/>
                    <a:pt x="167" y="3762"/>
                  </a:cubicBezTo>
                  <a:cubicBezTo>
                    <a:pt x="67" y="3795"/>
                    <a:pt x="0" y="3929"/>
                    <a:pt x="34" y="4029"/>
                  </a:cubicBezTo>
                  <a:cubicBezTo>
                    <a:pt x="67" y="4062"/>
                    <a:pt x="501" y="5030"/>
                    <a:pt x="1334" y="5230"/>
                  </a:cubicBezTo>
                  <a:cubicBezTo>
                    <a:pt x="1468" y="5263"/>
                    <a:pt x="1568" y="5263"/>
                    <a:pt x="1701" y="5263"/>
                  </a:cubicBezTo>
                  <a:cubicBezTo>
                    <a:pt x="2068" y="5263"/>
                    <a:pt x="2469" y="5130"/>
                    <a:pt x="2902" y="4796"/>
                  </a:cubicBezTo>
                  <a:cubicBezTo>
                    <a:pt x="3202" y="4563"/>
                    <a:pt x="3403" y="4296"/>
                    <a:pt x="3569" y="4029"/>
                  </a:cubicBezTo>
                  <a:cubicBezTo>
                    <a:pt x="4042" y="4454"/>
                    <a:pt x="4531" y="4679"/>
                    <a:pt x="4990" y="4679"/>
                  </a:cubicBezTo>
                  <a:cubicBezTo>
                    <a:pt x="5179" y="4679"/>
                    <a:pt x="5362" y="4641"/>
                    <a:pt x="5537" y="4563"/>
                  </a:cubicBezTo>
                  <a:cubicBezTo>
                    <a:pt x="6038" y="4329"/>
                    <a:pt x="6405" y="3929"/>
                    <a:pt x="6672" y="3462"/>
                  </a:cubicBezTo>
                  <a:cubicBezTo>
                    <a:pt x="6948" y="3639"/>
                    <a:pt x="7317" y="3793"/>
                    <a:pt x="7814" y="3793"/>
                  </a:cubicBezTo>
                  <a:cubicBezTo>
                    <a:pt x="8157" y="3793"/>
                    <a:pt x="8562" y="3720"/>
                    <a:pt x="9040" y="3529"/>
                  </a:cubicBezTo>
                  <a:cubicBezTo>
                    <a:pt x="9907" y="3228"/>
                    <a:pt x="10374" y="2828"/>
                    <a:pt x="10608" y="2428"/>
                  </a:cubicBezTo>
                  <a:cubicBezTo>
                    <a:pt x="10691" y="2449"/>
                    <a:pt x="10779" y="2461"/>
                    <a:pt x="10874" y="2461"/>
                  </a:cubicBezTo>
                  <a:cubicBezTo>
                    <a:pt x="11236" y="2461"/>
                    <a:pt x="11687" y="2283"/>
                    <a:pt x="12242" y="1727"/>
                  </a:cubicBezTo>
                  <a:cubicBezTo>
                    <a:pt x="12309" y="1661"/>
                    <a:pt x="12309" y="1527"/>
                    <a:pt x="12242" y="1427"/>
                  </a:cubicBezTo>
                  <a:cubicBezTo>
                    <a:pt x="12209" y="1394"/>
                    <a:pt x="12159" y="1377"/>
                    <a:pt x="12105" y="1377"/>
                  </a:cubicBezTo>
                  <a:cubicBezTo>
                    <a:pt x="12050" y="1377"/>
                    <a:pt x="11992" y="1394"/>
                    <a:pt x="11942" y="1427"/>
                  </a:cubicBezTo>
                  <a:cubicBezTo>
                    <a:pt x="11657" y="1744"/>
                    <a:pt x="11252" y="2030"/>
                    <a:pt x="10870" y="2030"/>
                  </a:cubicBezTo>
                  <a:cubicBezTo>
                    <a:pt x="10849" y="2030"/>
                    <a:pt x="10828" y="2029"/>
                    <a:pt x="10808" y="2028"/>
                  </a:cubicBezTo>
                  <a:cubicBezTo>
                    <a:pt x="10908" y="1794"/>
                    <a:pt x="10908" y="1561"/>
                    <a:pt x="10908" y="1394"/>
                  </a:cubicBezTo>
                  <a:cubicBezTo>
                    <a:pt x="10875" y="693"/>
                    <a:pt x="10441" y="126"/>
                    <a:pt x="10074" y="26"/>
                  </a:cubicBezTo>
                  <a:cubicBezTo>
                    <a:pt x="10022" y="9"/>
                    <a:pt x="9973" y="1"/>
                    <a:pt x="992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2"/>
            <p:cNvSpPr/>
            <p:nvPr/>
          </p:nvSpPr>
          <p:spPr>
            <a:xfrm>
              <a:off x="7668725" y="4426391"/>
              <a:ext cx="282225" cy="156775"/>
            </a:xfrm>
            <a:custGeom>
              <a:avLst/>
              <a:gdLst/>
              <a:ahLst/>
              <a:cxnLst/>
              <a:rect l="l" t="t" r="r" b="b"/>
              <a:pathLst>
                <a:path w="11289" h="6271" extrusionOk="0">
                  <a:moveTo>
                    <a:pt x="3240" y="1"/>
                  </a:moveTo>
                  <a:cubicBezTo>
                    <a:pt x="0" y="1"/>
                    <a:pt x="3961" y="6271"/>
                    <a:pt x="9033" y="6271"/>
                  </a:cubicBezTo>
                  <a:cubicBezTo>
                    <a:pt x="9768" y="6271"/>
                    <a:pt x="10526" y="6139"/>
                    <a:pt x="11289" y="5838"/>
                  </a:cubicBezTo>
                  <a:cubicBezTo>
                    <a:pt x="11289" y="5838"/>
                    <a:pt x="8787" y="1002"/>
                    <a:pt x="3883" y="68"/>
                  </a:cubicBezTo>
                  <a:cubicBezTo>
                    <a:pt x="3644" y="22"/>
                    <a:pt x="3429" y="1"/>
                    <a:pt x="3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2"/>
            <p:cNvSpPr/>
            <p:nvPr/>
          </p:nvSpPr>
          <p:spPr>
            <a:xfrm>
              <a:off x="7815000" y="4492441"/>
              <a:ext cx="141800" cy="85750"/>
            </a:xfrm>
            <a:custGeom>
              <a:avLst/>
              <a:gdLst/>
              <a:ahLst/>
              <a:cxnLst/>
              <a:rect l="l" t="t" r="r" b="b"/>
              <a:pathLst>
                <a:path w="5672" h="3430" extrusionOk="0">
                  <a:moveTo>
                    <a:pt x="230" y="1"/>
                  </a:moveTo>
                  <a:cubicBezTo>
                    <a:pt x="147" y="1"/>
                    <a:pt x="82" y="55"/>
                    <a:pt x="34" y="127"/>
                  </a:cubicBezTo>
                  <a:cubicBezTo>
                    <a:pt x="1" y="228"/>
                    <a:pt x="34" y="361"/>
                    <a:pt x="134" y="394"/>
                  </a:cubicBezTo>
                  <a:cubicBezTo>
                    <a:pt x="201" y="428"/>
                    <a:pt x="4470" y="2396"/>
                    <a:pt x="5304" y="3330"/>
                  </a:cubicBezTo>
                  <a:cubicBezTo>
                    <a:pt x="5338" y="3396"/>
                    <a:pt x="5404" y="3430"/>
                    <a:pt x="5438" y="3430"/>
                  </a:cubicBezTo>
                  <a:cubicBezTo>
                    <a:pt x="5504" y="3430"/>
                    <a:pt x="5538" y="3396"/>
                    <a:pt x="5605" y="3363"/>
                  </a:cubicBezTo>
                  <a:cubicBezTo>
                    <a:pt x="5671" y="3296"/>
                    <a:pt x="5671" y="3163"/>
                    <a:pt x="5605" y="3063"/>
                  </a:cubicBezTo>
                  <a:cubicBezTo>
                    <a:pt x="4737" y="2062"/>
                    <a:pt x="501" y="94"/>
                    <a:pt x="334" y="27"/>
                  </a:cubicBezTo>
                  <a:cubicBezTo>
                    <a:pt x="297" y="9"/>
                    <a:pt x="262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2"/>
            <p:cNvSpPr/>
            <p:nvPr/>
          </p:nvSpPr>
          <p:spPr>
            <a:xfrm>
              <a:off x="8416275" y="4415366"/>
              <a:ext cx="175525" cy="165900"/>
            </a:xfrm>
            <a:custGeom>
              <a:avLst/>
              <a:gdLst/>
              <a:ahLst/>
              <a:cxnLst/>
              <a:rect l="l" t="t" r="r" b="b"/>
              <a:pathLst>
                <a:path w="7021" h="6636" extrusionOk="0">
                  <a:moveTo>
                    <a:pt x="3248" y="0"/>
                  </a:moveTo>
                  <a:cubicBezTo>
                    <a:pt x="1282" y="0"/>
                    <a:pt x="0" y="6279"/>
                    <a:pt x="0" y="6279"/>
                  </a:cubicBezTo>
                  <a:cubicBezTo>
                    <a:pt x="192" y="6526"/>
                    <a:pt x="442" y="6635"/>
                    <a:pt x="727" y="6635"/>
                  </a:cubicBezTo>
                  <a:cubicBezTo>
                    <a:pt x="2874" y="6635"/>
                    <a:pt x="7020" y="450"/>
                    <a:pt x="3369" y="8"/>
                  </a:cubicBezTo>
                  <a:cubicBezTo>
                    <a:pt x="3328" y="3"/>
                    <a:pt x="3288" y="0"/>
                    <a:pt x="3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2"/>
            <p:cNvSpPr/>
            <p:nvPr/>
          </p:nvSpPr>
          <p:spPr>
            <a:xfrm>
              <a:off x="8410425" y="4481416"/>
              <a:ext cx="85075" cy="103450"/>
            </a:xfrm>
            <a:custGeom>
              <a:avLst/>
              <a:gdLst/>
              <a:ahLst/>
              <a:cxnLst/>
              <a:rect l="l" t="t" r="r" b="b"/>
              <a:pathLst>
                <a:path w="3403" h="4138" extrusionOk="0">
                  <a:moveTo>
                    <a:pt x="3155" y="0"/>
                  </a:moveTo>
                  <a:cubicBezTo>
                    <a:pt x="3083" y="0"/>
                    <a:pt x="3012" y="37"/>
                    <a:pt x="2969" y="101"/>
                  </a:cubicBezTo>
                  <a:cubicBezTo>
                    <a:pt x="2469" y="1002"/>
                    <a:pt x="968" y="3370"/>
                    <a:pt x="134" y="3737"/>
                  </a:cubicBezTo>
                  <a:cubicBezTo>
                    <a:pt x="34" y="3804"/>
                    <a:pt x="1" y="3904"/>
                    <a:pt x="34" y="4038"/>
                  </a:cubicBezTo>
                  <a:cubicBezTo>
                    <a:pt x="67" y="4104"/>
                    <a:pt x="167" y="4138"/>
                    <a:pt x="234" y="4138"/>
                  </a:cubicBezTo>
                  <a:lnTo>
                    <a:pt x="334" y="4138"/>
                  </a:lnTo>
                  <a:cubicBezTo>
                    <a:pt x="1435" y="3604"/>
                    <a:pt x="3270" y="468"/>
                    <a:pt x="3336" y="335"/>
                  </a:cubicBezTo>
                  <a:cubicBezTo>
                    <a:pt x="3403" y="235"/>
                    <a:pt x="3370" y="101"/>
                    <a:pt x="3270" y="35"/>
                  </a:cubicBezTo>
                  <a:cubicBezTo>
                    <a:pt x="3234" y="11"/>
                    <a:pt x="3194" y="0"/>
                    <a:pt x="315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2"/>
            <p:cNvSpPr/>
            <p:nvPr/>
          </p:nvSpPr>
          <p:spPr>
            <a:xfrm>
              <a:off x="8568875" y="4598066"/>
              <a:ext cx="209575" cy="136375"/>
            </a:xfrm>
            <a:custGeom>
              <a:avLst/>
              <a:gdLst/>
              <a:ahLst/>
              <a:cxnLst/>
              <a:rect l="l" t="t" r="r" b="b"/>
              <a:pathLst>
                <a:path w="8383" h="5455" extrusionOk="0">
                  <a:moveTo>
                    <a:pt x="4959" y="0"/>
                  </a:moveTo>
                  <a:cubicBezTo>
                    <a:pt x="3070" y="0"/>
                    <a:pt x="0" y="4775"/>
                    <a:pt x="0" y="4775"/>
                  </a:cubicBezTo>
                  <a:cubicBezTo>
                    <a:pt x="145" y="5253"/>
                    <a:pt x="557" y="5455"/>
                    <a:pt x="1105" y="5455"/>
                  </a:cubicBezTo>
                  <a:cubicBezTo>
                    <a:pt x="3471" y="5455"/>
                    <a:pt x="8383" y="1703"/>
                    <a:pt x="5404" y="105"/>
                  </a:cubicBezTo>
                  <a:cubicBezTo>
                    <a:pt x="5266" y="34"/>
                    <a:pt x="5117" y="0"/>
                    <a:pt x="4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8560525" y="4658741"/>
              <a:ext cx="113450" cy="71225"/>
            </a:xfrm>
            <a:custGeom>
              <a:avLst/>
              <a:gdLst/>
              <a:ahLst/>
              <a:cxnLst/>
              <a:rect l="l" t="t" r="r" b="b"/>
              <a:pathLst>
                <a:path w="4538" h="2849" extrusionOk="0">
                  <a:moveTo>
                    <a:pt x="4305" y="0"/>
                  </a:moveTo>
                  <a:cubicBezTo>
                    <a:pt x="4260" y="0"/>
                    <a:pt x="4215" y="17"/>
                    <a:pt x="4171" y="47"/>
                  </a:cubicBezTo>
                  <a:cubicBezTo>
                    <a:pt x="3370" y="681"/>
                    <a:pt x="1135" y="2348"/>
                    <a:pt x="201" y="2415"/>
                  </a:cubicBezTo>
                  <a:cubicBezTo>
                    <a:pt x="101" y="2415"/>
                    <a:pt x="1" y="2515"/>
                    <a:pt x="1" y="2649"/>
                  </a:cubicBezTo>
                  <a:cubicBezTo>
                    <a:pt x="34" y="2749"/>
                    <a:pt x="101" y="2849"/>
                    <a:pt x="234" y="2849"/>
                  </a:cubicBezTo>
                  <a:cubicBezTo>
                    <a:pt x="234" y="2849"/>
                    <a:pt x="234" y="2815"/>
                    <a:pt x="234" y="2815"/>
                  </a:cubicBezTo>
                  <a:cubicBezTo>
                    <a:pt x="1469" y="2749"/>
                    <a:pt x="4304" y="480"/>
                    <a:pt x="4437" y="380"/>
                  </a:cubicBezTo>
                  <a:cubicBezTo>
                    <a:pt x="4504" y="280"/>
                    <a:pt x="4537" y="180"/>
                    <a:pt x="4471" y="80"/>
                  </a:cubicBezTo>
                  <a:cubicBezTo>
                    <a:pt x="4416" y="25"/>
                    <a:pt x="4361" y="0"/>
                    <a:pt x="430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8628925" y="4451141"/>
              <a:ext cx="172600" cy="100850"/>
            </a:xfrm>
            <a:custGeom>
              <a:avLst/>
              <a:gdLst/>
              <a:ahLst/>
              <a:cxnLst/>
              <a:rect l="l" t="t" r="r" b="b"/>
              <a:pathLst>
                <a:path w="6904" h="4034" extrusionOk="0">
                  <a:moveTo>
                    <a:pt x="4805" y="1"/>
                  </a:moveTo>
                  <a:cubicBezTo>
                    <a:pt x="2799" y="1"/>
                    <a:pt x="0" y="3281"/>
                    <a:pt x="0" y="3281"/>
                  </a:cubicBezTo>
                  <a:cubicBezTo>
                    <a:pt x="1017" y="3816"/>
                    <a:pt x="1920" y="4033"/>
                    <a:pt x="2698" y="4033"/>
                  </a:cubicBezTo>
                  <a:cubicBezTo>
                    <a:pt x="5797" y="4033"/>
                    <a:pt x="6904" y="585"/>
                    <a:pt x="5304" y="78"/>
                  </a:cubicBezTo>
                  <a:cubicBezTo>
                    <a:pt x="5145" y="25"/>
                    <a:pt x="4978" y="1"/>
                    <a:pt x="48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8623075" y="4497791"/>
              <a:ext cx="106775" cy="42875"/>
            </a:xfrm>
            <a:custGeom>
              <a:avLst/>
              <a:gdLst/>
              <a:ahLst/>
              <a:cxnLst/>
              <a:rect l="l" t="t" r="r" b="b"/>
              <a:pathLst>
                <a:path w="4271" h="1715" extrusionOk="0">
                  <a:moveTo>
                    <a:pt x="4022" y="0"/>
                  </a:moveTo>
                  <a:cubicBezTo>
                    <a:pt x="3977" y="0"/>
                    <a:pt x="3933" y="17"/>
                    <a:pt x="3903" y="47"/>
                  </a:cubicBezTo>
                  <a:cubicBezTo>
                    <a:pt x="3874" y="47"/>
                    <a:pt x="2349" y="1280"/>
                    <a:pt x="841" y="1280"/>
                  </a:cubicBezTo>
                  <a:cubicBezTo>
                    <a:pt x="649" y="1280"/>
                    <a:pt x="456" y="1260"/>
                    <a:pt x="268" y="1214"/>
                  </a:cubicBezTo>
                  <a:cubicBezTo>
                    <a:pt x="250" y="1209"/>
                    <a:pt x="233" y="1206"/>
                    <a:pt x="216" y="1206"/>
                  </a:cubicBezTo>
                  <a:cubicBezTo>
                    <a:pt x="135" y="1206"/>
                    <a:pt x="62" y="1271"/>
                    <a:pt x="34" y="1381"/>
                  </a:cubicBezTo>
                  <a:cubicBezTo>
                    <a:pt x="1" y="1481"/>
                    <a:pt x="67" y="1581"/>
                    <a:pt x="201" y="1615"/>
                  </a:cubicBezTo>
                  <a:cubicBezTo>
                    <a:pt x="401" y="1681"/>
                    <a:pt x="634" y="1715"/>
                    <a:pt x="868" y="1715"/>
                  </a:cubicBezTo>
                  <a:cubicBezTo>
                    <a:pt x="2502" y="1715"/>
                    <a:pt x="4070" y="414"/>
                    <a:pt x="4170" y="380"/>
                  </a:cubicBezTo>
                  <a:cubicBezTo>
                    <a:pt x="4237" y="280"/>
                    <a:pt x="4270" y="147"/>
                    <a:pt x="4170" y="80"/>
                  </a:cubicBezTo>
                  <a:cubicBezTo>
                    <a:pt x="4134" y="25"/>
                    <a:pt x="4077" y="0"/>
                    <a:pt x="40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8147400" y="4476441"/>
              <a:ext cx="283075" cy="156775"/>
            </a:xfrm>
            <a:custGeom>
              <a:avLst/>
              <a:gdLst/>
              <a:ahLst/>
              <a:cxnLst/>
              <a:rect l="l" t="t" r="r" b="b"/>
              <a:pathLst>
                <a:path w="11323" h="6271" extrusionOk="0">
                  <a:moveTo>
                    <a:pt x="3240" y="0"/>
                  </a:moveTo>
                  <a:cubicBezTo>
                    <a:pt x="0" y="0"/>
                    <a:pt x="3962" y="6270"/>
                    <a:pt x="9056" y="6270"/>
                  </a:cubicBezTo>
                  <a:cubicBezTo>
                    <a:pt x="9794" y="6270"/>
                    <a:pt x="10555" y="6139"/>
                    <a:pt x="11322" y="5838"/>
                  </a:cubicBezTo>
                  <a:cubicBezTo>
                    <a:pt x="11322" y="5838"/>
                    <a:pt x="8820" y="1001"/>
                    <a:pt x="3883" y="67"/>
                  </a:cubicBezTo>
                  <a:cubicBezTo>
                    <a:pt x="3644" y="22"/>
                    <a:pt x="3430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8293675" y="4542466"/>
              <a:ext cx="142625" cy="85775"/>
            </a:xfrm>
            <a:custGeom>
              <a:avLst/>
              <a:gdLst/>
              <a:ahLst/>
              <a:cxnLst/>
              <a:rect l="l" t="t" r="r" b="b"/>
              <a:pathLst>
                <a:path w="5705" h="3431" extrusionOk="0">
                  <a:moveTo>
                    <a:pt x="245" y="1"/>
                  </a:moveTo>
                  <a:cubicBezTo>
                    <a:pt x="167" y="1"/>
                    <a:pt x="91" y="56"/>
                    <a:pt x="67" y="128"/>
                  </a:cubicBezTo>
                  <a:cubicBezTo>
                    <a:pt x="1" y="228"/>
                    <a:pt x="67" y="361"/>
                    <a:pt x="167" y="395"/>
                  </a:cubicBezTo>
                  <a:cubicBezTo>
                    <a:pt x="201" y="428"/>
                    <a:pt x="4504" y="2396"/>
                    <a:pt x="5304" y="3330"/>
                  </a:cubicBezTo>
                  <a:cubicBezTo>
                    <a:pt x="5371" y="3397"/>
                    <a:pt x="5404" y="3430"/>
                    <a:pt x="5471" y="3430"/>
                  </a:cubicBezTo>
                  <a:cubicBezTo>
                    <a:pt x="5505" y="3430"/>
                    <a:pt x="5571" y="3397"/>
                    <a:pt x="5605" y="3364"/>
                  </a:cubicBezTo>
                  <a:cubicBezTo>
                    <a:pt x="5705" y="3297"/>
                    <a:pt x="5705" y="3163"/>
                    <a:pt x="5638" y="3063"/>
                  </a:cubicBezTo>
                  <a:cubicBezTo>
                    <a:pt x="4737" y="2063"/>
                    <a:pt x="534" y="95"/>
                    <a:pt x="334" y="28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8360400" y="4397741"/>
              <a:ext cx="128450" cy="557400"/>
            </a:xfrm>
            <a:custGeom>
              <a:avLst/>
              <a:gdLst/>
              <a:ahLst/>
              <a:cxnLst/>
              <a:rect l="l" t="t" r="r" b="b"/>
              <a:pathLst>
                <a:path w="5138" h="22296" extrusionOk="0">
                  <a:moveTo>
                    <a:pt x="227" y="0"/>
                  </a:moveTo>
                  <a:cubicBezTo>
                    <a:pt x="198" y="0"/>
                    <a:pt x="167" y="4"/>
                    <a:pt x="134" y="13"/>
                  </a:cubicBezTo>
                  <a:cubicBezTo>
                    <a:pt x="34" y="46"/>
                    <a:pt x="0" y="179"/>
                    <a:pt x="34" y="279"/>
                  </a:cubicBezTo>
                  <a:cubicBezTo>
                    <a:pt x="100" y="380"/>
                    <a:pt x="4704" y="11221"/>
                    <a:pt x="2602" y="22062"/>
                  </a:cubicBezTo>
                  <a:cubicBezTo>
                    <a:pt x="2569" y="22162"/>
                    <a:pt x="2635" y="22262"/>
                    <a:pt x="2769" y="22295"/>
                  </a:cubicBezTo>
                  <a:lnTo>
                    <a:pt x="2802" y="22295"/>
                  </a:lnTo>
                  <a:cubicBezTo>
                    <a:pt x="2902" y="22295"/>
                    <a:pt x="3002" y="22229"/>
                    <a:pt x="3002" y="22128"/>
                  </a:cubicBezTo>
                  <a:cubicBezTo>
                    <a:pt x="5137" y="11187"/>
                    <a:pt x="467" y="213"/>
                    <a:pt x="434" y="113"/>
                  </a:cubicBezTo>
                  <a:cubicBezTo>
                    <a:pt x="384" y="38"/>
                    <a:pt x="315" y="0"/>
                    <a:pt x="22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8475475" y="4332966"/>
              <a:ext cx="250200" cy="650525"/>
            </a:xfrm>
            <a:custGeom>
              <a:avLst/>
              <a:gdLst/>
              <a:ahLst/>
              <a:cxnLst/>
              <a:rect l="l" t="t" r="r" b="b"/>
              <a:pathLst>
                <a:path w="10008" h="26021" extrusionOk="0">
                  <a:moveTo>
                    <a:pt x="9793" y="0"/>
                  </a:moveTo>
                  <a:cubicBezTo>
                    <a:pt x="9721" y="0"/>
                    <a:pt x="9650" y="37"/>
                    <a:pt x="9607" y="102"/>
                  </a:cubicBezTo>
                  <a:cubicBezTo>
                    <a:pt x="9507" y="235"/>
                    <a:pt x="0" y="14746"/>
                    <a:pt x="3303" y="25887"/>
                  </a:cubicBezTo>
                  <a:cubicBezTo>
                    <a:pt x="3303" y="25954"/>
                    <a:pt x="3403" y="26020"/>
                    <a:pt x="3503" y="26020"/>
                  </a:cubicBezTo>
                  <a:lnTo>
                    <a:pt x="3536" y="26020"/>
                  </a:lnTo>
                  <a:cubicBezTo>
                    <a:pt x="3670" y="25987"/>
                    <a:pt x="3736" y="25887"/>
                    <a:pt x="3703" y="25754"/>
                  </a:cubicBezTo>
                  <a:cubicBezTo>
                    <a:pt x="467" y="14812"/>
                    <a:pt x="9874" y="469"/>
                    <a:pt x="9974" y="335"/>
                  </a:cubicBezTo>
                  <a:cubicBezTo>
                    <a:pt x="10008" y="235"/>
                    <a:pt x="10008" y="102"/>
                    <a:pt x="9908" y="35"/>
                  </a:cubicBezTo>
                  <a:cubicBezTo>
                    <a:pt x="9872" y="12"/>
                    <a:pt x="9832" y="0"/>
                    <a:pt x="97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8490475" y="4077591"/>
              <a:ext cx="471850" cy="354450"/>
            </a:xfrm>
            <a:custGeom>
              <a:avLst/>
              <a:gdLst/>
              <a:ahLst/>
              <a:cxnLst/>
              <a:rect l="l" t="t" r="r" b="b"/>
              <a:pathLst>
                <a:path w="18874" h="14178" extrusionOk="0">
                  <a:moveTo>
                    <a:pt x="6977" y="1"/>
                  </a:moveTo>
                  <a:cubicBezTo>
                    <a:pt x="6891" y="1"/>
                    <a:pt x="6790" y="55"/>
                    <a:pt x="6672" y="176"/>
                  </a:cubicBezTo>
                  <a:cubicBezTo>
                    <a:pt x="6672" y="176"/>
                    <a:pt x="1" y="8115"/>
                    <a:pt x="6672" y="12885"/>
                  </a:cubicBezTo>
                  <a:cubicBezTo>
                    <a:pt x="7953" y="13806"/>
                    <a:pt x="9207" y="14177"/>
                    <a:pt x="10384" y="14177"/>
                  </a:cubicBezTo>
                  <a:cubicBezTo>
                    <a:pt x="15303" y="14177"/>
                    <a:pt x="18873" y="7682"/>
                    <a:pt x="17447" y="7682"/>
                  </a:cubicBezTo>
                  <a:cubicBezTo>
                    <a:pt x="16479" y="7682"/>
                    <a:pt x="13978" y="8916"/>
                    <a:pt x="13978" y="8916"/>
                  </a:cubicBezTo>
                  <a:cubicBezTo>
                    <a:pt x="13978" y="8916"/>
                    <a:pt x="15979" y="4413"/>
                    <a:pt x="14511" y="4379"/>
                  </a:cubicBezTo>
                  <a:cubicBezTo>
                    <a:pt x="13911" y="4379"/>
                    <a:pt x="10809" y="6014"/>
                    <a:pt x="10809" y="6014"/>
                  </a:cubicBezTo>
                  <a:cubicBezTo>
                    <a:pt x="10809" y="6014"/>
                    <a:pt x="11915" y="1986"/>
                    <a:pt x="11067" y="1986"/>
                  </a:cubicBezTo>
                  <a:cubicBezTo>
                    <a:pt x="10996" y="1986"/>
                    <a:pt x="10910" y="2015"/>
                    <a:pt x="10809" y="2078"/>
                  </a:cubicBezTo>
                  <a:cubicBezTo>
                    <a:pt x="9941" y="2611"/>
                    <a:pt x="7373" y="4046"/>
                    <a:pt x="7373" y="4046"/>
                  </a:cubicBezTo>
                  <a:cubicBezTo>
                    <a:pt x="7373" y="4046"/>
                    <a:pt x="7721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8578050" y="4228091"/>
              <a:ext cx="266875" cy="185825"/>
            </a:xfrm>
            <a:custGeom>
              <a:avLst/>
              <a:gdLst/>
              <a:ahLst/>
              <a:cxnLst/>
              <a:rect l="l" t="t" r="r" b="b"/>
              <a:pathLst>
                <a:path w="10675" h="7433" extrusionOk="0">
                  <a:moveTo>
                    <a:pt x="3703" y="828"/>
                  </a:moveTo>
                  <a:cubicBezTo>
                    <a:pt x="3870" y="828"/>
                    <a:pt x="3870" y="894"/>
                    <a:pt x="3903" y="894"/>
                  </a:cubicBezTo>
                  <a:cubicBezTo>
                    <a:pt x="3970" y="1028"/>
                    <a:pt x="3937" y="1328"/>
                    <a:pt x="3736" y="1628"/>
                  </a:cubicBezTo>
                  <a:cubicBezTo>
                    <a:pt x="3670" y="1695"/>
                    <a:pt x="3536" y="1862"/>
                    <a:pt x="3303" y="2029"/>
                  </a:cubicBezTo>
                  <a:cubicBezTo>
                    <a:pt x="3403" y="1428"/>
                    <a:pt x="3603" y="928"/>
                    <a:pt x="3703" y="828"/>
                  </a:cubicBezTo>
                  <a:close/>
                  <a:moveTo>
                    <a:pt x="6638" y="3029"/>
                  </a:moveTo>
                  <a:cubicBezTo>
                    <a:pt x="6705" y="3029"/>
                    <a:pt x="6705" y="3063"/>
                    <a:pt x="6705" y="3096"/>
                  </a:cubicBezTo>
                  <a:cubicBezTo>
                    <a:pt x="6739" y="3129"/>
                    <a:pt x="6839" y="3196"/>
                    <a:pt x="6672" y="3430"/>
                  </a:cubicBezTo>
                  <a:cubicBezTo>
                    <a:pt x="6505" y="3663"/>
                    <a:pt x="6171" y="3863"/>
                    <a:pt x="5805" y="4030"/>
                  </a:cubicBezTo>
                  <a:cubicBezTo>
                    <a:pt x="5905" y="3530"/>
                    <a:pt x="6305" y="3129"/>
                    <a:pt x="6538" y="3063"/>
                  </a:cubicBezTo>
                  <a:cubicBezTo>
                    <a:pt x="6572" y="3063"/>
                    <a:pt x="6605" y="3029"/>
                    <a:pt x="6638" y="3029"/>
                  </a:cubicBezTo>
                  <a:close/>
                  <a:moveTo>
                    <a:pt x="9841" y="4864"/>
                  </a:moveTo>
                  <a:lnTo>
                    <a:pt x="9841" y="4864"/>
                  </a:lnTo>
                  <a:cubicBezTo>
                    <a:pt x="9907" y="4931"/>
                    <a:pt x="9907" y="5364"/>
                    <a:pt x="9607" y="5798"/>
                  </a:cubicBezTo>
                  <a:cubicBezTo>
                    <a:pt x="9507" y="5965"/>
                    <a:pt x="9340" y="6131"/>
                    <a:pt x="9107" y="6232"/>
                  </a:cubicBezTo>
                  <a:cubicBezTo>
                    <a:pt x="9040" y="5598"/>
                    <a:pt x="9607" y="4931"/>
                    <a:pt x="9841" y="4864"/>
                  </a:cubicBezTo>
                  <a:close/>
                  <a:moveTo>
                    <a:pt x="612" y="0"/>
                  </a:moveTo>
                  <a:cubicBezTo>
                    <a:pt x="534" y="0"/>
                    <a:pt x="458" y="55"/>
                    <a:pt x="434" y="127"/>
                  </a:cubicBezTo>
                  <a:cubicBezTo>
                    <a:pt x="434" y="161"/>
                    <a:pt x="0" y="1128"/>
                    <a:pt x="434" y="1895"/>
                  </a:cubicBezTo>
                  <a:cubicBezTo>
                    <a:pt x="668" y="2362"/>
                    <a:pt x="1135" y="2629"/>
                    <a:pt x="1802" y="2729"/>
                  </a:cubicBezTo>
                  <a:cubicBezTo>
                    <a:pt x="1955" y="2755"/>
                    <a:pt x="2098" y="2765"/>
                    <a:pt x="2233" y="2765"/>
                  </a:cubicBezTo>
                  <a:cubicBezTo>
                    <a:pt x="2452" y="2765"/>
                    <a:pt x="2650" y="2737"/>
                    <a:pt x="2836" y="2696"/>
                  </a:cubicBezTo>
                  <a:cubicBezTo>
                    <a:pt x="2869" y="3596"/>
                    <a:pt x="3203" y="4230"/>
                    <a:pt x="3803" y="4497"/>
                  </a:cubicBezTo>
                  <a:cubicBezTo>
                    <a:pt x="4096" y="4614"/>
                    <a:pt x="4412" y="4663"/>
                    <a:pt x="4724" y="4663"/>
                  </a:cubicBezTo>
                  <a:cubicBezTo>
                    <a:pt x="4945" y="4663"/>
                    <a:pt x="5164" y="4639"/>
                    <a:pt x="5371" y="4597"/>
                  </a:cubicBezTo>
                  <a:cubicBezTo>
                    <a:pt x="5471" y="5097"/>
                    <a:pt x="5838" y="5798"/>
                    <a:pt x="6939" y="6365"/>
                  </a:cubicBezTo>
                  <a:cubicBezTo>
                    <a:pt x="7527" y="6659"/>
                    <a:pt x="8026" y="6773"/>
                    <a:pt x="8434" y="6773"/>
                  </a:cubicBezTo>
                  <a:cubicBezTo>
                    <a:pt x="8581" y="6773"/>
                    <a:pt x="8716" y="6758"/>
                    <a:pt x="8840" y="6732"/>
                  </a:cubicBezTo>
                  <a:cubicBezTo>
                    <a:pt x="9040" y="7099"/>
                    <a:pt x="9474" y="7399"/>
                    <a:pt x="10475" y="7432"/>
                  </a:cubicBezTo>
                  <a:cubicBezTo>
                    <a:pt x="10575" y="7432"/>
                    <a:pt x="10675" y="7366"/>
                    <a:pt x="10675" y="7232"/>
                  </a:cubicBezTo>
                  <a:cubicBezTo>
                    <a:pt x="10675" y="7132"/>
                    <a:pt x="10575" y="7032"/>
                    <a:pt x="10475" y="7032"/>
                  </a:cubicBezTo>
                  <a:cubicBezTo>
                    <a:pt x="10041" y="6999"/>
                    <a:pt x="9507" y="6932"/>
                    <a:pt x="9240" y="6632"/>
                  </a:cubicBezTo>
                  <a:cubicBezTo>
                    <a:pt x="9474" y="6498"/>
                    <a:pt x="9674" y="6365"/>
                    <a:pt x="9774" y="6232"/>
                  </a:cubicBezTo>
                  <a:cubicBezTo>
                    <a:pt x="10274" y="5731"/>
                    <a:pt x="10408" y="5031"/>
                    <a:pt x="10208" y="4664"/>
                  </a:cubicBezTo>
                  <a:cubicBezTo>
                    <a:pt x="10152" y="4525"/>
                    <a:pt x="10027" y="4455"/>
                    <a:pt x="9871" y="4455"/>
                  </a:cubicBezTo>
                  <a:cubicBezTo>
                    <a:pt x="9840" y="4455"/>
                    <a:pt x="9807" y="4458"/>
                    <a:pt x="9774" y="4464"/>
                  </a:cubicBezTo>
                  <a:cubicBezTo>
                    <a:pt x="9274" y="4564"/>
                    <a:pt x="8607" y="5498"/>
                    <a:pt x="8673" y="6265"/>
                  </a:cubicBezTo>
                  <a:cubicBezTo>
                    <a:pt x="8673" y="6298"/>
                    <a:pt x="8673" y="6298"/>
                    <a:pt x="8673" y="6365"/>
                  </a:cubicBezTo>
                  <a:cubicBezTo>
                    <a:pt x="8619" y="6370"/>
                    <a:pt x="8561" y="6373"/>
                    <a:pt x="8501" y="6373"/>
                  </a:cubicBezTo>
                  <a:cubicBezTo>
                    <a:pt x="8154" y="6373"/>
                    <a:pt x="7707" y="6282"/>
                    <a:pt x="7139" y="5998"/>
                  </a:cubicBezTo>
                  <a:cubicBezTo>
                    <a:pt x="6138" y="5498"/>
                    <a:pt x="5838" y="4931"/>
                    <a:pt x="5771" y="4464"/>
                  </a:cubicBezTo>
                  <a:cubicBezTo>
                    <a:pt x="6305" y="4297"/>
                    <a:pt x="6772" y="3997"/>
                    <a:pt x="7005" y="3663"/>
                  </a:cubicBezTo>
                  <a:cubicBezTo>
                    <a:pt x="7239" y="3363"/>
                    <a:pt x="7239" y="3063"/>
                    <a:pt x="7039" y="2829"/>
                  </a:cubicBezTo>
                  <a:cubicBezTo>
                    <a:pt x="6946" y="2690"/>
                    <a:pt x="6804" y="2631"/>
                    <a:pt x="6636" y="2631"/>
                  </a:cubicBezTo>
                  <a:cubicBezTo>
                    <a:pt x="6563" y="2631"/>
                    <a:pt x="6486" y="2642"/>
                    <a:pt x="6405" y="2662"/>
                  </a:cubicBezTo>
                  <a:cubicBezTo>
                    <a:pt x="5971" y="2796"/>
                    <a:pt x="5438" y="3430"/>
                    <a:pt x="5371" y="4163"/>
                  </a:cubicBezTo>
                  <a:cubicBezTo>
                    <a:pt x="5161" y="4223"/>
                    <a:pt x="4944" y="4256"/>
                    <a:pt x="4730" y="4256"/>
                  </a:cubicBezTo>
                  <a:cubicBezTo>
                    <a:pt x="4468" y="4256"/>
                    <a:pt x="4209" y="4207"/>
                    <a:pt x="3970" y="4097"/>
                  </a:cubicBezTo>
                  <a:cubicBezTo>
                    <a:pt x="3570" y="3963"/>
                    <a:pt x="3369" y="3596"/>
                    <a:pt x="3303" y="2996"/>
                  </a:cubicBezTo>
                  <a:cubicBezTo>
                    <a:pt x="3269" y="2862"/>
                    <a:pt x="3269" y="2696"/>
                    <a:pt x="3269" y="2529"/>
                  </a:cubicBezTo>
                  <a:cubicBezTo>
                    <a:pt x="3603" y="2362"/>
                    <a:pt x="3903" y="2095"/>
                    <a:pt x="4070" y="1862"/>
                  </a:cubicBezTo>
                  <a:cubicBezTo>
                    <a:pt x="4337" y="1428"/>
                    <a:pt x="4437" y="994"/>
                    <a:pt x="4270" y="694"/>
                  </a:cubicBezTo>
                  <a:cubicBezTo>
                    <a:pt x="4208" y="571"/>
                    <a:pt x="4033" y="390"/>
                    <a:pt x="3716" y="390"/>
                  </a:cubicBezTo>
                  <a:cubicBezTo>
                    <a:pt x="3690" y="390"/>
                    <a:pt x="3664" y="392"/>
                    <a:pt x="3636" y="394"/>
                  </a:cubicBezTo>
                  <a:cubicBezTo>
                    <a:pt x="3169" y="427"/>
                    <a:pt x="2936" y="1728"/>
                    <a:pt x="2902" y="1862"/>
                  </a:cubicBezTo>
                  <a:cubicBezTo>
                    <a:pt x="2902" y="1995"/>
                    <a:pt x="2869" y="2129"/>
                    <a:pt x="2869" y="2262"/>
                  </a:cubicBezTo>
                  <a:cubicBezTo>
                    <a:pt x="2680" y="2309"/>
                    <a:pt x="2458" y="2356"/>
                    <a:pt x="2203" y="2356"/>
                  </a:cubicBezTo>
                  <a:cubicBezTo>
                    <a:pt x="2097" y="2356"/>
                    <a:pt x="1986" y="2348"/>
                    <a:pt x="1868" y="2329"/>
                  </a:cubicBezTo>
                  <a:cubicBezTo>
                    <a:pt x="1335" y="2229"/>
                    <a:pt x="968" y="2029"/>
                    <a:pt x="801" y="1695"/>
                  </a:cubicBezTo>
                  <a:cubicBezTo>
                    <a:pt x="467" y="1128"/>
                    <a:pt x="801" y="294"/>
                    <a:pt x="834" y="294"/>
                  </a:cubicBezTo>
                  <a:cubicBezTo>
                    <a:pt x="868" y="194"/>
                    <a:pt x="801" y="60"/>
                    <a:pt x="701" y="27"/>
                  </a:cubicBezTo>
                  <a:cubicBezTo>
                    <a:pt x="673" y="8"/>
                    <a:pt x="642" y="0"/>
                    <a:pt x="6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2"/>
            <p:cNvSpPr/>
            <p:nvPr/>
          </p:nvSpPr>
          <p:spPr>
            <a:xfrm>
              <a:off x="8146475" y="4146391"/>
              <a:ext cx="438000" cy="305925"/>
            </a:xfrm>
            <a:custGeom>
              <a:avLst/>
              <a:gdLst/>
              <a:ahLst/>
              <a:cxnLst/>
              <a:rect l="l" t="t" r="r" b="b"/>
              <a:pathLst>
                <a:path w="17520" h="12237" extrusionOk="0">
                  <a:moveTo>
                    <a:pt x="12756" y="0"/>
                  </a:moveTo>
                  <a:cubicBezTo>
                    <a:pt x="12669" y="0"/>
                    <a:pt x="12592" y="41"/>
                    <a:pt x="12527" y="126"/>
                  </a:cubicBezTo>
                  <a:cubicBezTo>
                    <a:pt x="11960" y="893"/>
                    <a:pt x="11426" y="3629"/>
                    <a:pt x="11426" y="3629"/>
                  </a:cubicBezTo>
                  <a:cubicBezTo>
                    <a:pt x="11426" y="3629"/>
                    <a:pt x="9560" y="260"/>
                    <a:pt x="8501" y="260"/>
                  </a:cubicBezTo>
                  <a:cubicBezTo>
                    <a:pt x="8358" y="260"/>
                    <a:pt x="8230" y="321"/>
                    <a:pt x="8124" y="460"/>
                  </a:cubicBezTo>
                  <a:cubicBezTo>
                    <a:pt x="7757" y="960"/>
                    <a:pt x="7189" y="4396"/>
                    <a:pt x="7189" y="4396"/>
                  </a:cubicBezTo>
                  <a:cubicBezTo>
                    <a:pt x="7189" y="4396"/>
                    <a:pt x="5093" y="1670"/>
                    <a:pt x="4326" y="1670"/>
                  </a:cubicBezTo>
                  <a:cubicBezTo>
                    <a:pt x="4175" y="1670"/>
                    <a:pt x="4076" y="1775"/>
                    <a:pt x="4054" y="2028"/>
                  </a:cubicBezTo>
                  <a:cubicBezTo>
                    <a:pt x="3954" y="3028"/>
                    <a:pt x="3554" y="5964"/>
                    <a:pt x="3554" y="5964"/>
                  </a:cubicBezTo>
                  <a:cubicBezTo>
                    <a:pt x="3554" y="5964"/>
                    <a:pt x="1083" y="3734"/>
                    <a:pt x="284" y="3734"/>
                  </a:cubicBezTo>
                  <a:cubicBezTo>
                    <a:pt x="96" y="3734"/>
                    <a:pt x="0" y="3857"/>
                    <a:pt x="51" y="4162"/>
                  </a:cubicBezTo>
                  <a:cubicBezTo>
                    <a:pt x="51" y="4162"/>
                    <a:pt x="1890" y="12237"/>
                    <a:pt x="7854" y="12237"/>
                  </a:cubicBezTo>
                  <a:cubicBezTo>
                    <a:pt x="8563" y="12237"/>
                    <a:pt x="9329" y="12123"/>
                    <a:pt x="10158" y="11868"/>
                  </a:cubicBezTo>
                  <a:cubicBezTo>
                    <a:pt x="17519" y="9581"/>
                    <a:pt x="14086" y="0"/>
                    <a:pt x="12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2"/>
            <p:cNvSpPr/>
            <p:nvPr/>
          </p:nvSpPr>
          <p:spPr>
            <a:xfrm>
              <a:off x="8223625" y="4268791"/>
              <a:ext cx="300250" cy="153450"/>
            </a:xfrm>
            <a:custGeom>
              <a:avLst/>
              <a:gdLst/>
              <a:ahLst/>
              <a:cxnLst/>
              <a:rect l="l" t="t" r="r" b="b"/>
              <a:pathLst>
                <a:path w="12010" h="6138" extrusionOk="0">
                  <a:moveTo>
                    <a:pt x="9541" y="434"/>
                  </a:moveTo>
                  <a:cubicBezTo>
                    <a:pt x="9607" y="434"/>
                    <a:pt x="9974" y="667"/>
                    <a:pt x="10141" y="1168"/>
                  </a:cubicBezTo>
                  <a:cubicBezTo>
                    <a:pt x="10175" y="1335"/>
                    <a:pt x="10208" y="1568"/>
                    <a:pt x="10141" y="1835"/>
                  </a:cubicBezTo>
                  <a:cubicBezTo>
                    <a:pt x="9641" y="1501"/>
                    <a:pt x="9407" y="667"/>
                    <a:pt x="9507" y="434"/>
                  </a:cubicBezTo>
                  <a:close/>
                  <a:moveTo>
                    <a:pt x="6238" y="1835"/>
                  </a:moveTo>
                  <a:cubicBezTo>
                    <a:pt x="6272" y="1835"/>
                    <a:pt x="6372" y="1868"/>
                    <a:pt x="6439" y="2102"/>
                  </a:cubicBezTo>
                  <a:cubicBezTo>
                    <a:pt x="6539" y="2369"/>
                    <a:pt x="6505" y="2736"/>
                    <a:pt x="6405" y="3136"/>
                  </a:cubicBezTo>
                  <a:cubicBezTo>
                    <a:pt x="6072" y="2736"/>
                    <a:pt x="6005" y="2202"/>
                    <a:pt x="6072" y="1968"/>
                  </a:cubicBezTo>
                  <a:cubicBezTo>
                    <a:pt x="6138" y="1835"/>
                    <a:pt x="6205" y="1835"/>
                    <a:pt x="6205" y="1835"/>
                  </a:cubicBezTo>
                  <a:close/>
                  <a:moveTo>
                    <a:pt x="2769" y="2769"/>
                  </a:moveTo>
                  <a:cubicBezTo>
                    <a:pt x="2903" y="2802"/>
                    <a:pt x="3103" y="3002"/>
                    <a:pt x="3236" y="3336"/>
                  </a:cubicBezTo>
                  <a:cubicBezTo>
                    <a:pt x="3270" y="3436"/>
                    <a:pt x="3303" y="3636"/>
                    <a:pt x="3303" y="3903"/>
                  </a:cubicBezTo>
                  <a:cubicBezTo>
                    <a:pt x="2869" y="3469"/>
                    <a:pt x="2602" y="3036"/>
                    <a:pt x="2569" y="2869"/>
                  </a:cubicBezTo>
                  <a:cubicBezTo>
                    <a:pt x="2669" y="2769"/>
                    <a:pt x="2736" y="2769"/>
                    <a:pt x="2769" y="2769"/>
                  </a:cubicBezTo>
                  <a:close/>
                  <a:moveTo>
                    <a:pt x="9607" y="0"/>
                  </a:moveTo>
                  <a:cubicBezTo>
                    <a:pt x="9407" y="0"/>
                    <a:pt x="9241" y="67"/>
                    <a:pt x="9174" y="234"/>
                  </a:cubicBezTo>
                  <a:cubicBezTo>
                    <a:pt x="8940" y="701"/>
                    <a:pt x="9274" y="1768"/>
                    <a:pt x="9908" y="2202"/>
                  </a:cubicBezTo>
                  <a:cubicBezTo>
                    <a:pt x="9941" y="2202"/>
                    <a:pt x="9974" y="2235"/>
                    <a:pt x="10008" y="2235"/>
                  </a:cubicBezTo>
                  <a:cubicBezTo>
                    <a:pt x="9808" y="2569"/>
                    <a:pt x="9441" y="2936"/>
                    <a:pt x="8774" y="3269"/>
                  </a:cubicBezTo>
                  <a:cubicBezTo>
                    <a:pt x="8255" y="3520"/>
                    <a:pt x="7822" y="3617"/>
                    <a:pt x="7471" y="3617"/>
                  </a:cubicBezTo>
                  <a:cubicBezTo>
                    <a:pt x="7167" y="3617"/>
                    <a:pt x="6924" y="3544"/>
                    <a:pt x="6739" y="3436"/>
                  </a:cubicBezTo>
                  <a:cubicBezTo>
                    <a:pt x="6939" y="2869"/>
                    <a:pt x="6972" y="2335"/>
                    <a:pt x="6839" y="1968"/>
                  </a:cubicBezTo>
                  <a:cubicBezTo>
                    <a:pt x="6746" y="1628"/>
                    <a:pt x="6538" y="1431"/>
                    <a:pt x="6269" y="1431"/>
                  </a:cubicBezTo>
                  <a:cubicBezTo>
                    <a:pt x="6248" y="1431"/>
                    <a:pt x="6227" y="1432"/>
                    <a:pt x="6205" y="1435"/>
                  </a:cubicBezTo>
                  <a:cubicBezTo>
                    <a:pt x="5972" y="1435"/>
                    <a:pt x="5771" y="1568"/>
                    <a:pt x="5705" y="1835"/>
                  </a:cubicBezTo>
                  <a:cubicBezTo>
                    <a:pt x="5538" y="2269"/>
                    <a:pt x="5705" y="3069"/>
                    <a:pt x="6272" y="3569"/>
                  </a:cubicBezTo>
                  <a:cubicBezTo>
                    <a:pt x="6072" y="4003"/>
                    <a:pt x="5771" y="4403"/>
                    <a:pt x="5371" y="4670"/>
                  </a:cubicBezTo>
                  <a:cubicBezTo>
                    <a:pt x="5226" y="4749"/>
                    <a:pt x="5071" y="4787"/>
                    <a:pt x="4906" y="4787"/>
                  </a:cubicBezTo>
                  <a:cubicBezTo>
                    <a:pt x="4652" y="4787"/>
                    <a:pt x="4373" y="4698"/>
                    <a:pt x="4070" y="4537"/>
                  </a:cubicBezTo>
                  <a:cubicBezTo>
                    <a:pt x="3937" y="4437"/>
                    <a:pt x="3803" y="4370"/>
                    <a:pt x="3670" y="4270"/>
                  </a:cubicBezTo>
                  <a:cubicBezTo>
                    <a:pt x="3770" y="3870"/>
                    <a:pt x="3737" y="3503"/>
                    <a:pt x="3636" y="3203"/>
                  </a:cubicBezTo>
                  <a:cubicBezTo>
                    <a:pt x="3470" y="2736"/>
                    <a:pt x="3169" y="2402"/>
                    <a:pt x="2836" y="2369"/>
                  </a:cubicBezTo>
                  <a:cubicBezTo>
                    <a:pt x="2804" y="2362"/>
                    <a:pt x="2769" y="2358"/>
                    <a:pt x="2732" y="2358"/>
                  </a:cubicBezTo>
                  <a:cubicBezTo>
                    <a:pt x="2579" y="2358"/>
                    <a:pt x="2390" y="2427"/>
                    <a:pt x="2202" y="2669"/>
                  </a:cubicBezTo>
                  <a:cubicBezTo>
                    <a:pt x="1935" y="3069"/>
                    <a:pt x="2903" y="4103"/>
                    <a:pt x="2936" y="4137"/>
                  </a:cubicBezTo>
                  <a:cubicBezTo>
                    <a:pt x="3036" y="4237"/>
                    <a:pt x="3136" y="4337"/>
                    <a:pt x="3236" y="4403"/>
                  </a:cubicBezTo>
                  <a:cubicBezTo>
                    <a:pt x="3136" y="4670"/>
                    <a:pt x="2969" y="4970"/>
                    <a:pt x="2669" y="5237"/>
                  </a:cubicBezTo>
                  <a:cubicBezTo>
                    <a:pt x="2333" y="5574"/>
                    <a:pt x="1968" y="5742"/>
                    <a:pt x="1627" y="5742"/>
                  </a:cubicBezTo>
                  <a:cubicBezTo>
                    <a:pt x="1596" y="5742"/>
                    <a:pt x="1566" y="5740"/>
                    <a:pt x="1535" y="5738"/>
                  </a:cubicBezTo>
                  <a:cubicBezTo>
                    <a:pt x="868" y="5638"/>
                    <a:pt x="434" y="4870"/>
                    <a:pt x="434" y="4870"/>
                  </a:cubicBezTo>
                  <a:cubicBezTo>
                    <a:pt x="384" y="4795"/>
                    <a:pt x="297" y="4758"/>
                    <a:pt x="214" y="4758"/>
                  </a:cubicBezTo>
                  <a:cubicBezTo>
                    <a:pt x="186" y="4758"/>
                    <a:pt x="159" y="4762"/>
                    <a:pt x="134" y="4770"/>
                  </a:cubicBezTo>
                  <a:cubicBezTo>
                    <a:pt x="34" y="4837"/>
                    <a:pt x="1" y="4970"/>
                    <a:pt x="67" y="5071"/>
                  </a:cubicBezTo>
                  <a:cubicBezTo>
                    <a:pt x="101" y="5104"/>
                    <a:pt x="601" y="6005"/>
                    <a:pt x="1468" y="6138"/>
                  </a:cubicBezTo>
                  <a:lnTo>
                    <a:pt x="1668" y="6138"/>
                  </a:lnTo>
                  <a:cubicBezTo>
                    <a:pt x="2102" y="6138"/>
                    <a:pt x="2536" y="5938"/>
                    <a:pt x="2969" y="5538"/>
                  </a:cubicBezTo>
                  <a:cubicBezTo>
                    <a:pt x="3236" y="5271"/>
                    <a:pt x="3436" y="4970"/>
                    <a:pt x="3570" y="4704"/>
                  </a:cubicBezTo>
                  <a:cubicBezTo>
                    <a:pt x="4010" y="5018"/>
                    <a:pt x="4463" y="5187"/>
                    <a:pt x="4879" y="5187"/>
                  </a:cubicBezTo>
                  <a:cubicBezTo>
                    <a:pt x="5126" y="5187"/>
                    <a:pt x="5360" y="5128"/>
                    <a:pt x="5571" y="5004"/>
                  </a:cubicBezTo>
                  <a:cubicBezTo>
                    <a:pt x="6038" y="4737"/>
                    <a:pt x="6372" y="4303"/>
                    <a:pt x="6605" y="3803"/>
                  </a:cubicBezTo>
                  <a:cubicBezTo>
                    <a:pt x="6834" y="3934"/>
                    <a:pt x="7135" y="4032"/>
                    <a:pt x="7516" y="4032"/>
                  </a:cubicBezTo>
                  <a:cubicBezTo>
                    <a:pt x="7912" y="4032"/>
                    <a:pt x="8395" y="3925"/>
                    <a:pt x="8974" y="3636"/>
                  </a:cubicBezTo>
                  <a:cubicBezTo>
                    <a:pt x="9774" y="3236"/>
                    <a:pt x="10175" y="2802"/>
                    <a:pt x="10408" y="2369"/>
                  </a:cubicBezTo>
                  <a:cubicBezTo>
                    <a:pt x="10439" y="2371"/>
                    <a:pt x="10471" y="2373"/>
                    <a:pt x="10504" y="2373"/>
                  </a:cubicBezTo>
                  <a:cubicBezTo>
                    <a:pt x="10892" y="2373"/>
                    <a:pt x="11389" y="2178"/>
                    <a:pt x="11942" y="1501"/>
                  </a:cubicBezTo>
                  <a:cubicBezTo>
                    <a:pt x="12009" y="1401"/>
                    <a:pt x="12009" y="1268"/>
                    <a:pt x="11909" y="1201"/>
                  </a:cubicBezTo>
                  <a:cubicBezTo>
                    <a:pt x="11864" y="1171"/>
                    <a:pt x="11812" y="1155"/>
                    <a:pt x="11763" y="1155"/>
                  </a:cubicBezTo>
                  <a:cubicBezTo>
                    <a:pt x="11703" y="1155"/>
                    <a:pt x="11646" y="1179"/>
                    <a:pt x="11609" y="1234"/>
                  </a:cubicBezTo>
                  <a:cubicBezTo>
                    <a:pt x="11342" y="1568"/>
                    <a:pt x="10942" y="1935"/>
                    <a:pt x="10541" y="1968"/>
                  </a:cubicBezTo>
                  <a:cubicBezTo>
                    <a:pt x="10608" y="1701"/>
                    <a:pt x="10608" y="1468"/>
                    <a:pt x="10575" y="1301"/>
                  </a:cubicBezTo>
                  <a:cubicBezTo>
                    <a:pt x="10475" y="601"/>
                    <a:pt x="9974" y="67"/>
                    <a:pt x="96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8011800" y="4705041"/>
              <a:ext cx="785875" cy="371325"/>
            </a:xfrm>
            <a:custGeom>
              <a:avLst/>
              <a:gdLst/>
              <a:ahLst/>
              <a:cxnLst/>
              <a:rect l="l" t="t" r="r" b="b"/>
              <a:pathLst>
                <a:path w="31435" h="14853" extrusionOk="0">
                  <a:moveTo>
                    <a:pt x="22719" y="0"/>
                  </a:moveTo>
                  <a:cubicBezTo>
                    <a:pt x="22570" y="0"/>
                    <a:pt x="22414" y="52"/>
                    <a:pt x="22250" y="163"/>
                  </a:cubicBezTo>
                  <a:cubicBezTo>
                    <a:pt x="19882" y="1764"/>
                    <a:pt x="15745" y="9403"/>
                    <a:pt x="15745" y="9403"/>
                  </a:cubicBezTo>
                  <a:cubicBezTo>
                    <a:pt x="15745" y="9403"/>
                    <a:pt x="16319" y="1752"/>
                    <a:pt x="13696" y="1752"/>
                  </a:cubicBezTo>
                  <a:cubicBezTo>
                    <a:pt x="13636" y="1752"/>
                    <a:pt x="13574" y="1756"/>
                    <a:pt x="13511" y="1764"/>
                  </a:cubicBezTo>
                  <a:cubicBezTo>
                    <a:pt x="10675" y="2131"/>
                    <a:pt x="8607" y="9369"/>
                    <a:pt x="8607" y="9369"/>
                  </a:cubicBezTo>
                  <a:cubicBezTo>
                    <a:pt x="8607" y="9369"/>
                    <a:pt x="4788" y="1662"/>
                    <a:pt x="3057" y="1662"/>
                  </a:cubicBezTo>
                  <a:cubicBezTo>
                    <a:pt x="2698" y="1662"/>
                    <a:pt x="2429" y="1995"/>
                    <a:pt x="2302" y="2798"/>
                  </a:cubicBezTo>
                  <a:cubicBezTo>
                    <a:pt x="1769" y="6201"/>
                    <a:pt x="1" y="13939"/>
                    <a:pt x="3737" y="14173"/>
                  </a:cubicBezTo>
                  <a:cubicBezTo>
                    <a:pt x="3737" y="14173"/>
                    <a:pt x="13512" y="14852"/>
                    <a:pt x="21039" y="14852"/>
                  </a:cubicBezTo>
                  <a:cubicBezTo>
                    <a:pt x="25187" y="14852"/>
                    <a:pt x="28652" y="14646"/>
                    <a:pt x="29422" y="14006"/>
                  </a:cubicBezTo>
                  <a:cubicBezTo>
                    <a:pt x="31435" y="12365"/>
                    <a:pt x="31234" y="2990"/>
                    <a:pt x="29914" y="2990"/>
                  </a:cubicBezTo>
                  <a:cubicBezTo>
                    <a:pt x="29812" y="2990"/>
                    <a:pt x="29703" y="3046"/>
                    <a:pt x="29589" y="3165"/>
                  </a:cubicBezTo>
                  <a:cubicBezTo>
                    <a:pt x="28021" y="4833"/>
                    <a:pt x="25286" y="9303"/>
                    <a:pt x="25286" y="9303"/>
                  </a:cubicBezTo>
                  <a:cubicBezTo>
                    <a:pt x="25286" y="9303"/>
                    <a:pt x="24708" y="0"/>
                    <a:pt x="22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2"/>
            <p:cNvSpPr/>
            <p:nvPr/>
          </p:nvSpPr>
          <p:spPr>
            <a:xfrm>
              <a:off x="8302850" y="4837366"/>
              <a:ext cx="54225" cy="200325"/>
            </a:xfrm>
            <a:custGeom>
              <a:avLst/>
              <a:gdLst/>
              <a:ahLst/>
              <a:cxnLst/>
              <a:rect l="l" t="t" r="r" b="b"/>
              <a:pathLst>
                <a:path w="2169" h="8013" extrusionOk="0">
                  <a:moveTo>
                    <a:pt x="1275" y="0"/>
                  </a:moveTo>
                  <a:cubicBezTo>
                    <a:pt x="1262" y="0"/>
                    <a:pt x="1248" y="2"/>
                    <a:pt x="1235" y="7"/>
                  </a:cubicBezTo>
                  <a:cubicBezTo>
                    <a:pt x="1101" y="7"/>
                    <a:pt x="1035" y="107"/>
                    <a:pt x="1035" y="240"/>
                  </a:cubicBezTo>
                  <a:cubicBezTo>
                    <a:pt x="1035" y="307"/>
                    <a:pt x="1735" y="6278"/>
                    <a:pt x="101" y="7646"/>
                  </a:cubicBezTo>
                  <a:cubicBezTo>
                    <a:pt x="34" y="7712"/>
                    <a:pt x="0" y="7846"/>
                    <a:pt x="67" y="7913"/>
                  </a:cubicBezTo>
                  <a:cubicBezTo>
                    <a:pt x="134" y="7979"/>
                    <a:pt x="167" y="8013"/>
                    <a:pt x="234" y="8013"/>
                  </a:cubicBezTo>
                  <a:cubicBezTo>
                    <a:pt x="301" y="8013"/>
                    <a:pt x="334" y="7979"/>
                    <a:pt x="367" y="7946"/>
                  </a:cubicBezTo>
                  <a:cubicBezTo>
                    <a:pt x="2169" y="6478"/>
                    <a:pt x="1468" y="441"/>
                    <a:pt x="1435" y="174"/>
                  </a:cubicBezTo>
                  <a:cubicBezTo>
                    <a:pt x="1435" y="87"/>
                    <a:pt x="1360" y="0"/>
                    <a:pt x="12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2"/>
            <p:cNvSpPr/>
            <p:nvPr/>
          </p:nvSpPr>
          <p:spPr>
            <a:xfrm>
              <a:off x="8457125" y="4830016"/>
              <a:ext cx="104275" cy="196825"/>
            </a:xfrm>
            <a:custGeom>
              <a:avLst/>
              <a:gdLst/>
              <a:ahLst/>
              <a:cxnLst/>
              <a:rect l="l" t="t" r="r" b="b"/>
              <a:pathLst>
                <a:path w="4171" h="7873" extrusionOk="0">
                  <a:moveTo>
                    <a:pt x="3970" y="1"/>
                  </a:moveTo>
                  <a:cubicBezTo>
                    <a:pt x="3870" y="1"/>
                    <a:pt x="3737" y="67"/>
                    <a:pt x="3737" y="201"/>
                  </a:cubicBezTo>
                  <a:cubicBezTo>
                    <a:pt x="3170" y="3670"/>
                    <a:pt x="101" y="7473"/>
                    <a:pt x="67" y="7539"/>
                  </a:cubicBezTo>
                  <a:cubicBezTo>
                    <a:pt x="1" y="7606"/>
                    <a:pt x="1" y="7740"/>
                    <a:pt x="101" y="7806"/>
                  </a:cubicBezTo>
                  <a:cubicBezTo>
                    <a:pt x="134" y="7840"/>
                    <a:pt x="167" y="7873"/>
                    <a:pt x="234" y="7873"/>
                  </a:cubicBezTo>
                  <a:cubicBezTo>
                    <a:pt x="267" y="7873"/>
                    <a:pt x="334" y="7840"/>
                    <a:pt x="368" y="7773"/>
                  </a:cubicBezTo>
                  <a:cubicBezTo>
                    <a:pt x="501" y="7639"/>
                    <a:pt x="3570" y="3837"/>
                    <a:pt x="4137" y="234"/>
                  </a:cubicBezTo>
                  <a:cubicBezTo>
                    <a:pt x="4170" y="134"/>
                    <a:pt x="4070" y="34"/>
                    <a:pt x="39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8646425" y="4865891"/>
              <a:ext cx="96775" cy="175150"/>
            </a:xfrm>
            <a:custGeom>
              <a:avLst/>
              <a:gdLst/>
              <a:ahLst/>
              <a:cxnLst/>
              <a:rect l="l" t="t" r="r" b="b"/>
              <a:pathLst>
                <a:path w="3871" h="7006" extrusionOk="0">
                  <a:moveTo>
                    <a:pt x="3670" y="0"/>
                  </a:moveTo>
                  <a:cubicBezTo>
                    <a:pt x="3537" y="0"/>
                    <a:pt x="3470" y="100"/>
                    <a:pt x="3470" y="200"/>
                  </a:cubicBezTo>
                  <a:cubicBezTo>
                    <a:pt x="3470" y="2969"/>
                    <a:pt x="101" y="6605"/>
                    <a:pt x="67" y="6638"/>
                  </a:cubicBezTo>
                  <a:cubicBezTo>
                    <a:pt x="1" y="6738"/>
                    <a:pt x="1" y="6872"/>
                    <a:pt x="101" y="6938"/>
                  </a:cubicBezTo>
                  <a:cubicBezTo>
                    <a:pt x="134" y="6972"/>
                    <a:pt x="167" y="7005"/>
                    <a:pt x="234" y="7005"/>
                  </a:cubicBezTo>
                  <a:cubicBezTo>
                    <a:pt x="301" y="7005"/>
                    <a:pt x="334" y="6972"/>
                    <a:pt x="368" y="6938"/>
                  </a:cubicBezTo>
                  <a:cubicBezTo>
                    <a:pt x="534" y="6772"/>
                    <a:pt x="3870" y="3136"/>
                    <a:pt x="3870" y="200"/>
                  </a:cubicBezTo>
                  <a:cubicBezTo>
                    <a:pt x="3870" y="100"/>
                    <a:pt x="3770" y="0"/>
                    <a:pt x="367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8095613" y="4840916"/>
              <a:ext cx="100950" cy="210400"/>
            </a:xfrm>
            <a:custGeom>
              <a:avLst/>
              <a:gdLst/>
              <a:ahLst/>
              <a:cxnLst/>
              <a:rect l="l" t="t" r="r" b="b"/>
              <a:pathLst>
                <a:path w="4038" h="8416" extrusionOk="0">
                  <a:moveTo>
                    <a:pt x="223" y="1"/>
                  </a:moveTo>
                  <a:cubicBezTo>
                    <a:pt x="204" y="1"/>
                    <a:pt x="186" y="4"/>
                    <a:pt x="168" y="10"/>
                  </a:cubicBezTo>
                  <a:cubicBezTo>
                    <a:pt x="68" y="43"/>
                    <a:pt x="1" y="143"/>
                    <a:pt x="34" y="276"/>
                  </a:cubicBezTo>
                  <a:cubicBezTo>
                    <a:pt x="101" y="510"/>
                    <a:pt x="1936" y="6481"/>
                    <a:pt x="3637" y="8349"/>
                  </a:cubicBezTo>
                  <a:cubicBezTo>
                    <a:pt x="3704" y="8416"/>
                    <a:pt x="3737" y="8416"/>
                    <a:pt x="3804" y="8416"/>
                  </a:cubicBezTo>
                  <a:cubicBezTo>
                    <a:pt x="3837" y="8416"/>
                    <a:pt x="3904" y="8416"/>
                    <a:pt x="3937" y="8382"/>
                  </a:cubicBezTo>
                  <a:cubicBezTo>
                    <a:pt x="4037" y="8282"/>
                    <a:pt x="4037" y="8149"/>
                    <a:pt x="3970" y="8082"/>
                  </a:cubicBezTo>
                  <a:cubicBezTo>
                    <a:pt x="2303" y="6281"/>
                    <a:pt x="435" y="210"/>
                    <a:pt x="435" y="143"/>
                  </a:cubicBezTo>
                  <a:cubicBezTo>
                    <a:pt x="407" y="61"/>
                    <a:pt x="312" y="1"/>
                    <a:pt x="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6" name="Google Shape;3226;p32"/>
          <p:cNvSpPr/>
          <p:nvPr/>
        </p:nvSpPr>
        <p:spPr>
          <a:xfrm>
            <a:off x="1629800" y="909841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7" name="Google Shape;3227;p32"/>
          <p:cNvSpPr/>
          <p:nvPr/>
        </p:nvSpPr>
        <p:spPr>
          <a:xfrm flipH="1">
            <a:off x="6156002" y="192147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8" name="Google Shape;3228;p32"/>
          <p:cNvGrpSpPr/>
          <p:nvPr/>
        </p:nvGrpSpPr>
        <p:grpSpPr>
          <a:xfrm flipH="1">
            <a:off x="8287634" y="670663"/>
            <a:ext cx="698900" cy="986625"/>
            <a:chOff x="2569950" y="1960400"/>
            <a:chExt cx="698900" cy="986625"/>
          </a:xfrm>
        </p:grpSpPr>
        <p:sp>
          <p:nvSpPr>
            <p:cNvPr id="3229" name="Google Shape;3229;p32"/>
            <p:cNvSpPr/>
            <p:nvPr/>
          </p:nvSpPr>
          <p:spPr>
            <a:xfrm>
              <a:off x="3059950" y="1976325"/>
              <a:ext cx="124625" cy="125975"/>
            </a:xfrm>
            <a:custGeom>
              <a:avLst/>
              <a:gdLst/>
              <a:ahLst/>
              <a:cxnLst/>
              <a:rect l="l" t="t" r="r" b="b"/>
              <a:pathLst>
                <a:path w="4985" h="5039" extrusionOk="0">
                  <a:moveTo>
                    <a:pt x="2983" y="0"/>
                  </a:moveTo>
                  <a:cubicBezTo>
                    <a:pt x="982" y="0"/>
                    <a:pt x="2316" y="3236"/>
                    <a:pt x="2316" y="3236"/>
                  </a:cubicBezTo>
                  <a:cubicBezTo>
                    <a:pt x="2316" y="3236"/>
                    <a:pt x="1859" y="3040"/>
                    <a:pt x="1361" y="3040"/>
                  </a:cubicBezTo>
                  <a:cubicBezTo>
                    <a:pt x="987" y="3040"/>
                    <a:pt x="591" y="3150"/>
                    <a:pt x="348" y="3536"/>
                  </a:cubicBezTo>
                  <a:cubicBezTo>
                    <a:pt x="0" y="4058"/>
                    <a:pt x="794" y="5039"/>
                    <a:pt x="1887" y="5039"/>
                  </a:cubicBezTo>
                  <a:cubicBezTo>
                    <a:pt x="2681" y="5039"/>
                    <a:pt x="3632" y="4521"/>
                    <a:pt x="4418" y="2936"/>
                  </a:cubicBezTo>
                  <a:cubicBezTo>
                    <a:pt x="4418" y="2936"/>
                    <a:pt x="4985" y="0"/>
                    <a:pt x="2983" y="0"/>
                  </a:cubicBezTo>
                  <a:close/>
                </a:path>
              </a:pathLst>
            </a:custGeom>
            <a:solidFill>
              <a:srgbClr val="AF7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3112750" y="2042975"/>
              <a:ext cx="156100" cy="117850"/>
            </a:xfrm>
            <a:custGeom>
              <a:avLst/>
              <a:gdLst/>
              <a:ahLst/>
              <a:cxnLst/>
              <a:rect l="l" t="t" r="r" b="b"/>
              <a:pathLst>
                <a:path w="6244" h="4714" extrusionOk="0">
                  <a:moveTo>
                    <a:pt x="4454" y="1"/>
                  </a:moveTo>
                  <a:cubicBezTo>
                    <a:pt x="3588" y="1"/>
                    <a:pt x="2673" y="470"/>
                    <a:pt x="2673" y="470"/>
                  </a:cubicBezTo>
                  <a:cubicBezTo>
                    <a:pt x="0" y="2858"/>
                    <a:pt x="1762" y="4713"/>
                    <a:pt x="2775" y="4713"/>
                  </a:cubicBezTo>
                  <a:cubicBezTo>
                    <a:pt x="2950" y="4713"/>
                    <a:pt x="3103" y="4658"/>
                    <a:pt x="3206" y="4539"/>
                  </a:cubicBezTo>
                  <a:cubicBezTo>
                    <a:pt x="3907" y="3739"/>
                    <a:pt x="2973" y="2538"/>
                    <a:pt x="2973" y="2538"/>
                  </a:cubicBezTo>
                  <a:lnTo>
                    <a:pt x="2973" y="2538"/>
                  </a:lnTo>
                  <a:cubicBezTo>
                    <a:pt x="2973" y="2538"/>
                    <a:pt x="3302" y="2579"/>
                    <a:pt x="3741" y="2579"/>
                  </a:cubicBezTo>
                  <a:cubicBezTo>
                    <a:pt x="4719" y="2579"/>
                    <a:pt x="6243" y="2373"/>
                    <a:pt x="5875" y="1037"/>
                  </a:cubicBezTo>
                  <a:cubicBezTo>
                    <a:pt x="5654" y="235"/>
                    <a:pt x="5066" y="1"/>
                    <a:pt x="4454" y="1"/>
                  </a:cubicBezTo>
                  <a:close/>
                </a:path>
              </a:pathLst>
            </a:custGeom>
            <a:solidFill>
              <a:srgbClr val="AF7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3181225" y="1960400"/>
              <a:ext cx="35875" cy="75150"/>
            </a:xfrm>
            <a:custGeom>
              <a:avLst/>
              <a:gdLst/>
              <a:ahLst/>
              <a:cxnLst/>
              <a:rect l="l" t="t" r="r" b="b"/>
              <a:pathLst>
                <a:path w="1435" h="3006" extrusionOk="0">
                  <a:moveTo>
                    <a:pt x="199" y="0"/>
                  </a:moveTo>
                  <a:cubicBezTo>
                    <a:pt x="161" y="0"/>
                    <a:pt x="126" y="11"/>
                    <a:pt x="100" y="37"/>
                  </a:cubicBezTo>
                  <a:cubicBezTo>
                    <a:pt x="0" y="137"/>
                    <a:pt x="0" y="270"/>
                    <a:pt x="67" y="337"/>
                  </a:cubicBezTo>
                  <a:cubicBezTo>
                    <a:pt x="100" y="404"/>
                    <a:pt x="1134" y="1738"/>
                    <a:pt x="100" y="2639"/>
                  </a:cubicBezTo>
                  <a:cubicBezTo>
                    <a:pt x="0" y="2705"/>
                    <a:pt x="0" y="2839"/>
                    <a:pt x="67" y="2939"/>
                  </a:cubicBezTo>
                  <a:cubicBezTo>
                    <a:pt x="134" y="2972"/>
                    <a:pt x="167" y="3006"/>
                    <a:pt x="234" y="3006"/>
                  </a:cubicBezTo>
                  <a:cubicBezTo>
                    <a:pt x="267" y="3006"/>
                    <a:pt x="334" y="3006"/>
                    <a:pt x="367" y="2939"/>
                  </a:cubicBezTo>
                  <a:cubicBezTo>
                    <a:pt x="1435" y="2005"/>
                    <a:pt x="834" y="671"/>
                    <a:pt x="367" y="70"/>
                  </a:cubicBezTo>
                  <a:cubicBezTo>
                    <a:pt x="326" y="29"/>
                    <a:pt x="259" y="0"/>
                    <a:pt x="19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3191225" y="2009625"/>
              <a:ext cx="72575" cy="32600"/>
            </a:xfrm>
            <a:custGeom>
              <a:avLst/>
              <a:gdLst/>
              <a:ahLst/>
              <a:cxnLst/>
              <a:rect l="l" t="t" r="r" b="b"/>
              <a:pathLst>
                <a:path w="2903" h="1304" extrusionOk="0">
                  <a:moveTo>
                    <a:pt x="1824" y="0"/>
                  </a:moveTo>
                  <a:cubicBezTo>
                    <a:pt x="1280" y="0"/>
                    <a:pt x="706" y="332"/>
                    <a:pt x="101" y="936"/>
                  </a:cubicBezTo>
                  <a:cubicBezTo>
                    <a:pt x="1" y="1037"/>
                    <a:pt x="1" y="1170"/>
                    <a:pt x="101" y="1237"/>
                  </a:cubicBezTo>
                  <a:cubicBezTo>
                    <a:pt x="134" y="1270"/>
                    <a:pt x="201" y="1303"/>
                    <a:pt x="234" y="1303"/>
                  </a:cubicBezTo>
                  <a:cubicBezTo>
                    <a:pt x="301" y="1303"/>
                    <a:pt x="334" y="1270"/>
                    <a:pt x="401" y="1237"/>
                  </a:cubicBezTo>
                  <a:cubicBezTo>
                    <a:pt x="935" y="703"/>
                    <a:pt x="1435" y="403"/>
                    <a:pt x="1902" y="403"/>
                  </a:cubicBezTo>
                  <a:cubicBezTo>
                    <a:pt x="2269" y="436"/>
                    <a:pt x="2502" y="670"/>
                    <a:pt x="2502" y="670"/>
                  </a:cubicBezTo>
                  <a:cubicBezTo>
                    <a:pt x="2544" y="711"/>
                    <a:pt x="2610" y="739"/>
                    <a:pt x="2679" y="739"/>
                  </a:cubicBezTo>
                  <a:cubicBezTo>
                    <a:pt x="2721" y="739"/>
                    <a:pt x="2764" y="728"/>
                    <a:pt x="2803" y="703"/>
                  </a:cubicBezTo>
                  <a:cubicBezTo>
                    <a:pt x="2869" y="603"/>
                    <a:pt x="2903" y="469"/>
                    <a:pt x="2803" y="403"/>
                  </a:cubicBezTo>
                  <a:cubicBezTo>
                    <a:pt x="2803" y="369"/>
                    <a:pt x="2469" y="36"/>
                    <a:pt x="1902" y="2"/>
                  </a:cubicBezTo>
                  <a:cubicBezTo>
                    <a:pt x="1876" y="1"/>
                    <a:pt x="1850" y="0"/>
                    <a:pt x="182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2"/>
            <p:cNvSpPr/>
            <p:nvPr/>
          </p:nvSpPr>
          <p:spPr>
            <a:xfrm>
              <a:off x="2569950" y="2156025"/>
              <a:ext cx="524575" cy="791000"/>
            </a:xfrm>
            <a:custGeom>
              <a:avLst/>
              <a:gdLst/>
              <a:ahLst/>
              <a:cxnLst/>
              <a:rect l="l" t="t" r="r" b="b"/>
              <a:pathLst>
                <a:path w="20983" h="31640" extrusionOk="0">
                  <a:moveTo>
                    <a:pt x="20749" y="1"/>
                  </a:moveTo>
                  <a:cubicBezTo>
                    <a:pt x="20699" y="1"/>
                    <a:pt x="20649" y="17"/>
                    <a:pt x="20615" y="51"/>
                  </a:cubicBezTo>
                  <a:cubicBezTo>
                    <a:pt x="20582" y="51"/>
                    <a:pt x="20348" y="284"/>
                    <a:pt x="20015" y="685"/>
                  </a:cubicBezTo>
                  <a:cubicBezTo>
                    <a:pt x="19948" y="751"/>
                    <a:pt x="19948" y="885"/>
                    <a:pt x="20048" y="985"/>
                  </a:cubicBezTo>
                  <a:cubicBezTo>
                    <a:pt x="20082" y="1018"/>
                    <a:pt x="20115" y="1018"/>
                    <a:pt x="20182" y="1018"/>
                  </a:cubicBezTo>
                  <a:cubicBezTo>
                    <a:pt x="20248" y="1018"/>
                    <a:pt x="20282" y="1018"/>
                    <a:pt x="20348" y="951"/>
                  </a:cubicBezTo>
                  <a:cubicBezTo>
                    <a:pt x="20649" y="584"/>
                    <a:pt x="20882" y="351"/>
                    <a:pt x="20882" y="351"/>
                  </a:cubicBezTo>
                  <a:cubicBezTo>
                    <a:pt x="20982" y="284"/>
                    <a:pt x="20982" y="151"/>
                    <a:pt x="20882" y="51"/>
                  </a:cubicBezTo>
                  <a:cubicBezTo>
                    <a:pt x="20849" y="17"/>
                    <a:pt x="20799" y="1"/>
                    <a:pt x="20749" y="1"/>
                  </a:cubicBezTo>
                  <a:close/>
                  <a:moveTo>
                    <a:pt x="19658" y="1249"/>
                  </a:moveTo>
                  <a:cubicBezTo>
                    <a:pt x="19589" y="1249"/>
                    <a:pt x="19522" y="1277"/>
                    <a:pt x="19481" y="1318"/>
                  </a:cubicBezTo>
                  <a:cubicBezTo>
                    <a:pt x="19314" y="1552"/>
                    <a:pt x="19148" y="1752"/>
                    <a:pt x="18981" y="2019"/>
                  </a:cubicBezTo>
                  <a:cubicBezTo>
                    <a:pt x="18914" y="2119"/>
                    <a:pt x="18947" y="2252"/>
                    <a:pt x="19014" y="2319"/>
                  </a:cubicBezTo>
                  <a:cubicBezTo>
                    <a:pt x="19081" y="2319"/>
                    <a:pt x="19114" y="2352"/>
                    <a:pt x="19148" y="2352"/>
                  </a:cubicBezTo>
                  <a:cubicBezTo>
                    <a:pt x="19214" y="2352"/>
                    <a:pt x="19281" y="2319"/>
                    <a:pt x="19314" y="2252"/>
                  </a:cubicBezTo>
                  <a:cubicBezTo>
                    <a:pt x="19481" y="2019"/>
                    <a:pt x="19648" y="1785"/>
                    <a:pt x="19815" y="1585"/>
                  </a:cubicBezTo>
                  <a:cubicBezTo>
                    <a:pt x="19881" y="1485"/>
                    <a:pt x="19848" y="1352"/>
                    <a:pt x="19781" y="1285"/>
                  </a:cubicBezTo>
                  <a:cubicBezTo>
                    <a:pt x="19743" y="1259"/>
                    <a:pt x="19700" y="1249"/>
                    <a:pt x="19658" y="1249"/>
                  </a:cubicBezTo>
                  <a:close/>
                  <a:moveTo>
                    <a:pt x="18700" y="2618"/>
                  </a:moveTo>
                  <a:cubicBezTo>
                    <a:pt x="18628" y="2618"/>
                    <a:pt x="18557" y="2655"/>
                    <a:pt x="18514" y="2719"/>
                  </a:cubicBezTo>
                  <a:cubicBezTo>
                    <a:pt x="18380" y="2986"/>
                    <a:pt x="18214" y="3220"/>
                    <a:pt x="18113" y="3487"/>
                  </a:cubicBezTo>
                  <a:cubicBezTo>
                    <a:pt x="18047" y="3587"/>
                    <a:pt x="18080" y="3687"/>
                    <a:pt x="18214" y="3753"/>
                  </a:cubicBezTo>
                  <a:cubicBezTo>
                    <a:pt x="18214" y="3753"/>
                    <a:pt x="18247" y="3787"/>
                    <a:pt x="18280" y="3787"/>
                  </a:cubicBezTo>
                  <a:cubicBezTo>
                    <a:pt x="18380" y="3787"/>
                    <a:pt x="18447" y="3720"/>
                    <a:pt x="18480" y="3653"/>
                  </a:cubicBezTo>
                  <a:cubicBezTo>
                    <a:pt x="18580" y="3420"/>
                    <a:pt x="18714" y="3186"/>
                    <a:pt x="18881" y="2953"/>
                  </a:cubicBezTo>
                  <a:cubicBezTo>
                    <a:pt x="18947" y="2853"/>
                    <a:pt x="18914" y="2719"/>
                    <a:pt x="18814" y="2653"/>
                  </a:cubicBezTo>
                  <a:cubicBezTo>
                    <a:pt x="18779" y="2629"/>
                    <a:pt x="18739" y="2618"/>
                    <a:pt x="18700" y="2618"/>
                  </a:cubicBezTo>
                  <a:close/>
                  <a:moveTo>
                    <a:pt x="17979" y="4112"/>
                  </a:moveTo>
                  <a:cubicBezTo>
                    <a:pt x="17879" y="4112"/>
                    <a:pt x="17801" y="4171"/>
                    <a:pt x="17747" y="4254"/>
                  </a:cubicBezTo>
                  <a:cubicBezTo>
                    <a:pt x="17646" y="4521"/>
                    <a:pt x="17580" y="4821"/>
                    <a:pt x="17513" y="5088"/>
                  </a:cubicBezTo>
                  <a:cubicBezTo>
                    <a:pt x="17480" y="5188"/>
                    <a:pt x="17546" y="5288"/>
                    <a:pt x="17680" y="5321"/>
                  </a:cubicBezTo>
                  <a:lnTo>
                    <a:pt x="17713" y="5321"/>
                  </a:lnTo>
                  <a:cubicBezTo>
                    <a:pt x="17813" y="5321"/>
                    <a:pt x="17880" y="5254"/>
                    <a:pt x="17913" y="5188"/>
                  </a:cubicBezTo>
                  <a:cubicBezTo>
                    <a:pt x="17980" y="4921"/>
                    <a:pt x="18047" y="4654"/>
                    <a:pt x="18147" y="4387"/>
                  </a:cubicBezTo>
                  <a:cubicBezTo>
                    <a:pt x="18180" y="4287"/>
                    <a:pt x="18147" y="4187"/>
                    <a:pt x="18047" y="4120"/>
                  </a:cubicBezTo>
                  <a:cubicBezTo>
                    <a:pt x="18023" y="4114"/>
                    <a:pt x="18001" y="4112"/>
                    <a:pt x="17979" y="4112"/>
                  </a:cubicBezTo>
                  <a:close/>
                  <a:moveTo>
                    <a:pt x="15745" y="5154"/>
                  </a:moveTo>
                  <a:cubicBezTo>
                    <a:pt x="15478" y="5154"/>
                    <a:pt x="15178" y="5154"/>
                    <a:pt x="14911" y="5188"/>
                  </a:cubicBezTo>
                  <a:cubicBezTo>
                    <a:pt x="14778" y="5221"/>
                    <a:pt x="14711" y="5321"/>
                    <a:pt x="14711" y="5421"/>
                  </a:cubicBezTo>
                  <a:cubicBezTo>
                    <a:pt x="14711" y="5521"/>
                    <a:pt x="14811" y="5621"/>
                    <a:pt x="14911" y="5621"/>
                  </a:cubicBezTo>
                  <a:lnTo>
                    <a:pt x="14945" y="5621"/>
                  </a:lnTo>
                  <a:cubicBezTo>
                    <a:pt x="15133" y="5598"/>
                    <a:pt x="15322" y="5574"/>
                    <a:pt x="15511" y="5574"/>
                  </a:cubicBezTo>
                  <a:cubicBezTo>
                    <a:pt x="15589" y="5574"/>
                    <a:pt x="15667" y="5578"/>
                    <a:pt x="15745" y="5588"/>
                  </a:cubicBezTo>
                  <a:cubicBezTo>
                    <a:pt x="15845" y="5588"/>
                    <a:pt x="15945" y="5488"/>
                    <a:pt x="15945" y="5388"/>
                  </a:cubicBezTo>
                  <a:cubicBezTo>
                    <a:pt x="15979" y="5254"/>
                    <a:pt x="15879" y="5154"/>
                    <a:pt x="15745" y="5154"/>
                  </a:cubicBezTo>
                  <a:close/>
                  <a:moveTo>
                    <a:pt x="14111" y="5346"/>
                  </a:moveTo>
                  <a:cubicBezTo>
                    <a:pt x="14090" y="5346"/>
                    <a:pt x="14068" y="5349"/>
                    <a:pt x="14044" y="5355"/>
                  </a:cubicBezTo>
                  <a:cubicBezTo>
                    <a:pt x="13777" y="5421"/>
                    <a:pt x="13510" y="5488"/>
                    <a:pt x="13243" y="5588"/>
                  </a:cubicBezTo>
                  <a:cubicBezTo>
                    <a:pt x="13110" y="5621"/>
                    <a:pt x="13077" y="5755"/>
                    <a:pt x="13110" y="5855"/>
                  </a:cubicBezTo>
                  <a:cubicBezTo>
                    <a:pt x="13143" y="5922"/>
                    <a:pt x="13210" y="5988"/>
                    <a:pt x="13310" y="5988"/>
                  </a:cubicBezTo>
                  <a:lnTo>
                    <a:pt x="13377" y="5988"/>
                  </a:lnTo>
                  <a:cubicBezTo>
                    <a:pt x="13644" y="5888"/>
                    <a:pt x="13910" y="5822"/>
                    <a:pt x="14144" y="5755"/>
                  </a:cubicBezTo>
                  <a:cubicBezTo>
                    <a:pt x="14244" y="5721"/>
                    <a:pt x="14344" y="5621"/>
                    <a:pt x="14311" y="5488"/>
                  </a:cubicBezTo>
                  <a:cubicBezTo>
                    <a:pt x="14283" y="5406"/>
                    <a:pt x="14211" y="5346"/>
                    <a:pt x="14111" y="5346"/>
                  </a:cubicBezTo>
                  <a:close/>
                  <a:moveTo>
                    <a:pt x="12522" y="5876"/>
                  </a:moveTo>
                  <a:cubicBezTo>
                    <a:pt x="12495" y="5876"/>
                    <a:pt x="12468" y="5880"/>
                    <a:pt x="12443" y="5888"/>
                  </a:cubicBezTo>
                  <a:cubicBezTo>
                    <a:pt x="12176" y="5988"/>
                    <a:pt x="11942" y="6122"/>
                    <a:pt x="11676" y="6255"/>
                  </a:cubicBezTo>
                  <a:cubicBezTo>
                    <a:pt x="11575" y="6289"/>
                    <a:pt x="11542" y="6422"/>
                    <a:pt x="11575" y="6522"/>
                  </a:cubicBezTo>
                  <a:cubicBezTo>
                    <a:pt x="11609" y="6589"/>
                    <a:pt x="11676" y="6655"/>
                    <a:pt x="11776" y="6655"/>
                  </a:cubicBezTo>
                  <a:cubicBezTo>
                    <a:pt x="11809" y="6655"/>
                    <a:pt x="11842" y="6622"/>
                    <a:pt x="11876" y="6622"/>
                  </a:cubicBezTo>
                  <a:cubicBezTo>
                    <a:pt x="12109" y="6489"/>
                    <a:pt x="12376" y="6389"/>
                    <a:pt x="12610" y="6289"/>
                  </a:cubicBezTo>
                  <a:cubicBezTo>
                    <a:pt x="12710" y="6222"/>
                    <a:pt x="12743" y="6122"/>
                    <a:pt x="12710" y="5988"/>
                  </a:cubicBezTo>
                  <a:cubicBezTo>
                    <a:pt x="12685" y="5913"/>
                    <a:pt x="12603" y="5876"/>
                    <a:pt x="12522" y="5876"/>
                  </a:cubicBezTo>
                  <a:close/>
                  <a:moveTo>
                    <a:pt x="16560" y="5279"/>
                  </a:moveTo>
                  <a:cubicBezTo>
                    <a:pt x="16479" y="5279"/>
                    <a:pt x="16406" y="5339"/>
                    <a:pt x="16379" y="5421"/>
                  </a:cubicBezTo>
                  <a:cubicBezTo>
                    <a:pt x="16346" y="5555"/>
                    <a:pt x="16412" y="5655"/>
                    <a:pt x="16512" y="5688"/>
                  </a:cubicBezTo>
                  <a:cubicBezTo>
                    <a:pt x="16779" y="5755"/>
                    <a:pt x="17046" y="5855"/>
                    <a:pt x="17246" y="5955"/>
                  </a:cubicBezTo>
                  <a:cubicBezTo>
                    <a:pt x="17313" y="5988"/>
                    <a:pt x="17346" y="5988"/>
                    <a:pt x="17380" y="5988"/>
                  </a:cubicBezTo>
                  <a:cubicBezTo>
                    <a:pt x="17380" y="6055"/>
                    <a:pt x="17380" y="6122"/>
                    <a:pt x="17380" y="6188"/>
                  </a:cubicBezTo>
                  <a:cubicBezTo>
                    <a:pt x="17380" y="6389"/>
                    <a:pt x="17380" y="6622"/>
                    <a:pt x="17446" y="6822"/>
                  </a:cubicBezTo>
                  <a:cubicBezTo>
                    <a:pt x="17446" y="6922"/>
                    <a:pt x="17546" y="6989"/>
                    <a:pt x="17646" y="6989"/>
                  </a:cubicBezTo>
                  <a:lnTo>
                    <a:pt x="17680" y="6989"/>
                  </a:lnTo>
                  <a:cubicBezTo>
                    <a:pt x="17780" y="6956"/>
                    <a:pt x="17847" y="6856"/>
                    <a:pt x="17847" y="6756"/>
                  </a:cubicBezTo>
                  <a:cubicBezTo>
                    <a:pt x="17813" y="6555"/>
                    <a:pt x="17780" y="6389"/>
                    <a:pt x="17780" y="6188"/>
                  </a:cubicBezTo>
                  <a:cubicBezTo>
                    <a:pt x="17780" y="6122"/>
                    <a:pt x="17813" y="6022"/>
                    <a:pt x="17813" y="5955"/>
                  </a:cubicBezTo>
                  <a:cubicBezTo>
                    <a:pt x="17813" y="5855"/>
                    <a:pt x="17713" y="5755"/>
                    <a:pt x="17613" y="5755"/>
                  </a:cubicBezTo>
                  <a:lnTo>
                    <a:pt x="17546" y="5755"/>
                  </a:lnTo>
                  <a:cubicBezTo>
                    <a:pt x="17546" y="5688"/>
                    <a:pt x="17513" y="5621"/>
                    <a:pt x="17446" y="5588"/>
                  </a:cubicBezTo>
                  <a:cubicBezTo>
                    <a:pt x="17179" y="5455"/>
                    <a:pt x="16913" y="5355"/>
                    <a:pt x="16612" y="5288"/>
                  </a:cubicBezTo>
                  <a:cubicBezTo>
                    <a:pt x="16595" y="5282"/>
                    <a:pt x="16577" y="5279"/>
                    <a:pt x="16560" y="5279"/>
                  </a:cubicBezTo>
                  <a:close/>
                  <a:moveTo>
                    <a:pt x="18034" y="6042"/>
                  </a:moveTo>
                  <a:cubicBezTo>
                    <a:pt x="17974" y="6042"/>
                    <a:pt x="17917" y="6067"/>
                    <a:pt x="17880" y="6122"/>
                  </a:cubicBezTo>
                  <a:cubicBezTo>
                    <a:pt x="17813" y="6188"/>
                    <a:pt x="17813" y="6322"/>
                    <a:pt x="17880" y="6389"/>
                  </a:cubicBezTo>
                  <a:cubicBezTo>
                    <a:pt x="18080" y="6589"/>
                    <a:pt x="18247" y="6789"/>
                    <a:pt x="18380" y="6989"/>
                  </a:cubicBezTo>
                  <a:cubicBezTo>
                    <a:pt x="18414" y="7056"/>
                    <a:pt x="18514" y="7089"/>
                    <a:pt x="18580" y="7089"/>
                  </a:cubicBezTo>
                  <a:cubicBezTo>
                    <a:pt x="18614" y="7089"/>
                    <a:pt x="18647" y="7089"/>
                    <a:pt x="18681" y="7056"/>
                  </a:cubicBezTo>
                  <a:cubicBezTo>
                    <a:pt x="18781" y="6989"/>
                    <a:pt x="18814" y="6889"/>
                    <a:pt x="18747" y="6789"/>
                  </a:cubicBezTo>
                  <a:cubicBezTo>
                    <a:pt x="18580" y="6522"/>
                    <a:pt x="18380" y="6289"/>
                    <a:pt x="18180" y="6088"/>
                  </a:cubicBezTo>
                  <a:cubicBezTo>
                    <a:pt x="18135" y="6058"/>
                    <a:pt x="18083" y="6042"/>
                    <a:pt x="18034" y="6042"/>
                  </a:cubicBezTo>
                  <a:close/>
                  <a:moveTo>
                    <a:pt x="11047" y="6621"/>
                  </a:moveTo>
                  <a:cubicBezTo>
                    <a:pt x="11013" y="6621"/>
                    <a:pt x="10977" y="6632"/>
                    <a:pt x="10942" y="6655"/>
                  </a:cubicBezTo>
                  <a:cubicBezTo>
                    <a:pt x="10675" y="6789"/>
                    <a:pt x="10441" y="6956"/>
                    <a:pt x="10208" y="7122"/>
                  </a:cubicBezTo>
                  <a:cubicBezTo>
                    <a:pt x="10108" y="7189"/>
                    <a:pt x="10108" y="7323"/>
                    <a:pt x="10174" y="7423"/>
                  </a:cubicBezTo>
                  <a:cubicBezTo>
                    <a:pt x="10208" y="7489"/>
                    <a:pt x="10275" y="7489"/>
                    <a:pt x="10341" y="7489"/>
                  </a:cubicBezTo>
                  <a:cubicBezTo>
                    <a:pt x="10375" y="7489"/>
                    <a:pt x="10441" y="7489"/>
                    <a:pt x="10475" y="7456"/>
                  </a:cubicBezTo>
                  <a:cubicBezTo>
                    <a:pt x="10675" y="7289"/>
                    <a:pt x="10908" y="7156"/>
                    <a:pt x="11142" y="7022"/>
                  </a:cubicBezTo>
                  <a:cubicBezTo>
                    <a:pt x="11242" y="6956"/>
                    <a:pt x="11275" y="6822"/>
                    <a:pt x="11209" y="6722"/>
                  </a:cubicBezTo>
                  <a:cubicBezTo>
                    <a:pt x="11165" y="6658"/>
                    <a:pt x="11108" y="6621"/>
                    <a:pt x="11047" y="6621"/>
                  </a:cubicBezTo>
                  <a:close/>
                  <a:moveTo>
                    <a:pt x="17859" y="7377"/>
                  </a:moveTo>
                  <a:cubicBezTo>
                    <a:pt x="17832" y="7377"/>
                    <a:pt x="17805" y="7381"/>
                    <a:pt x="17780" y="7389"/>
                  </a:cubicBezTo>
                  <a:cubicBezTo>
                    <a:pt x="17680" y="7423"/>
                    <a:pt x="17646" y="7556"/>
                    <a:pt x="17680" y="7656"/>
                  </a:cubicBezTo>
                  <a:cubicBezTo>
                    <a:pt x="17747" y="7856"/>
                    <a:pt x="17880" y="8056"/>
                    <a:pt x="17980" y="8257"/>
                  </a:cubicBezTo>
                  <a:cubicBezTo>
                    <a:pt x="18047" y="8323"/>
                    <a:pt x="18080" y="8357"/>
                    <a:pt x="18113" y="8423"/>
                  </a:cubicBezTo>
                  <a:cubicBezTo>
                    <a:pt x="18180" y="8490"/>
                    <a:pt x="18214" y="8490"/>
                    <a:pt x="18280" y="8490"/>
                  </a:cubicBezTo>
                  <a:cubicBezTo>
                    <a:pt x="18347" y="8490"/>
                    <a:pt x="18380" y="8490"/>
                    <a:pt x="18414" y="8457"/>
                  </a:cubicBezTo>
                  <a:cubicBezTo>
                    <a:pt x="18514" y="8390"/>
                    <a:pt x="18514" y="8257"/>
                    <a:pt x="18447" y="8157"/>
                  </a:cubicBezTo>
                  <a:cubicBezTo>
                    <a:pt x="18414" y="8123"/>
                    <a:pt x="18380" y="8056"/>
                    <a:pt x="18347" y="8023"/>
                  </a:cubicBezTo>
                  <a:cubicBezTo>
                    <a:pt x="18247" y="7856"/>
                    <a:pt x="18147" y="7690"/>
                    <a:pt x="18047" y="7489"/>
                  </a:cubicBezTo>
                  <a:cubicBezTo>
                    <a:pt x="18022" y="7414"/>
                    <a:pt x="17940" y="7377"/>
                    <a:pt x="17859" y="7377"/>
                  </a:cubicBezTo>
                  <a:close/>
                  <a:moveTo>
                    <a:pt x="9712" y="7639"/>
                  </a:moveTo>
                  <a:cubicBezTo>
                    <a:pt x="9657" y="7639"/>
                    <a:pt x="9607" y="7656"/>
                    <a:pt x="9574" y="7690"/>
                  </a:cubicBezTo>
                  <a:cubicBezTo>
                    <a:pt x="9341" y="7890"/>
                    <a:pt x="9174" y="8123"/>
                    <a:pt x="8974" y="8323"/>
                  </a:cubicBezTo>
                  <a:cubicBezTo>
                    <a:pt x="8907" y="8423"/>
                    <a:pt x="8940" y="8557"/>
                    <a:pt x="9040" y="8624"/>
                  </a:cubicBezTo>
                  <a:cubicBezTo>
                    <a:pt x="9074" y="8657"/>
                    <a:pt x="9107" y="8657"/>
                    <a:pt x="9140" y="8657"/>
                  </a:cubicBezTo>
                  <a:cubicBezTo>
                    <a:pt x="9207" y="8657"/>
                    <a:pt x="9274" y="8624"/>
                    <a:pt x="9307" y="8590"/>
                  </a:cubicBezTo>
                  <a:cubicBezTo>
                    <a:pt x="9474" y="8390"/>
                    <a:pt x="9674" y="8190"/>
                    <a:pt x="9841" y="7990"/>
                  </a:cubicBezTo>
                  <a:cubicBezTo>
                    <a:pt x="9941" y="7923"/>
                    <a:pt x="9941" y="7790"/>
                    <a:pt x="9874" y="7690"/>
                  </a:cubicBezTo>
                  <a:cubicBezTo>
                    <a:pt x="9824" y="7656"/>
                    <a:pt x="9766" y="7639"/>
                    <a:pt x="9712" y="7639"/>
                  </a:cubicBezTo>
                  <a:close/>
                  <a:moveTo>
                    <a:pt x="18903" y="7447"/>
                  </a:moveTo>
                  <a:cubicBezTo>
                    <a:pt x="18884" y="7447"/>
                    <a:pt x="18865" y="7450"/>
                    <a:pt x="18847" y="7456"/>
                  </a:cubicBezTo>
                  <a:cubicBezTo>
                    <a:pt x="18747" y="7489"/>
                    <a:pt x="18681" y="7589"/>
                    <a:pt x="18714" y="7690"/>
                  </a:cubicBezTo>
                  <a:cubicBezTo>
                    <a:pt x="18747" y="7856"/>
                    <a:pt x="18781" y="8023"/>
                    <a:pt x="18781" y="8157"/>
                  </a:cubicBezTo>
                  <a:cubicBezTo>
                    <a:pt x="18781" y="8290"/>
                    <a:pt x="18747" y="8357"/>
                    <a:pt x="18747" y="8390"/>
                  </a:cubicBezTo>
                  <a:cubicBezTo>
                    <a:pt x="18681" y="8490"/>
                    <a:pt x="18747" y="8624"/>
                    <a:pt x="18847" y="8657"/>
                  </a:cubicBezTo>
                  <a:cubicBezTo>
                    <a:pt x="18881" y="8657"/>
                    <a:pt x="18914" y="8690"/>
                    <a:pt x="18947" y="8690"/>
                  </a:cubicBezTo>
                  <a:cubicBezTo>
                    <a:pt x="19014" y="8690"/>
                    <a:pt x="19081" y="8624"/>
                    <a:pt x="19114" y="8557"/>
                  </a:cubicBezTo>
                  <a:cubicBezTo>
                    <a:pt x="19181" y="8457"/>
                    <a:pt x="19181" y="8323"/>
                    <a:pt x="19181" y="8157"/>
                  </a:cubicBezTo>
                  <a:cubicBezTo>
                    <a:pt x="19181" y="7990"/>
                    <a:pt x="19148" y="7790"/>
                    <a:pt x="19114" y="7589"/>
                  </a:cubicBezTo>
                  <a:cubicBezTo>
                    <a:pt x="19087" y="7507"/>
                    <a:pt x="18992" y="7447"/>
                    <a:pt x="18903" y="7447"/>
                  </a:cubicBezTo>
                  <a:close/>
                  <a:moveTo>
                    <a:pt x="8727" y="8945"/>
                  </a:moveTo>
                  <a:cubicBezTo>
                    <a:pt x="8644" y="8945"/>
                    <a:pt x="8557" y="8982"/>
                    <a:pt x="8507" y="9057"/>
                  </a:cubicBezTo>
                  <a:cubicBezTo>
                    <a:pt x="8373" y="9291"/>
                    <a:pt x="8240" y="9558"/>
                    <a:pt x="8173" y="9858"/>
                  </a:cubicBezTo>
                  <a:cubicBezTo>
                    <a:pt x="8106" y="9958"/>
                    <a:pt x="8173" y="10058"/>
                    <a:pt x="8273" y="10125"/>
                  </a:cubicBezTo>
                  <a:lnTo>
                    <a:pt x="8340" y="10125"/>
                  </a:lnTo>
                  <a:cubicBezTo>
                    <a:pt x="8440" y="10125"/>
                    <a:pt x="8507" y="10058"/>
                    <a:pt x="8540" y="9991"/>
                  </a:cubicBezTo>
                  <a:cubicBezTo>
                    <a:pt x="8640" y="9724"/>
                    <a:pt x="8740" y="9491"/>
                    <a:pt x="8874" y="9257"/>
                  </a:cubicBezTo>
                  <a:cubicBezTo>
                    <a:pt x="8940" y="9157"/>
                    <a:pt x="8907" y="9024"/>
                    <a:pt x="8807" y="8957"/>
                  </a:cubicBezTo>
                  <a:cubicBezTo>
                    <a:pt x="8782" y="8949"/>
                    <a:pt x="8755" y="8945"/>
                    <a:pt x="8727" y="8945"/>
                  </a:cubicBezTo>
                  <a:close/>
                  <a:moveTo>
                    <a:pt x="8119" y="10516"/>
                  </a:moveTo>
                  <a:cubicBezTo>
                    <a:pt x="8031" y="10516"/>
                    <a:pt x="7940" y="10581"/>
                    <a:pt x="7940" y="10692"/>
                  </a:cubicBezTo>
                  <a:cubicBezTo>
                    <a:pt x="7873" y="10959"/>
                    <a:pt x="7839" y="11259"/>
                    <a:pt x="7839" y="11526"/>
                  </a:cubicBezTo>
                  <a:cubicBezTo>
                    <a:pt x="7839" y="11659"/>
                    <a:pt x="7906" y="11759"/>
                    <a:pt x="8040" y="11759"/>
                  </a:cubicBezTo>
                  <a:cubicBezTo>
                    <a:pt x="8140" y="11759"/>
                    <a:pt x="8240" y="11659"/>
                    <a:pt x="8240" y="11559"/>
                  </a:cubicBezTo>
                  <a:cubicBezTo>
                    <a:pt x="8273" y="11292"/>
                    <a:pt x="8273" y="11025"/>
                    <a:pt x="8340" y="10758"/>
                  </a:cubicBezTo>
                  <a:cubicBezTo>
                    <a:pt x="8373" y="10658"/>
                    <a:pt x="8273" y="10525"/>
                    <a:pt x="8173" y="10525"/>
                  </a:cubicBezTo>
                  <a:cubicBezTo>
                    <a:pt x="8156" y="10519"/>
                    <a:pt x="8138" y="10516"/>
                    <a:pt x="8119" y="10516"/>
                  </a:cubicBezTo>
                  <a:close/>
                  <a:moveTo>
                    <a:pt x="8040" y="12159"/>
                  </a:moveTo>
                  <a:cubicBezTo>
                    <a:pt x="7906" y="12193"/>
                    <a:pt x="7839" y="12293"/>
                    <a:pt x="7839" y="12393"/>
                  </a:cubicBezTo>
                  <a:cubicBezTo>
                    <a:pt x="7873" y="12693"/>
                    <a:pt x="7906" y="12960"/>
                    <a:pt x="7973" y="13260"/>
                  </a:cubicBezTo>
                  <a:cubicBezTo>
                    <a:pt x="8006" y="13327"/>
                    <a:pt x="8073" y="13394"/>
                    <a:pt x="8173" y="13394"/>
                  </a:cubicBezTo>
                  <a:lnTo>
                    <a:pt x="8240" y="13394"/>
                  </a:lnTo>
                  <a:cubicBezTo>
                    <a:pt x="8340" y="13394"/>
                    <a:pt x="8407" y="13260"/>
                    <a:pt x="8373" y="13160"/>
                  </a:cubicBezTo>
                  <a:cubicBezTo>
                    <a:pt x="8340" y="12893"/>
                    <a:pt x="8273" y="12626"/>
                    <a:pt x="8273" y="12360"/>
                  </a:cubicBezTo>
                  <a:cubicBezTo>
                    <a:pt x="8240" y="12259"/>
                    <a:pt x="8173" y="12159"/>
                    <a:pt x="8040" y="12159"/>
                  </a:cubicBezTo>
                  <a:close/>
                  <a:moveTo>
                    <a:pt x="8395" y="13785"/>
                  </a:moveTo>
                  <a:cubicBezTo>
                    <a:pt x="8376" y="13785"/>
                    <a:pt x="8358" y="13788"/>
                    <a:pt x="8340" y="13794"/>
                  </a:cubicBezTo>
                  <a:cubicBezTo>
                    <a:pt x="8240" y="13861"/>
                    <a:pt x="8173" y="13961"/>
                    <a:pt x="8206" y="14061"/>
                  </a:cubicBezTo>
                  <a:cubicBezTo>
                    <a:pt x="8306" y="14328"/>
                    <a:pt x="8407" y="14594"/>
                    <a:pt x="8540" y="14861"/>
                  </a:cubicBezTo>
                  <a:cubicBezTo>
                    <a:pt x="8573" y="14928"/>
                    <a:pt x="8640" y="14995"/>
                    <a:pt x="8707" y="14995"/>
                  </a:cubicBezTo>
                  <a:cubicBezTo>
                    <a:pt x="8740" y="14995"/>
                    <a:pt x="8773" y="14995"/>
                    <a:pt x="8807" y="14961"/>
                  </a:cubicBezTo>
                  <a:cubicBezTo>
                    <a:pt x="8907" y="14928"/>
                    <a:pt x="8940" y="14795"/>
                    <a:pt x="8907" y="14695"/>
                  </a:cubicBezTo>
                  <a:cubicBezTo>
                    <a:pt x="8773" y="14461"/>
                    <a:pt x="8673" y="14194"/>
                    <a:pt x="8607" y="13927"/>
                  </a:cubicBezTo>
                  <a:cubicBezTo>
                    <a:pt x="8579" y="13845"/>
                    <a:pt x="8484" y="13785"/>
                    <a:pt x="8395" y="13785"/>
                  </a:cubicBezTo>
                  <a:close/>
                  <a:moveTo>
                    <a:pt x="8258" y="15220"/>
                  </a:moveTo>
                  <a:cubicBezTo>
                    <a:pt x="8241" y="15220"/>
                    <a:pt x="8224" y="15223"/>
                    <a:pt x="8206" y="15228"/>
                  </a:cubicBezTo>
                  <a:cubicBezTo>
                    <a:pt x="7906" y="15262"/>
                    <a:pt x="7639" y="15328"/>
                    <a:pt x="7372" y="15395"/>
                  </a:cubicBezTo>
                  <a:cubicBezTo>
                    <a:pt x="7239" y="15428"/>
                    <a:pt x="7172" y="15562"/>
                    <a:pt x="7206" y="15662"/>
                  </a:cubicBezTo>
                  <a:cubicBezTo>
                    <a:pt x="7239" y="15762"/>
                    <a:pt x="7339" y="15829"/>
                    <a:pt x="7406" y="15829"/>
                  </a:cubicBezTo>
                  <a:cubicBezTo>
                    <a:pt x="7439" y="15829"/>
                    <a:pt x="7439" y="15829"/>
                    <a:pt x="7473" y="15795"/>
                  </a:cubicBezTo>
                  <a:cubicBezTo>
                    <a:pt x="7739" y="15729"/>
                    <a:pt x="8006" y="15662"/>
                    <a:pt x="8273" y="15629"/>
                  </a:cubicBezTo>
                  <a:cubicBezTo>
                    <a:pt x="8373" y="15595"/>
                    <a:pt x="8440" y="15495"/>
                    <a:pt x="8440" y="15395"/>
                  </a:cubicBezTo>
                  <a:cubicBezTo>
                    <a:pt x="8412" y="15284"/>
                    <a:pt x="8339" y="15220"/>
                    <a:pt x="8258" y="15220"/>
                  </a:cubicBezTo>
                  <a:close/>
                  <a:moveTo>
                    <a:pt x="10707" y="15220"/>
                  </a:moveTo>
                  <a:cubicBezTo>
                    <a:pt x="10608" y="15220"/>
                    <a:pt x="10536" y="15279"/>
                    <a:pt x="10508" y="15362"/>
                  </a:cubicBezTo>
                  <a:cubicBezTo>
                    <a:pt x="10475" y="15495"/>
                    <a:pt x="10541" y="15595"/>
                    <a:pt x="10675" y="15629"/>
                  </a:cubicBezTo>
                  <a:cubicBezTo>
                    <a:pt x="10942" y="15695"/>
                    <a:pt x="11209" y="15795"/>
                    <a:pt x="11409" y="15895"/>
                  </a:cubicBezTo>
                  <a:cubicBezTo>
                    <a:pt x="11442" y="15895"/>
                    <a:pt x="11475" y="15929"/>
                    <a:pt x="11509" y="15929"/>
                  </a:cubicBezTo>
                  <a:cubicBezTo>
                    <a:pt x="11575" y="15929"/>
                    <a:pt x="11642" y="15862"/>
                    <a:pt x="11676" y="15795"/>
                  </a:cubicBezTo>
                  <a:cubicBezTo>
                    <a:pt x="11742" y="15695"/>
                    <a:pt x="11709" y="15562"/>
                    <a:pt x="11609" y="15528"/>
                  </a:cubicBezTo>
                  <a:cubicBezTo>
                    <a:pt x="11375" y="15395"/>
                    <a:pt x="11075" y="15295"/>
                    <a:pt x="10775" y="15228"/>
                  </a:cubicBezTo>
                  <a:cubicBezTo>
                    <a:pt x="10751" y="15222"/>
                    <a:pt x="10729" y="15220"/>
                    <a:pt x="10707" y="15220"/>
                  </a:cubicBezTo>
                  <a:close/>
                  <a:moveTo>
                    <a:pt x="9040" y="15095"/>
                  </a:moveTo>
                  <a:cubicBezTo>
                    <a:pt x="8940" y="15128"/>
                    <a:pt x="8840" y="15228"/>
                    <a:pt x="8840" y="15328"/>
                  </a:cubicBezTo>
                  <a:cubicBezTo>
                    <a:pt x="8840" y="15395"/>
                    <a:pt x="8874" y="15428"/>
                    <a:pt x="8907" y="15462"/>
                  </a:cubicBezTo>
                  <a:cubicBezTo>
                    <a:pt x="8907" y="15528"/>
                    <a:pt x="8907" y="15562"/>
                    <a:pt x="8940" y="15629"/>
                  </a:cubicBezTo>
                  <a:cubicBezTo>
                    <a:pt x="9107" y="15862"/>
                    <a:pt x="9274" y="16096"/>
                    <a:pt x="9441" y="16329"/>
                  </a:cubicBezTo>
                  <a:cubicBezTo>
                    <a:pt x="9474" y="16362"/>
                    <a:pt x="9541" y="16396"/>
                    <a:pt x="9607" y="16396"/>
                  </a:cubicBezTo>
                  <a:cubicBezTo>
                    <a:pt x="9641" y="16396"/>
                    <a:pt x="9707" y="16362"/>
                    <a:pt x="9741" y="16329"/>
                  </a:cubicBezTo>
                  <a:cubicBezTo>
                    <a:pt x="9841" y="16262"/>
                    <a:pt x="9841" y="16129"/>
                    <a:pt x="9774" y="16062"/>
                  </a:cubicBezTo>
                  <a:cubicBezTo>
                    <a:pt x="9641" y="15895"/>
                    <a:pt x="9507" y="15695"/>
                    <a:pt x="9374" y="15495"/>
                  </a:cubicBezTo>
                  <a:cubicBezTo>
                    <a:pt x="9541" y="15495"/>
                    <a:pt x="9707" y="15495"/>
                    <a:pt x="9874" y="15528"/>
                  </a:cubicBezTo>
                  <a:cubicBezTo>
                    <a:pt x="9974" y="15528"/>
                    <a:pt x="10074" y="15428"/>
                    <a:pt x="10108" y="15328"/>
                  </a:cubicBezTo>
                  <a:cubicBezTo>
                    <a:pt x="10108" y="15195"/>
                    <a:pt x="10008" y="15095"/>
                    <a:pt x="9908" y="15095"/>
                  </a:cubicBezTo>
                  <a:close/>
                  <a:moveTo>
                    <a:pt x="6642" y="15668"/>
                  </a:moveTo>
                  <a:cubicBezTo>
                    <a:pt x="6610" y="15668"/>
                    <a:pt x="6576" y="15677"/>
                    <a:pt x="6539" y="15695"/>
                  </a:cubicBezTo>
                  <a:cubicBezTo>
                    <a:pt x="6305" y="15795"/>
                    <a:pt x="6038" y="15895"/>
                    <a:pt x="5771" y="16029"/>
                  </a:cubicBezTo>
                  <a:cubicBezTo>
                    <a:pt x="5671" y="16096"/>
                    <a:pt x="5638" y="16196"/>
                    <a:pt x="5671" y="16329"/>
                  </a:cubicBezTo>
                  <a:cubicBezTo>
                    <a:pt x="5705" y="16396"/>
                    <a:pt x="5805" y="16429"/>
                    <a:pt x="5871" y="16429"/>
                  </a:cubicBezTo>
                  <a:cubicBezTo>
                    <a:pt x="5905" y="16429"/>
                    <a:pt x="5938" y="16429"/>
                    <a:pt x="5971" y="16396"/>
                  </a:cubicBezTo>
                  <a:cubicBezTo>
                    <a:pt x="6205" y="16296"/>
                    <a:pt x="6438" y="16162"/>
                    <a:pt x="6705" y="16062"/>
                  </a:cubicBezTo>
                  <a:cubicBezTo>
                    <a:pt x="6805" y="16029"/>
                    <a:pt x="6872" y="15895"/>
                    <a:pt x="6805" y="15795"/>
                  </a:cubicBezTo>
                  <a:cubicBezTo>
                    <a:pt x="6781" y="15723"/>
                    <a:pt x="6723" y="15668"/>
                    <a:pt x="6642" y="15668"/>
                  </a:cubicBezTo>
                  <a:close/>
                  <a:moveTo>
                    <a:pt x="12065" y="16087"/>
                  </a:moveTo>
                  <a:cubicBezTo>
                    <a:pt x="12046" y="16087"/>
                    <a:pt x="12027" y="16090"/>
                    <a:pt x="12009" y="16096"/>
                  </a:cubicBezTo>
                  <a:cubicBezTo>
                    <a:pt x="11876" y="16129"/>
                    <a:pt x="11842" y="16229"/>
                    <a:pt x="11842" y="16329"/>
                  </a:cubicBezTo>
                  <a:cubicBezTo>
                    <a:pt x="11876" y="16362"/>
                    <a:pt x="11876" y="16396"/>
                    <a:pt x="11876" y="16429"/>
                  </a:cubicBezTo>
                  <a:cubicBezTo>
                    <a:pt x="11876" y="16596"/>
                    <a:pt x="11709" y="16729"/>
                    <a:pt x="11609" y="16829"/>
                  </a:cubicBezTo>
                  <a:cubicBezTo>
                    <a:pt x="11509" y="16896"/>
                    <a:pt x="11509" y="17030"/>
                    <a:pt x="11575" y="17130"/>
                  </a:cubicBezTo>
                  <a:cubicBezTo>
                    <a:pt x="11609" y="17196"/>
                    <a:pt x="11676" y="17196"/>
                    <a:pt x="11742" y="17196"/>
                  </a:cubicBezTo>
                  <a:cubicBezTo>
                    <a:pt x="11776" y="17196"/>
                    <a:pt x="11809" y="17196"/>
                    <a:pt x="11876" y="17163"/>
                  </a:cubicBezTo>
                  <a:cubicBezTo>
                    <a:pt x="12209" y="16896"/>
                    <a:pt x="12276" y="16596"/>
                    <a:pt x="12276" y="16429"/>
                  </a:cubicBezTo>
                  <a:cubicBezTo>
                    <a:pt x="12276" y="16362"/>
                    <a:pt x="12276" y="16296"/>
                    <a:pt x="12243" y="16229"/>
                  </a:cubicBezTo>
                  <a:cubicBezTo>
                    <a:pt x="12243" y="16147"/>
                    <a:pt x="12152" y="16087"/>
                    <a:pt x="12065" y="16087"/>
                  </a:cubicBezTo>
                  <a:close/>
                  <a:moveTo>
                    <a:pt x="5150" y="16428"/>
                  </a:moveTo>
                  <a:cubicBezTo>
                    <a:pt x="5113" y="16428"/>
                    <a:pt x="5073" y="16439"/>
                    <a:pt x="5037" y="16462"/>
                  </a:cubicBezTo>
                  <a:cubicBezTo>
                    <a:pt x="4804" y="16596"/>
                    <a:pt x="4537" y="16763"/>
                    <a:pt x="4337" y="16929"/>
                  </a:cubicBezTo>
                  <a:cubicBezTo>
                    <a:pt x="4237" y="16996"/>
                    <a:pt x="4204" y="17130"/>
                    <a:pt x="4270" y="17230"/>
                  </a:cubicBezTo>
                  <a:cubicBezTo>
                    <a:pt x="4337" y="17263"/>
                    <a:pt x="4370" y="17296"/>
                    <a:pt x="4437" y="17296"/>
                  </a:cubicBezTo>
                  <a:cubicBezTo>
                    <a:pt x="4504" y="17296"/>
                    <a:pt x="4537" y="17296"/>
                    <a:pt x="4570" y="17263"/>
                  </a:cubicBezTo>
                  <a:cubicBezTo>
                    <a:pt x="4804" y="17096"/>
                    <a:pt x="5004" y="16929"/>
                    <a:pt x="5238" y="16796"/>
                  </a:cubicBezTo>
                  <a:cubicBezTo>
                    <a:pt x="5338" y="16729"/>
                    <a:pt x="5371" y="16629"/>
                    <a:pt x="5304" y="16529"/>
                  </a:cubicBezTo>
                  <a:cubicBezTo>
                    <a:pt x="5283" y="16465"/>
                    <a:pt x="5220" y="16428"/>
                    <a:pt x="5150" y="16428"/>
                  </a:cubicBezTo>
                  <a:close/>
                  <a:moveTo>
                    <a:pt x="10195" y="16549"/>
                  </a:moveTo>
                  <a:cubicBezTo>
                    <a:pt x="10135" y="16549"/>
                    <a:pt x="10078" y="16574"/>
                    <a:pt x="10041" y="16629"/>
                  </a:cubicBezTo>
                  <a:cubicBezTo>
                    <a:pt x="9974" y="16729"/>
                    <a:pt x="9974" y="16863"/>
                    <a:pt x="10074" y="16929"/>
                  </a:cubicBezTo>
                  <a:cubicBezTo>
                    <a:pt x="10341" y="17130"/>
                    <a:pt x="10641" y="17296"/>
                    <a:pt x="10875" y="17363"/>
                  </a:cubicBezTo>
                  <a:lnTo>
                    <a:pt x="10942" y="17363"/>
                  </a:lnTo>
                  <a:cubicBezTo>
                    <a:pt x="11042" y="17363"/>
                    <a:pt x="11108" y="17296"/>
                    <a:pt x="11142" y="17196"/>
                  </a:cubicBezTo>
                  <a:cubicBezTo>
                    <a:pt x="11175" y="17096"/>
                    <a:pt x="11108" y="16963"/>
                    <a:pt x="10975" y="16929"/>
                  </a:cubicBezTo>
                  <a:cubicBezTo>
                    <a:pt x="10775" y="16896"/>
                    <a:pt x="10575" y="16763"/>
                    <a:pt x="10341" y="16596"/>
                  </a:cubicBezTo>
                  <a:cubicBezTo>
                    <a:pt x="10296" y="16566"/>
                    <a:pt x="10245" y="16549"/>
                    <a:pt x="10195" y="16549"/>
                  </a:cubicBezTo>
                  <a:close/>
                  <a:moveTo>
                    <a:pt x="3807" y="17413"/>
                  </a:moveTo>
                  <a:cubicBezTo>
                    <a:pt x="3753" y="17413"/>
                    <a:pt x="3703" y="17430"/>
                    <a:pt x="3670" y="17463"/>
                  </a:cubicBezTo>
                  <a:cubicBezTo>
                    <a:pt x="3436" y="17630"/>
                    <a:pt x="3236" y="17830"/>
                    <a:pt x="3036" y="18030"/>
                  </a:cubicBezTo>
                  <a:cubicBezTo>
                    <a:pt x="2969" y="18130"/>
                    <a:pt x="2969" y="18230"/>
                    <a:pt x="3036" y="18330"/>
                  </a:cubicBezTo>
                  <a:cubicBezTo>
                    <a:pt x="3069" y="18364"/>
                    <a:pt x="3136" y="18397"/>
                    <a:pt x="3203" y="18397"/>
                  </a:cubicBezTo>
                  <a:cubicBezTo>
                    <a:pt x="3236" y="18397"/>
                    <a:pt x="3303" y="18364"/>
                    <a:pt x="3336" y="18330"/>
                  </a:cubicBezTo>
                  <a:cubicBezTo>
                    <a:pt x="3536" y="18130"/>
                    <a:pt x="3737" y="17930"/>
                    <a:pt x="3937" y="17763"/>
                  </a:cubicBezTo>
                  <a:cubicBezTo>
                    <a:pt x="4037" y="17697"/>
                    <a:pt x="4037" y="17563"/>
                    <a:pt x="3970" y="17463"/>
                  </a:cubicBezTo>
                  <a:cubicBezTo>
                    <a:pt x="3920" y="17430"/>
                    <a:pt x="3862" y="17413"/>
                    <a:pt x="3807" y="17413"/>
                  </a:cubicBezTo>
                  <a:close/>
                  <a:moveTo>
                    <a:pt x="2623" y="18584"/>
                  </a:moveTo>
                  <a:cubicBezTo>
                    <a:pt x="2563" y="18584"/>
                    <a:pt x="2506" y="18609"/>
                    <a:pt x="2469" y="18664"/>
                  </a:cubicBezTo>
                  <a:cubicBezTo>
                    <a:pt x="2402" y="18731"/>
                    <a:pt x="2336" y="18797"/>
                    <a:pt x="2269" y="18864"/>
                  </a:cubicBezTo>
                  <a:cubicBezTo>
                    <a:pt x="2169" y="18998"/>
                    <a:pt x="2035" y="19164"/>
                    <a:pt x="1935" y="19298"/>
                  </a:cubicBezTo>
                  <a:cubicBezTo>
                    <a:pt x="1869" y="19398"/>
                    <a:pt x="1869" y="19531"/>
                    <a:pt x="1969" y="19598"/>
                  </a:cubicBezTo>
                  <a:cubicBezTo>
                    <a:pt x="2002" y="19631"/>
                    <a:pt x="2035" y="19631"/>
                    <a:pt x="2102" y="19631"/>
                  </a:cubicBezTo>
                  <a:cubicBezTo>
                    <a:pt x="2169" y="19631"/>
                    <a:pt x="2202" y="19631"/>
                    <a:pt x="2269" y="19565"/>
                  </a:cubicBezTo>
                  <a:cubicBezTo>
                    <a:pt x="2369" y="19431"/>
                    <a:pt x="2469" y="19264"/>
                    <a:pt x="2602" y="19131"/>
                  </a:cubicBezTo>
                  <a:cubicBezTo>
                    <a:pt x="2669" y="19064"/>
                    <a:pt x="2702" y="18998"/>
                    <a:pt x="2769" y="18931"/>
                  </a:cubicBezTo>
                  <a:cubicBezTo>
                    <a:pt x="2836" y="18831"/>
                    <a:pt x="2836" y="18697"/>
                    <a:pt x="2769" y="18631"/>
                  </a:cubicBezTo>
                  <a:cubicBezTo>
                    <a:pt x="2724" y="18601"/>
                    <a:pt x="2672" y="18584"/>
                    <a:pt x="2623" y="18584"/>
                  </a:cubicBezTo>
                  <a:close/>
                  <a:moveTo>
                    <a:pt x="1617" y="19912"/>
                  </a:moveTo>
                  <a:cubicBezTo>
                    <a:pt x="1546" y="19912"/>
                    <a:pt x="1477" y="19935"/>
                    <a:pt x="1435" y="19998"/>
                  </a:cubicBezTo>
                  <a:cubicBezTo>
                    <a:pt x="1268" y="20232"/>
                    <a:pt x="1135" y="20499"/>
                    <a:pt x="1001" y="20732"/>
                  </a:cubicBezTo>
                  <a:cubicBezTo>
                    <a:pt x="968" y="20832"/>
                    <a:pt x="1001" y="20966"/>
                    <a:pt x="1101" y="21032"/>
                  </a:cubicBezTo>
                  <a:cubicBezTo>
                    <a:pt x="1135" y="21032"/>
                    <a:pt x="1168" y="21066"/>
                    <a:pt x="1201" y="21066"/>
                  </a:cubicBezTo>
                  <a:cubicBezTo>
                    <a:pt x="1268" y="21066"/>
                    <a:pt x="1335" y="20999"/>
                    <a:pt x="1368" y="20932"/>
                  </a:cubicBezTo>
                  <a:cubicBezTo>
                    <a:pt x="1502" y="20699"/>
                    <a:pt x="1635" y="20465"/>
                    <a:pt x="1802" y="20232"/>
                  </a:cubicBezTo>
                  <a:cubicBezTo>
                    <a:pt x="1835" y="20132"/>
                    <a:pt x="1835" y="19998"/>
                    <a:pt x="1735" y="19932"/>
                  </a:cubicBezTo>
                  <a:cubicBezTo>
                    <a:pt x="1698" y="19919"/>
                    <a:pt x="1657" y="19912"/>
                    <a:pt x="1617" y="19912"/>
                  </a:cubicBezTo>
                  <a:close/>
                  <a:moveTo>
                    <a:pt x="846" y="21387"/>
                  </a:moveTo>
                  <a:cubicBezTo>
                    <a:pt x="758" y="21387"/>
                    <a:pt x="693" y="21431"/>
                    <a:pt x="668" y="21533"/>
                  </a:cubicBezTo>
                  <a:cubicBezTo>
                    <a:pt x="534" y="21766"/>
                    <a:pt x="434" y="22066"/>
                    <a:pt x="367" y="22333"/>
                  </a:cubicBezTo>
                  <a:cubicBezTo>
                    <a:pt x="334" y="22433"/>
                    <a:pt x="401" y="22533"/>
                    <a:pt x="501" y="22567"/>
                  </a:cubicBezTo>
                  <a:cubicBezTo>
                    <a:pt x="534" y="22600"/>
                    <a:pt x="534" y="22600"/>
                    <a:pt x="568" y="22600"/>
                  </a:cubicBezTo>
                  <a:cubicBezTo>
                    <a:pt x="668" y="22600"/>
                    <a:pt x="734" y="22533"/>
                    <a:pt x="768" y="22433"/>
                  </a:cubicBezTo>
                  <a:cubicBezTo>
                    <a:pt x="834" y="22200"/>
                    <a:pt x="935" y="21933"/>
                    <a:pt x="1035" y="21666"/>
                  </a:cubicBezTo>
                  <a:cubicBezTo>
                    <a:pt x="1068" y="21566"/>
                    <a:pt x="1035" y="21433"/>
                    <a:pt x="935" y="21399"/>
                  </a:cubicBezTo>
                  <a:cubicBezTo>
                    <a:pt x="903" y="21391"/>
                    <a:pt x="873" y="21387"/>
                    <a:pt x="846" y="21387"/>
                  </a:cubicBezTo>
                  <a:close/>
                  <a:moveTo>
                    <a:pt x="350" y="22992"/>
                  </a:moveTo>
                  <a:cubicBezTo>
                    <a:pt x="268" y="22992"/>
                    <a:pt x="195" y="23057"/>
                    <a:pt x="167" y="23167"/>
                  </a:cubicBezTo>
                  <a:cubicBezTo>
                    <a:pt x="101" y="23434"/>
                    <a:pt x="67" y="23701"/>
                    <a:pt x="34" y="24001"/>
                  </a:cubicBezTo>
                  <a:cubicBezTo>
                    <a:pt x="34" y="24101"/>
                    <a:pt x="134" y="24201"/>
                    <a:pt x="234" y="24235"/>
                  </a:cubicBezTo>
                  <a:lnTo>
                    <a:pt x="267" y="24235"/>
                  </a:lnTo>
                  <a:cubicBezTo>
                    <a:pt x="367" y="24235"/>
                    <a:pt x="434" y="24135"/>
                    <a:pt x="468" y="24035"/>
                  </a:cubicBezTo>
                  <a:cubicBezTo>
                    <a:pt x="468" y="23768"/>
                    <a:pt x="534" y="23501"/>
                    <a:pt x="568" y="23234"/>
                  </a:cubicBezTo>
                  <a:cubicBezTo>
                    <a:pt x="601" y="23134"/>
                    <a:pt x="534" y="23000"/>
                    <a:pt x="401" y="23000"/>
                  </a:cubicBezTo>
                  <a:cubicBezTo>
                    <a:pt x="384" y="22995"/>
                    <a:pt x="366" y="22992"/>
                    <a:pt x="350" y="22992"/>
                  </a:cubicBezTo>
                  <a:close/>
                  <a:moveTo>
                    <a:pt x="201" y="24635"/>
                  </a:moveTo>
                  <a:cubicBezTo>
                    <a:pt x="101" y="24635"/>
                    <a:pt x="1" y="24735"/>
                    <a:pt x="1" y="24868"/>
                  </a:cubicBezTo>
                  <a:cubicBezTo>
                    <a:pt x="1" y="25135"/>
                    <a:pt x="34" y="25436"/>
                    <a:pt x="67" y="25702"/>
                  </a:cubicBezTo>
                  <a:cubicBezTo>
                    <a:pt x="67" y="25802"/>
                    <a:pt x="167" y="25903"/>
                    <a:pt x="267" y="25903"/>
                  </a:cubicBezTo>
                  <a:lnTo>
                    <a:pt x="301" y="25903"/>
                  </a:lnTo>
                  <a:cubicBezTo>
                    <a:pt x="401" y="25869"/>
                    <a:pt x="468" y="25769"/>
                    <a:pt x="468" y="25669"/>
                  </a:cubicBezTo>
                  <a:cubicBezTo>
                    <a:pt x="434" y="25402"/>
                    <a:pt x="434" y="25102"/>
                    <a:pt x="434" y="24835"/>
                  </a:cubicBezTo>
                  <a:cubicBezTo>
                    <a:pt x="434" y="24735"/>
                    <a:pt x="334" y="24635"/>
                    <a:pt x="201" y="24635"/>
                  </a:cubicBezTo>
                  <a:close/>
                  <a:moveTo>
                    <a:pt x="400" y="26294"/>
                  </a:moveTo>
                  <a:cubicBezTo>
                    <a:pt x="379" y="26294"/>
                    <a:pt x="357" y="26297"/>
                    <a:pt x="334" y="26303"/>
                  </a:cubicBezTo>
                  <a:cubicBezTo>
                    <a:pt x="234" y="26336"/>
                    <a:pt x="167" y="26436"/>
                    <a:pt x="201" y="26536"/>
                  </a:cubicBezTo>
                  <a:cubicBezTo>
                    <a:pt x="234" y="26837"/>
                    <a:pt x="301" y="27103"/>
                    <a:pt x="401" y="27370"/>
                  </a:cubicBezTo>
                  <a:cubicBezTo>
                    <a:pt x="434" y="27470"/>
                    <a:pt x="501" y="27537"/>
                    <a:pt x="601" y="27537"/>
                  </a:cubicBezTo>
                  <a:cubicBezTo>
                    <a:pt x="601" y="27537"/>
                    <a:pt x="634" y="27537"/>
                    <a:pt x="668" y="27504"/>
                  </a:cubicBezTo>
                  <a:cubicBezTo>
                    <a:pt x="768" y="27470"/>
                    <a:pt x="834" y="27370"/>
                    <a:pt x="801" y="27270"/>
                  </a:cubicBezTo>
                  <a:cubicBezTo>
                    <a:pt x="701" y="27003"/>
                    <a:pt x="634" y="26736"/>
                    <a:pt x="601" y="26470"/>
                  </a:cubicBezTo>
                  <a:cubicBezTo>
                    <a:pt x="573" y="26359"/>
                    <a:pt x="500" y="26294"/>
                    <a:pt x="400" y="26294"/>
                  </a:cubicBezTo>
                  <a:close/>
                  <a:moveTo>
                    <a:pt x="876" y="27892"/>
                  </a:moveTo>
                  <a:cubicBezTo>
                    <a:pt x="850" y="27892"/>
                    <a:pt x="825" y="27896"/>
                    <a:pt x="801" y="27904"/>
                  </a:cubicBezTo>
                  <a:cubicBezTo>
                    <a:pt x="701" y="27937"/>
                    <a:pt x="634" y="28071"/>
                    <a:pt x="668" y="28171"/>
                  </a:cubicBezTo>
                  <a:cubicBezTo>
                    <a:pt x="801" y="28438"/>
                    <a:pt x="901" y="28705"/>
                    <a:pt x="1035" y="28971"/>
                  </a:cubicBezTo>
                  <a:cubicBezTo>
                    <a:pt x="1068" y="29038"/>
                    <a:pt x="1135" y="29071"/>
                    <a:pt x="1235" y="29071"/>
                  </a:cubicBezTo>
                  <a:cubicBezTo>
                    <a:pt x="1235" y="29071"/>
                    <a:pt x="1268" y="29071"/>
                    <a:pt x="1301" y="29038"/>
                  </a:cubicBezTo>
                  <a:cubicBezTo>
                    <a:pt x="1402" y="29005"/>
                    <a:pt x="1468" y="28871"/>
                    <a:pt x="1402" y="28771"/>
                  </a:cubicBezTo>
                  <a:cubicBezTo>
                    <a:pt x="1268" y="28538"/>
                    <a:pt x="1168" y="28271"/>
                    <a:pt x="1068" y="28037"/>
                  </a:cubicBezTo>
                  <a:cubicBezTo>
                    <a:pt x="1042" y="27935"/>
                    <a:pt x="959" y="27892"/>
                    <a:pt x="876" y="27892"/>
                  </a:cubicBezTo>
                  <a:close/>
                  <a:moveTo>
                    <a:pt x="1625" y="29370"/>
                  </a:moveTo>
                  <a:cubicBezTo>
                    <a:pt x="1591" y="29370"/>
                    <a:pt x="1559" y="29381"/>
                    <a:pt x="1535" y="29405"/>
                  </a:cubicBezTo>
                  <a:cubicBezTo>
                    <a:pt x="1435" y="29472"/>
                    <a:pt x="1402" y="29605"/>
                    <a:pt x="1468" y="29705"/>
                  </a:cubicBezTo>
                  <a:cubicBezTo>
                    <a:pt x="1602" y="29939"/>
                    <a:pt x="1768" y="30172"/>
                    <a:pt x="1935" y="30406"/>
                  </a:cubicBezTo>
                  <a:cubicBezTo>
                    <a:pt x="2002" y="30439"/>
                    <a:pt x="2035" y="30472"/>
                    <a:pt x="2102" y="30472"/>
                  </a:cubicBezTo>
                  <a:cubicBezTo>
                    <a:pt x="2169" y="30472"/>
                    <a:pt x="2202" y="30472"/>
                    <a:pt x="2235" y="30439"/>
                  </a:cubicBezTo>
                  <a:cubicBezTo>
                    <a:pt x="2336" y="30372"/>
                    <a:pt x="2336" y="30239"/>
                    <a:pt x="2269" y="30139"/>
                  </a:cubicBezTo>
                  <a:cubicBezTo>
                    <a:pt x="2102" y="29939"/>
                    <a:pt x="1969" y="29705"/>
                    <a:pt x="1802" y="29472"/>
                  </a:cubicBezTo>
                  <a:cubicBezTo>
                    <a:pt x="1759" y="29407"/>
                    <a:pt x="1688" y="29370"/>
                    <a:pt x="1625" y="29370"/>
                  </a:cubicBezTo>
                  <a:close/>
                  <a:moveTo>
                    <a:pt x="2665" y="30689"/>
                  </a:moveTo>
                  <a:cubicBezTo>
                    <a:pt x="2611" y="30689"/>
                    <a:pt x="2552" y="30706"/>
                    <a:pt x="2502" y="30739"/>
                  </a:cubicBezTo>
                  <a:cubicBezTo>
                    <a:pt x="2436" y="30839"/>
                    <a:pt x="2436" y="30973"/>
                    <a:pt x="2536" y="31040"/>
                  </a:cubicBezTo>
                  <a:cubicBezTo>
                    <a:pt x="2736" y="31273"/>
                    <a:pt x="2969" y="31440"/>
                    <a:pt x="3203" y="31607"/>
                  </a:cubicBezTo>
                  <a:cubicBezTo>
                    <a:pt x="3236" y="31607"/>
                    <a:pt x="3270" y="31640"/>
                    <a:pt x="3303" y="31640"/>
                  </a:cubicBezTo>
                  <a:cubicBezTo>
                    <a:pt x="3370" y="31640"/>
                    <a:pt x="3436" y="31607"/>
                    <a:pt x="3470" y="31540"/>
                  </a:cubicBezTo>
                  <a:cubicBezTo>
                    <a:pt x="3536" y="31440"/>
                    <a:pt x="3536" y="31306"/>
                    <a:pt x="3436" y="31240"/>
                  </a:cubicBezTo>
                  <a:cubicBezTo>
                    <a:pt x="3236" y="31106"/>
                    <a:pt x="3036" y="30939"/>
                    <a:pt x="2803" y="30739"/>
                  </a:cubicBezTo>
                  <a:cubicBezTo>
                    <a:pt x="2769" y="30706"/>
                    <a:pt x="2719" y="30689"/>
                    <a:pt x="2665" y="30689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4" name="Google Shape;3234;p32"/>
          <p:cNvGrpSpPr/>
          <p:nvPr/>
        </p:nvGrpSpPr>
        <p:grpSpPr>
          <a:xfrm>
            <a:off x="6032375" y="3609225"/>
            <a:ext cx="919000" cy="274700"/>
            <a:chOff x="3610700" y="3614675"/>
            <a:chExt cx="919000" cy="274700"/>
          </a:xfrm>
        </p:grpSpPr>
        <p:sp>
          <p:nvSpPr>
            <p:cNvPr id="3235" name="Google Shape;3235;p32"/>
            <p:cNvSpPr/>
            <p:nvPr/>
          </p:nvSpPr>
          <p:spPr>
            <a:xfrm>
              <a:off x="3613525" y="3703350"/>
              <a:ext cx="157725" cy="113300"/>
            </a:xfrm>
            <a:custGeom>
              <a:avLst/>
              <a:gdLst/>
              <a:ahLst/>
              <a:cxnLst/>
              <a:rect l="l" t="t" r="r" b="b"/>
              <a:pathLst>
                <a:path w="6309" h="4532" extrusionOk="0">
                  <a:moveTo>
                    <a:pt x="1774" y="0"/>
                  </a:moveTo>
                  <a:cubicBezTo>
                    <a:pt x="1065" y="0"/>
                    <a:pt x="346" y="250"/>
                    <a:pt x="187" y="1203"/>
                  </a:cubicBezTo>
                  <a:cubicBezTo>
                    <a:pt x="0" y="2309"/>
                    <a:pt x="992" y="2551"/>
                    <a:pt x="1898" y="2551"/>
                  </a:cubicBezTo>
                  <a:cubicBezTo>
                    <a:pt x="2603" y="2551"/>
                    <a:pt x="3256" y="2404"/>
                    <a:pt x="3256" y="2404"/>
                  </a:cubicBezTo>
                  <a:lnTo>
                    <a:pt x="3256" y="2404"/>
                  </a:lnTo>
                  <a:cubicBezTo>
                    <a:pt x="3256" y="2404"/>
                    <a:pt x="2456" y="3671"/>
                    <a:pt x="3223" y="4405"/>
                  </a:cubicBezTo>
                  <a:cubicBezTo>
                    <a:pt x="3321" y="4491"/>
                    <a:pt x="3448" y="4531"/>
                    <a:pt x="3588" y="4531"/>
                  </a:cubicBezTo>
                  <a:cubicBezTo>
                    <a:pt x="4594" y="4531"/>
                    <a:pt x="6308" y="2468"/>
                    <a:pt x="3323" y="302"/>
                  </a:cubicBezTo>
                  <a:cubicBezTo>
                    <a:pt x="3323" y="302"/>
                    <a:pt x="2554" y="0"/>
                    <a:pt x="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2"/>
            <p:cNvSpPr/>
            <p:nvPr/>
          </p:nvSpPr>
          <p:spPr>
            <a:xfrm>
              <a:off x="3680750" y="3624775"/>
              <a:ext cx="135325" cy="123075"/>
            </a:xfrm>
            <a:custGeom>
              <a:avLst/>
              <a:gdLst/>
              <a:ahLst/>
              <a:cxnLst/>
              <a:rect l="l" t="t" r="r" b="b"/>
              <a:pathLst>
                <a:path w="5413" h="4923" extrusionOk="0">
                  <a:moveTo>
                    <a:pt x="2169" y="1"/>
                  </a:moveTo>
                  <a:cubicBezTo>
                    <a:pt x="2116" y="1"/>
                    <a:pt x="2060" y="4"/>
                    <a:pt x="2002" y="9"/>
                  </a:cubicBezTo>
                  <a:cubicBezTo>
                    <a:pt x="0" y="210"/>
                    <a:pt x="901" y="3078"/>
                    <a:pt x="901" y="3078"/>
                  </a:cubicBezTo>
                  <a:cubicBezTo>
                    <a:pt x="1767" y="4461"/>
                    <a:pt x="2678" y="4923"/>
                    <a:pt x="3430" y="4923"/>
                  </a:cubicBezTo>
                  <a:cubicBezTo>
                    <a:pt x="4620" y="4923"/>
                    <a:pt x="5413" y="3769"/>
                    <a:pt x="5004" y="3278"/>
                  </a:cubicBezTo>
                  <a:cubicBezTo>
                    <a:pt x="4755" y="2967"/>
                    <a:pt x="4413" y="2870"/>
                    <a:pt x="4082" y="2870"/>
                  </a:cubicBezTo>
                  <a:cubicBezTo>
                    <a:pt x="3527" y="2870"/>
                    <a:pt x="3002" y="3145"/>
                    <a:pt x="3002" y="3145"/>
                  </a:cubicBezTo>
                  <a:cubicBezTo>
                    <a:pt x="3002" y="3145"/>
                    <a:pt x="3946" y="1"/>
                    <a:pt x="2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2"/>
            <p:cNvSpPr/>
            <p:nvPr/>
          </p:nvSpPr>
          <p:spPr>
            <a:xfrm>
              <a:off x="3610700" y="3666875"/>
              <a:ext cx="75900" cy="29025"/>
            </a:xfrm>
            <a:custGeom>
              <a:avLst/>
              <a:gdLst/>
              <a:ahLst/>
              <a:cxnLst/>
              <a:rect l="l" t="t" r="r" b="b"/>
              <a:pathLst>
                <a:path w="3036" h="1161" extrusionOk="0">
                  <a:moveTo>
                    <a:pt x="1455" y="1"/>
                  </a:moveTo>
                  <a:cubicBezTo>
                    <a:pt x="946" y="1"/>
                    <a:pt x="452" y="167"/>
                    <a:pt x="134" y="327"/>
                  </a:cubicBezTo>
                  <a:cubicBezTo>
                    <a:pt x="34" y="394"/>
                    <a:pt x="0" y="527"/>
                    <a:pt x="67" y="627"/>
                  </a:cubicBezTo>
                  <a:cubicBezTo>
                    <a:pt x="110" y="692"/>
                    <a:pt x="167" y="728"/>
                    <a:pt x="229" y="728"/>
                  </a:cubicBezTo>
                  <a:cubicBezTo>
                    <a:pt x="263" y="728"/>
                    <a:pt x="298" y="717"/>
                    <a:pt x="334" y="694"/>
                  </a:cubicBezTo>
                  <a:cubicBezTo>
                    <a:pt x="372" y="675"/>
                    <a:pt x="885" y="402"/>
                    <a:pt x="1447" y="402"/>
                  </a:cubicBezTo>
                  <a:cubicBezTo>
                    <a:pt x="1862" y="402"/>
                    <a:pt x="2305" y="551"/>
                    <a:pt x="2602" y="1061"/>
                  </a:cubicBezTo>
                  <a:cubicBezTo>
                    <a:pt x="2669" y="1127"/>
                    <a:pt x="2736" y="1161"/>
                    <a:pt x="2802" y="1161"/>
                  </a:cubicBezTo>
                  <a:cubicBezTo>
                    <a:pt x="2836" y="1161"/>
                    <a:pt x="2869" y="1161"/>
                    <a:pt x="2902" y="1127"/>
                  </a:cubicBezTo>
                  <a:cubicBezTo>
                    <a:pt x="3002" y="1061"/>
                    <a:pt x="3036" y="927"/>
                    <a:pt x="2969" y="827"/>
                  </a:cubicBezTo>
                  <a:cubicBezTo>
                    <a:pt x="2586" y="200"/>
                    <a:pt x="2011" y="1"/>
                    <a:pt x="145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2"/>
            <p:cNvSpPr/>
            <p:nvPr/>
          </p:nvSpPr>
          <p:spPr>
            <a:xfrm>
              <a:off x="3665725" y="3614675"/>
              <a:ext cx="29225" cy="72050"/>
            </a:xfrm>
            <a:custGeom>
              <a:avLst/>
              <a:gdLst/>
              <a:ahLst/>
              <a:cxnLst/>
              <a:rect l="l" t="t" r="r" b="b"/>
              <a:pathLst>
                <a:path w="1169" h="2882" extrusionOk="0">
                  <a:moveTo>
                    <a:pt x="754" y="0"/>
                  </a:moveTo>
                  <a:cubicBezTo>
                    <a:pt x="724" y="0"/>
                    <a:pt x="695" y="4"/>
                    <a:pt x="668" y="13"/>
                  </a:cubicBezTo>
                  <a:cubicBezTo>
                    <a:pt x="635" y="46"/>
                    <a:pt x="234" y="280"/>
                    <a:pt x="134" y="847"/>
                  </a:cubicBezTo>
                  <a:cubicBezTo>
                    <a:pt x="1" y="1414"/>
                    <a:pt x="234" y="2081"/>
                    <a:pt x="768" y="2815"/>
                  </a:cubicBezTo>
                  <a:cubicBezTo>
                    <a:pt x="801" y="2848"/>
                    <a:pt x="868" y="2882"/>
                    <a:pt x="935" y="2882"/>
                  </a:cubicBezTo>
                  <a:cubicBezTo>
                    <a:pt x="968" y="2882"/>
                    <a:pt x="1002" y="2882"/>
                    <a:pt x="1035" y="2848"/>
                  </a:cubicBezTo>
                  <a:cubicBezTo>
                    <a:pt x="1135" y="2782"/>
                    <a:pt x="1168" y="2648"/>
                    <a:pt x="1102" y="2548"/>
                  </a:cubicBezTo>
                  <a:cubicBezTo>
                    <a:pt x="635" y="1948"/>
                    <a:pt x="434" y="1381"/>
                    <a:pt x="535" y="947"/>
                  </a:cubicBezTo>
                  <a:cubicBezTo>
                    <a:pt x="601" y="547"/>
                    <a:pt x="868" y="380"/>
                    <a:pt x="868" y="380"/>
                  </a:cubicBezTo>
                  <a:cubicBezTo>
                    <a:pt x="968" y="313"/>
                    <a:pt x="1002" y="180"/>
                    <a:pt x="968" y="80"/>
                  </a:cubicBezTo>
                  <a:cubicBezTo>
                    <a:pt x="919" y="31"/>
                    <a:pt x="835" y="0"/>
                    <a:pt x="7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2"/>
            <p:cNvSpPr/>
            <p:nvPr/>
          </p:nvSpPr>
          <p:spPr>
            <a:xfrm>
              <a:off x="3803325" y="3701400"/>
              <a:ext cx="726375" cy="187975"/>
            </a:xfrm>
            <a:custGeom>
              <a:avLst/>
              <a:gdLst/>
              <a:ahLst/>
              <a:cxnLst/>
              <a:rect l="l" t="t" r="r" b="b"/>
              <a:pathLst>
                <a:path w="29055" h="7519" extrusionOk="0">
                  <a:moveTo>
                    <a:pt x="28276" y="0"/>
                  </a:moveTo>
                  <a:cubicBezTo>
                    <a:pt x="28228" y="0"/>
                    <a:pt x="28184" y="17"/>
                    <a:pt x="28154" y="47"/>
                  </a:cubicBezTo>
                  <a:cubicBezTo>
                    <a:pt x="28054" y="147"/>
                    <a:pt x="28054" y="280"/>
                    <a:pt x="28154" y="347"/>
                  </a:cubicBezTo>
                  <a:cubicBezTo>
                    <a:pt x="28288" y="514"/>
                    <a:pt x="28421" y="747"/>
                    <a:pt x="28488" y="981"/>
                  </a:cubicBezTo>
                  <a:cubicBezTo>
                    <a:pt x="28521" y="1081"/>
                    <a:pt x="28621" y="1147"/>
                    <a:pt x="28688" y="1147"/>
                  </a:cubicBezTo>
                  <a:cubicBezTo>
                    <a:pt x="28721" y="1147"/>
                    <a:pt x="28755" y="1114"/>
                    <a:pt x="28755" y="1114"/>
                  </a:cubicBezTo>
                  <a:cubicBezTo>
                    <a:pt x="28888" y="1081"/>
                    <a:pt x="28921" y="981"/>
                    <a:pt x="28888" y="847"/>
                  </a:cubicBezTo>
                  <a:cubicBezTo>
                    <a:pt x="28788" y="547"/>
                    <a:pt x="28655" y="280"/>
                    <a:pt x="28454" y="80"/>
                  </a:cubicBezTo>
                  <a:cubicBezTo>
                    <a:pt x="28399" y="25"/>
                    <a:pt x="28334" y="0"/>
                    <a:pt x="28276" y="0"/>
                  </a:cubicBezTo>
                  <a:close/>
                  <a:moveTo>
                    <a:pt x="28821" y="1548"/>
                  </a:moveTo>
                  <a:cubicBezTo>
                    <a:pt x="28721" y="1548"/>
                    <a:pt x="28621" y="1648"/>
                    <a:pt x="28621" y="1748"/>
                  </a:cubicBezTo>
                  <a:lnTo>
                    <a:pt x="28621" y="1815"/>
                  </a:lnTo>
                  <a:cubicBezTo>
                    <a:pt x="28621" y="2048"/>
                    <a:pt x="28588" y="2282"/>
                    <a:pt x="28555" y="2548"/>
                  </a:cubicBezTo>
                  <a:cubicBezTo>
                    <a:pt x="28521" y="2648"/>
                    <a:pt x="28621" y="2749"/>
                    <a:pt x="28721" y="2782"/>
                  </a:cubicBezTo>
                  <a:lnTo>
                    <a:pt x="28755" y="2782"/>
                  </a:lnTo>
                  <a:cubicBezTo>
                    <a:pt x="28855" y="2782"/>
                    <a:pt x="28955" y="2715"/>
                    <a:pt x="28955" y="2615"/>
                  </a:cubicBezTo>
                  <a:cubicBezTo>
                    <a:pt x="29022" y="2348"/>
                    <a:pt x="29055" y="2081"/>
                    <a:pt x="29055" y="1815"/>
                  </a:cubicBezTo>
                  <a:lnTo>
                    <a:pt x="29022" y="1748"/>
                  </a:lnTo>
                  <a:cubicBezTo>
                    <a:pt x="29022" y="1614"/>
                    <a:pt x="28921" y="1548"/>
                    <a:pt x="28821" y="1548"/>
                  </a:cubicBezTo>
                  <a:close/>
                  <a:moveTo>
                    <a:pt x="9220" y="2412"/>
                  </a:moveTo>
                  <a:cubicBezTo>
                    <a:pt x="9184" y="2412"/>
                    <a:pt x="9146" y="2423"/>
                    <a:pt x="9107" y="2448"/>
                  </a:cubicBezTo>
                  <a:cubicBezTo>
                    <a:pt x="8874" y="2582"/>
                    <a:pt x="8674" y="2882"/>
                    <a:pt x="8607" y="3282"/>
                  </a:cubicBezTo>
                  <a:cubicBezTo>
                    <a:pt x="8574" y="3382"/>
                    <a:pt x="8640" y="3482"/>
                    <a:pt x="8774" y="3516"/>
                  </a:cubicBezTo>
                  <a:lnTo>
                    <a:pt x="8807" y="3516"/>
                  </a:lnTo>
                  <a:cubicBezTo>
                    <a:pt x="8907" y="3516"/>
                    <a:pt x="8974" y="3449"/>
                    <a:pt x="9007" y="3349"/>
                  </a:cubicBezTo>
                  <a:cubicBezTo>
                    <a:pt x="9074" y="3082"/>
                    <a:pt x="9174" y="2882"/>
                    <a:pt x="9341" y="2782"/>
                  </a:cubicBezTo>
                  <a:cubicBezTo>
                    <a:pt x="9441" y="2715"/>
                    <a:pt x="9441" y="2582"/>
                    <a:pt x="9374" y="2482"/>
                  </a:cubicBezTo>
                  <a:cubicBezTo>
                    <a:pt x="9333" y="2440"/>
                    <a:pt x="9279" y="2412"/>
                    <a:pt x="9220" y="2412"/>
                  </a:cubicBezTo>
                  <a:close/>
                  <a:moveTo>
                    <a:pt x="18558" y="2840"/>
                  </a:moveTo>
                  <a:cubicBezTo>
                    <a:pt x="18470" y="2840"/>
                    <a:pt x="18375" y="2900"/>
                    <a:pt x="18347" y="2982"/>
                  </a:cubicBezTo>
                  <a:cubicBezTo>
                    <a:pt x="18314" y="3082"/>
                    <a:pt x="18381" y="3216"/>
                    <a:pt x="18481" y="3249"/>
                  </a:cubicBezTo>
                  <a:cubicBezTo>
                    <a:pt x="18681" y="3316"/>
                    <a:pt x="18714" y="3516"/>
                    <a:pt x="18714" y="3716"/>
                  </a:cubicBezTo>
                  <a:lnTo>
                    <a:pt x="19148" y="3716"/>
                  </a:lnTo>
                  <a:cubicBezTo>
                    <a:pt x="19148" y="3282"/>
                    <a:pt x="18948" y="2949"/>
                    <a:pt x="18614" y="2849"/>
                  </a:cubicBezTo>
                  <a:cubicBezTo>
                    <a:pt x="18596" y="2843"/>
                    <a:pt x="18578" y="2840"/>
                    <a:pt x="18558" y="2840"/>
                  </a:cubicBezTo>
                  <a:close/>
                  <a:moveTo>
                    <a:pt x="9814" y="2709"/>
                  </a:moveTo>
                  <a:cubicBezTo>
                    <a:pt x="9801" y="2709"/>
                    <a:pt x="9788" y="2711"/>
                    <a:pt x="9774" y="2715"/>
                  </a:cubicBezTo>
                  <a:cubicBezTo>
                    <a:pt x="9641" y="2715"/>
                    <a:pt x="9574" y="2815"/>
                    <a:pt x="9574" y="2915"/>
                  </a:cubicBezTo>
                  <a:cubicBezTo>
                    <a:pt x="9574" y="2949"/>
                    <a:pt x="9574" y="2949"/>
                    <a:pt x="9574" y="2982"/>
                  </a:cubicBezTo>
                  <a:cubicBezTo>
                    <a:pt x="9574" y="3149"/>
                    <a:pt x="9508" y="3382"/>
                    <a:pt x="9407" y="3616"/>
                  </a:cubicBezTo>
                  <a:cubicBezTo>
                    <a:pt x="9374" y="3749"/>
                    <a:pt x="9407" y="3849"/>
                    <a:pt x="9508" y="3916"/>
                  </a:cubicBezTo>
                  <a:lnTo>
                    <a:pt x="9608" y="3916"/>
                  </a:lnTo>
                  <a:cubicBezTo>
                    <a:pt x="9674" y="3916"/>
                    <a:pt x="9741" y="3883"/>
                    <a:pt x="9808" y="3783"/>
                  </a:cubicBezTo>
                  <a:cubicBezTo>
                    <a:pt x="9908" y="3516"/>
                    <a:pt x="9975" y="3216"/>
                    <a:pt x="9975" y="2982"/>
                  </a:cubicBezTo>
                  <a:cubicBezTo>
                    <a:pt x="9975" y="2949"/>
                    <a:pt x="9975" y="2915"/>
                    <a:pt x="9975" y="2882"/>
                  </a:cubicBezTo>
                  <a:cubicBezTo>
                    <a:pt x="9975" y="2795"/>
                    <a:pt x="9900" y="2709"/>
                    <a:pt x="9814" y="2709"/>
                  </a:cubicBezTo>
                  <a:close/>
                  <a:moveTo>
                    <a:pt x="242" y="3037"/>
                  </a:moveTo>
                  <a:cubicBezTo>
                    <a:pt x="217" y="3037"/>
                    <a:pt x="191" y="3041"/>
                    <a:pt x="168" y="3049"/>
                  </a:cubicBezTo>
                  <a:cubicBezTo>
                    <a:pt x="67" y="3082"/>
                    <a:pt x="1" y="3182"/>
                    <a:pt x="34" y="3316"/>
                  </a:cubicBezTo>
                  <a:cubicBezTo>
                    <a:pt x="34" y="3316"/>
                    <a:pt x="134" y="3649"/>
                    <a:pt x="401" y="4083"/>
                  </a:cubicBezTo>
                  <a:cubicBezTo>
                    <a:pt x="434" y="4150"/>
                    <a:pt x="501" y="4216"/>
                    <a:pt x="601" y="4216"/>
                  </a:cubicBezTo>
                  <a:cubicBezTo>
                    <a:pt x="635" y="4216"/>
                    <a:pt x="668" y="4183"/>
                    <a:pt x="701" y="4183"/>
                  </a:cubicBezTo>
                  <a:cubicBezTo>
                    <a:pt x="801" y="4116"/>
                    <a:pt x="835" y="3983"/>
                    <a:pt x="768" y="3883"/>
                  </a:cubicBezTo>
                  <a:cubicBezTo>
                    <a:pt x="534" y="3482"/>
                    <a:pt x="434" y="3182"/>
                    <a:pt x="434" y="3182"/>
                  </a:cubicBezTo>
                  <a:cubicBezTo>
                    <a:pt x="409" y="3080"/>
                    <a:pt x="325" y="3037"/>
                    <a:pt x="242" y="3037"/>
                  </a:cubicBezTo>
                  <a:close/>
                  <a:moveTo>
                    <a:pt x="28554" y="3174"/>
                  </a:moveTo>
                  <a:cubicBezTo>
                    <a:pt x="28454" y="3174"/>
                    <a:pt x="28382" y="3233"/>
                    <a:pt x="28354" y="3316"/>
                  </a:cubicBezTo>
                  <a:cubicBezTo>
                    <a:pt x="28254" y="3549"/>
                    <a:pt x="28154" y="3816"/>
                    <a:pt x="28021" y="4049"/>
                  </a:cubicBezTo>
                  <a:cubicBezTo>
                    <a:pt x="27987" y="4150"/>
                    <a:pt x="28021" y="4283"/>
                    <a:pt x="28121" y="4316"/>
                  </a:cubicBezTo>
                  <a:cubicBezTo>
                    <a:pt x="28154" y="4350"/>
                    <a:pt x="28188" y="4350"/>
                    <a:pt x="28221" y="4350"/>
                  </a:cubicBezTo>
                  <a:cubicBezTo>
                    <a:pt x="28288" y="4350"/>
                    <a:pt x="28354" y="4316"/>
                    <a:pt x="28388" y="4250"/>
                  </a:cubicBezTo>
                  <a:cubicBezTo>
                    <a:pt x="28521" y="3983"/>
                    <a:pt x="28655" y="3716"/>
                    <a:pt x="28755" y="3449"/>
                  </a:cubicBezTo>
                  <a:cubicBezTo>
                    <a:pt x="28788" y="3349"/>
                    <a:pt x="28721" y="3216"/>
                    <a:pt x="28621" y="3182"/>
                  </a:cubicBezTo>
                  <a:cubicBezTo>
                    <a:pt x="28598" y="3176"/>
                    <a:pt x="28575" y="3174"/>
                    <a:pt x="28554" y="3174"/>
                  </a:cubicBezTo>
                  <a:close/>
                  <a:moveTo>
                    <a:pt x="17872" y="3170"/>
                  </a:moveTo>
                  <a:cubicBezTo>
                    <a:pt x="17789" y="3170"/>
                    <a:pt x="17706" y="3214"/>
                    <a:pt x="17680" y="3316"/>
                  </a:cubicBezTo>
                  <a:cubicBezTo>
                    <a:pt x="17647" y="3416"/>
                    <a:pt x="17647" y="3516"/>
                    <a:pt x="17647" y="3649"/>
                  </a:cubicBezTo>
                  <a:cubicBezTo>
                    <a:pt x="17647" y="3816"/>
                    <a:pt x="17680" y="4049"/>
                    <a:pt x="17747" y="4250"/>
                  </a:cubicBezTo>
                  <a:cubicBezTo>
                    <a:pt x="17780" y="4350"/>
                    <a:pt x="17880" y="4383"/>
                    <a:pt x="17947" y="4383"/>
                  </a:cubicBezTo>
                  <a:lnTo>
                    <a:pt x="18014" y="4383"/>
                  </a:lnTo>
                  <a:cubicBezTo>
                    <a:pt x="18147" y="4350"/>
                    <a:pt x="18180" y="4216"/>
                    <a:pt x="18147" y="4116"/>
                  </a:cubicBezTo>
                  <a:cubicBezTo>
                    <a:pt x="18080" y="3949"/>
                    <a:pt x="18047" y="3783"/>
                    <a:pt x="18047" y="3649"/>
                  </a:cubicBezTo>
                  <a:cubicBezTo>
                    <a:pt x="18047" y="3549"/>
                    <a:pt x="18080" y="3482"/>
                    <a:pt x="18080" y="3449"/>
                  </a:cubicBezTo>
                  <a:cubicBezTo>
                    <a:pt x="18114" y="3316"/>
                    <a:pt x="18047" y="3216"/>
                    <a:pt x="17947" y="3182"/>
                  </a:cubicBezTo>
                  <a:cubicBezTo>
                    <a:pt x="17923" y="3174"/>
                    <a:pt x="17898" y="3170"/>
                    <a:pt x="17872" y="3170"/>
                  </a:cubicBezTo>
                  <a:close/>
                  <a:moveTo>
                    <a:pt x="8792" y="3943"/>
                  </a:moveTo>
                  <a:cubicBezTo>
                    <a:pt x="8776" y="3943"/>
                    <a:pt x="8758" y="3945"/>
                    <a:pt x="8740" y="3949"/>
                  </a:cubicBezTo>
                  <a:cubicBezTo>
                    <a:pt x="8640" y="3949"/>
                    <a:pt x="8540" y="4049"/>
                    <a:pt x="8574" y="4183"/>
                  </a:cubicBezTo>
                  <a:cubicBezTo>
                    <a:pt x="8574" y="4316"/>
                    <a:pt x="8607" y="4483"/>
                    <a:pt x="8674" y="4650"/>
                  </a:cubicBezTo>
                  <a:cubicBezTo>
                    <a:pt x="8607" y="4717"/>
                    <a:pt x="8507" y="4783"/>
                    <a:pt x="8440" y="4850"/>
                  </a:cubicBezTo>
                  <a:cubicBezTo>
                    <a:pt x="8340" y="4917"/>
                    <a:pt x="8340" y="5050"/>
                    <a:pt x="8407" y="5150"/>
                  </a:cubicBezTo>
                  <a:cubicBezTo>
                    <a:pt x="8440" y="5184"/>
                    <a:pt x="8507" y="5217"/>
                    <a:pt x="8574" y="5217"/>
                  </a:cubicBezTo>
                  <a:cubicBezTo>
                    <a:pt x="8607" y="5217"/>
                    <a:pt x="8674" y="5217"/>
                    <a:pt x="8707" y="5184"/>
                  </a:cubicBezTo>
                  <a:cubicBezTo>
                    <a:pt x="8740" y="5150"/>
                    <a:pt x="8774" y="5117"/>
                    <a:pt x="8807" y="5084"/>
                  </a:cubicBezTo>
                  <a:cubicBezTo>
                    <a:pt x="8856" y="5132"/>
                    <a:pt x="8923" y="5163"/>
                    <a:pt x="8994" y="5163"/>
                  </a:cubicBezTo>
                  <a:cubicBezTo>
                    <a:pt x="9020" y="5163"/>
                    <a:pt x="9047" y="5159"/>
                    <a:pt x="9074" y="5150"/>
                  </a:cubicBezTo>
                  <a:cubicBezTo>
                    <a:pt x="9174" y="5117"/>
                    <a:pt x="9207" y="4983"/>
                    <a:pt x="9174" y="4883"/>
                  </a:cubicBezTo>
                  <a:cubicBezTo>
                    <a:pt x="9174" y="4850"/>
                    <a:pt x="9141" y="4817"/>
                    <a:pt x="9141" y="4783"/>
                  </a:cubicBezTo>
                  <a:cubicBezTo>
                    <a:pt x="9207" y="4683"/>
                    <a:pt x="9274" y="4617"/>
                    <a:pt x="9341" y="4550"/>
                  </a:cubicBezTo>
                  <a:cubicBezTo>
                    <a:pt x="9407" y="4450"/>
                    <a:pt x="9374" y="4316"/>
                    <a:pt x="9307" y="4250"/>
                  </a:cubicBezTo>
                  <a:cubicBezTo>
                    <a:pt x="9262" y="4220"/>
                    <a:pt x="9211" y="4203"/>
                    <a:pt x="9161" y="4203"/>
                  </a:cubicBezTo>
                  <a:cubicBezTo>
                    <a:pt x="9101" y="4203"/>
                    <a:pt x="9044" y="4228"/>
                    <a:pt x="9007" y="4283"/>
                  </a:cubicBezTo>
                  <a:cubicBezTo>
                    <a:pt x="9007" y="4216"/>
                    <a:pt x="8974" y="4183"/>
                    <a:pt x="8974" y="4116"/>
                  </a:cubicBezTo>
                  <a:cubicBezTo>
                    <a:pt x="8974" y="4030"/>
                    <a:pt x="8899" y="3943"/>
                    <a:pt x="8792" y="3943"/>
                  </a:cubicBezTo>
                  <a:close/>
                  <a:moveTo>
                    <a:pt x="1070" y="4470"/>
                  </a:moveTo>
                  <a:cubicBezTo>
                    <a:pt x="1025" y="4470"/>
                    <a:pt x="980" y="4487"/>
                    <a:pt x="935" y="4516"/>
                  </a:cubicBezTo>
                  <a:cubicBezTo>
                    <a:pt x="835" y="4583"/>
                    <a:pt x="835" y="4717"/>
                    <a:pt x="901" y="4817"/>
                  </a:cubicBezTo>
                  <a:cubicBezTo>
                    <a:pt x="1102" y="5050"/>
                    <a:pt x="1302" y="5250"/>
                    <a:pt x="1502" y="5450"/>
                  </a:cubicBezTo>
                  <a:cubicBezTo>
                    <a:pt x="1535" y="5484"/>
                    <a:pt x="1602" y="5484"/>
                    <a:pt x="1635" y="5484"/>
                  </a:cubicBezTo>
                  <a:cubicBezTo>
                    <a:pt x="1702" y="5484"/>
                    <a:pt x="1769" y="5450"/>
                    <a:pt x="1802" y="5417"/>
                  </a:cubicBezTo>
                  <a:cubicBezTo>
                    <a:pt x="1869" y="5317"/>
                    <a:pt x="1869" y="5184"/>
                    <a:pt x="1769" y="5117"/>
                  </a:cubicBezTo>
                  <a:cubicBezTo>
                    <a:pt x="1569" y="4950"/>
                    <a:pt x="1402" y="4750"/>
                    <a:pt x="1235" y="4550"/>
                  </a:cubicBezTo>
                  <a:cubicBezTo>
                    <a:pt x="1180" y="4495"/>
                    <a:pt x="1125" y="4470"/>
                    <a:pt x="1070" y="4470"/>
                  </a:cubicBezTo>
                  <a:close/>
                  <a:moveTo>
                    <a:pt x="18708" y="4316"/>
                  </a:moveTo>
                  <a:cubicBezTo>
                    <a:pt x="18636" y="4316"/>
                    <a:pt x="18570" y="4361"/>
                    <a:pt x="18547" y="4450"/>
                  </a:cubicBezTo>
                  <a:cubicBezTo>
                    <a:pt x="18481" y="4516"/>
                    <a:pt x="18447" y="4617"/>
                    <a:pt x="18381" y="4717"/>
                  </a:cubicBezTo>
                  <a:cubicBezTo>
                    <a:pt x="18371" y="4707"/>
                    <a:pt x="18358" y="4703"/>
                    <a:pt x="18344" y="4703"/>
                  </a:cubicBezTo>
                  <a:cubicBezTo>
                    <a:pt x="18311" y="4703"/>
                    <a:pt x="18271" y="4726"/>
                    <a:pt x="18247" y="4750"/>
                  </a:cubicBezTo>
                  <a:cubicBezTo>
                    <a:pt x="18147" y="4817"/>
                    <a:pt x="18147" y="4917"/>
                    <a:pt x="18180" y="5017"/>
                  </a:cubicBezTo>
                  <a:cubicBezTo>
                    <a:pt x="18180" y="5050"/>
                    <a:pt x="18147" y="5084"/>
                    <a:pt x="18114" y="5084"/>
                  </a:cubicBezTo>
                  <a:cubicBezTo>
                    <a:pt x="18047" y="5184"/>
                    <a:pt x="18047" y="5317"/>
                    <a:pt x="18147" y="5384"/>
                  </a:cubicBezTo>
                  <a:cubicBezTo>
                    <a:pt x="18192" y="5414"/>
                    <a:pt x="18244" y="5430"/>
                    <a:pt x="18293" y="5430"/>
                  </a:cubicBezTo>
                  <a:cubicBezTo>
                    <a:pt x="18354" y="5430"/>
                    <a:pt x="18411" y="5406"/>
                    <a:pt x="18447" y="5350"/>
                  </a:cubicBezTo>
                  <a:cubicBezTo>
                    <a:pt x="18581" y="5450"/>
                    <a:pt x="18681" y="5551"/>
                    <a:pt x="18814" y="5684"/>
                  </a:cubicBezTo>
                  <a:cubicBezTo>
                    <a:pt x="18848" y="5717"/>
                    <a:pt x="18881" y="5717"/>
                    <a:pt x="18948" y="5717"/>
                  </a:cubicBezTo>
                  <a:cubicBezTo>
                    <a:pt x="19014" y="5717"/>
                    <a:pt x="19048" y="5684"/>
                    <a:pt x="19114" y="5651"/>
                  </a:cubicBezTo>
                  <a:cubicBezTo>
                    <a:pt x="19181" y="5551"/>
                    <a:pt x="19181" y="5417"/>
                    <a:pt x="19081" y="5350"/>
                  </a:cubicBezTo>
                  <a:cubicBezTo>
                    <a:pt x="18948" y="5250"/>
                    <a:pt x="18814" y="5117"/>
                    <a:pt x="18714" y="4983"/>
                  </a:cubicBezTo>
                  <a:cubicBezTo>
                    <a:pt x="18781" y="4850"/>
                    <a:pt x="18848" y="4750"/>
                    <a:pt x="18914" y="4617"/>
                  </a:cubicBezTo>
                  <a:cubicBezTo>
                    <a:pt x="18948" y="4516"/>
                    <a:pt x="18914" y="4383"/>
                    <a:pt x="18814" y="4350"/>
                  </a:cubicBezTo>
                  <a:cubicBezTo>
                    <a:pt x="18781" y="4327"/>
                    <a:pt x="18744" y="4316"/>
                    <a:pt x="18708" y="4316"/>
                  </a:cubicBezTo>
                  <a:close/>
                  <a:moveTo>
                    <a:pt x="27797" y="4649"/>
                  </a:moveTo>
                  <a:cubicBezTo>
                    <a:pt x="27734" y="4649"/>
                    <a:pt x="27664" y="4685"/>
                    <a:pt x="27621" y="4750"/>
                  </a:cubicBezTo>
                  <a:cubicBezTo>
                    <a:pt x="27454" y="4950"/>
                    <a:pt x="27287" y="5184"/>
                    <a:pt x="27120" y="5384"/>
                  </a:cubicBezTo>
                  <a:cubicBezTo>
                    <a:pt x="27020" y="5450"/>
                    <a:pt x="27020" y="5584"/>
                    <a:pt x="27120" y="5651"/>
                  </a:cubicBezTo>
                  <a:cubicBezTo>
                    <a:pt x="27154" y="5684"/>
                    <a:pt x="27220" y="5717"/>
                    <a:pt x="27254" y="5717"/>
                  </a:cubicBezTo>
                  <a:cubicBezTo>
                    <a:pt x="27320" y="5717"/>
                    <a:pt x="27387" y="5684"/>
                    <a:pt x="27420" y="5651"/>
                  </a:cubicBezTo>
                  <a:cubicBezTo>
                    <a:pt x="27621" y="5450"/>
                    <a:pt x="27787" y="5217"/>
                    <a:pt x="27954" y="4983"/>
                  </a:cubicBezTo>
                  <a:cubicBezTo>
                    <a:pt x="28021" y="4883"/>
                    <a:pt x="27987" y="4750"/>
                    <a:pt x="27887" y="4683"/>
                  </a:cubicBezTo>
                  <a:cubicBezTo>
                    <a:pt x="27864" y="4660"/>
                    <a:pt x="27832" y="4649"/>
                    <a:pt x="27797" y="4649"/>
                  </a:cubicBezTo>
                  <a:close/>
                  <a:moveTo>
                    <a:pt x="7887" y="5282"/>
                  </a:moveTo>
                  <a:cubicBezTo>
                    <a:pt x="7848" y="5282"/>
                    <a:pt x="7808" y="5293"/>
                    <a:pt x="7773" y="5317"/>
                  </a:cubicBezTo>
                  <a:cubicBezTo>
                    <a:pt x="7573" y="5450"/>
                    <a:pt x="7306" y="5551"/>
                    <a:pt x="7072" y="5651"/>
                  </a:cubicBezTo>
                  <a:cubicBezTo>
                    <a:pt x="6972" y="5684"/>
                    <a:pt x="6906" y="5817"/>
                    <a:pt x="6939" y="5917"/>
                  </a:cubicBezTo>
                  <a:cubicBezTo>
                    <a:pt x="6972" y="6018"/>
                    <a:pt x="7072" y="6051"/>
                    <a:pt x="7139" y="6051"/>
                  </a:cubicBezTo>
                  <a:lnTo>
                    <a:pt x="7206" y="6051"/>
                  </a:lnTo>
                  <a:cubicBezTo>
                    <a:pt x="7506" y="5917"/>
                    <a:pt x="7740" y="5817"/>
                    <a:pt x="8006" y="5651"/>
                  </a:cubicBezTo>
                  <a:cubicBezTo>
                    <a:pt x="8107" y="5617"/>
                    <a:pt x="8140" y="5484"/>
                    <a:pt x="8073" y="5384"/>
                  </a:cubicBezTo>
                  <a:cubicBezTo>
                    <a:pt x="8030" y="5319"/>
                    <a:pt x="7959" y="5282"/>
                    <a:pt x="7887" y="5282"/>
                  </a:cubicBezTo>
                  <a:close/>
                  <a:moveTo>
                    <a:pt x="2321" y="5549"/>
                  </a:moveTo>
                  <a:cubicBezTo>
                    <a:pt x="2250" y="5549"/>
                    <a:pt x="2179" y="5586"/>
                    <a:pt x="2136" y="5651"/>
                  </a:cubicBezTo>
                  <a:cubicBezTo>
                    <a:pt x="2069" y="5751"/>
                    <a:pt x="2102" y="5884"/>
                    <a:pt x="2202" y="5951"/>
                  </a:cubicBezTo>
                  <a:cubicBezTo>
                    <a:pt x="2469" y="6084"/>
                    <a:pt x="2736" y="6218"/>
                    <a:pt x="3003" y="6318"/>
                  </a:cubicBezTo>
                  <a:lnTo>
                    <a:pt x="3070" y="6318"/>
                  </a:lnTo>
                  <a:cubicBezTo>
                    <a:pt x="3170" y="6318"/>
                    <a:pt x="3236" y="6284"/>
                    <a:pt x="3270" y="6184"/>
                  </a:cubicBezTo>
                  <a:cubicBezTo>
                    <a:pt x="3303" y="6084"/>
                    <a:pt x="3236" y="5951"/>
                    <a:pt x="3136" y="5917"/>
                  </a:cubicBezTo>
                  <a:cubicBezTo>
                    <a:pt x="2903" y="5817"/>
                    <a:pt x="2636" y="5717"/>
                    <a:pt x="2436" y="5584"/>
                  </a:cubicBezTo>
                  <a:cubicBezTo>
                    <a:pt x="2400" y="5560"/>
                    <a:pt x="2361" y="5549"/>
                    <a:pt x="2321" y="5549"/>
                  </a:cubicBezTo>
                  <a:close/>
                  <a:moveTo>
                    <a:pt x="6361" y="5909"/>
                  </a:moveTo>
                  <a:cubicBezTo>
                    <a:pt x="6342" y="5909"/>
                    <a:pt x="6323" y="5912"/>
                    <a:pt x="6305" y="5917"/>
                  </a:cubicBezTo>
                  <a:cubicBezTo>
                    <a:pt x="6138" y="5951"/>
                    <a:pt x="5938" y="5984"/>
                    <a:pt x="5772" y="6051"/>
                  </a:cubicBezTo>
                  <a:cubicBezTo>
                    <a:pt x="5671" y="6051"/>
                    <a:pt x="5605" y="6084"/>
                    <a:pt x="5505" y="6084"/>
                  </a:cubicBezTo>
                  <a:cubicBezTo>
                    <a:pt x="5405" y="6118"/>
                    <a:pt x="5305" y="6218"/>
                    <a:pt x="5338" y="6318"/>
                  </a:cubicBezTo>
                  <a:cubicBezTo>
                    <a:pt x="5338" y="6418"/>
                    <a:pt x="5438" y="6485"/>
                    <a:pt x="5538" y="6485"/>
                  </a:cubicBezTo>
                  <a:lnTo>
                    <a:pt x="5571" y="6485"/>
                  </a:lnTo>
                  <a:cubicBezTo>
                    <a:pt x="5671" y="6485"/>
                    <a:pt x="5738" y="6451"/>
                    <a:pt x="5838" y="6451"/>
                  </a:cubicBezTo>
                  <a:cubicBezTo>
                    <a:pt x="6038" y="6418"/>
                    <a:pt x="6239" y="6351"/>
                    <a:pt x="6405" y="6318"/>
                  </a:cubicBezTo>
                  <a:cubicBezTo>
                    <a:pt x="6505" y="6284"/>
                    <a:pt x="6572" y="6184"/>
                    <a:pt x="6539" y="6051"/>
                  </a:cubicBezTo>
                  <a:cubicBezTo>
                    <a:pt x="6539" y="5969"/>
                    <a:pt x="6448" y="5909"/>
                    <a:pt x="6361" y="5909"/>
                  </a:cubicBezTo>
                  <a:close/>
                  <a:moveTo>
                    <a:pt x="9392" y="5471"/>
                  </a:moveTo>
                  <a:cubicBezTo>
                    <a:pt x="9348" y="5471"/>
                    <a:pt x="9304" y="5487"/>
                    <a:pt x="9274" y="5517"/>
                  </a:cubicBezTo>
                  <a:cubicBezTo>
                    <a:pt x="9174" y="5584"/>
                    <a:pt x="9141" y="5717"/>
                    <a:pt x="9207" y="5817"/>
                  </a:cubicBezTo>
                  <a:cubicBezTo>
                    <a:pt x="9374" y="6051"/>
                    <a:pt x="9574" y="6251"/>
                    <a:pt x="9808" y="6451"/>
                  </a:cubicBezTo>
                  <a:cubicBezTo>
                    <a:pt x="9841" y="6485"/>
                    <a:pt x="9908" y="6518"/>
                    <a:pt x="9941" y="6518"/>
                  </a:cubicBezTo>
                  <a:cubicBezTo>
                    <a:pt x="10008" y="6518"/>
                    <a:pt x="10075" y="6485"/>
                    <a:pt x="10108" y="6418"/>
                  </a:cubicBezTo>
                  <a:cubicBezTo>
                    <a:pt x="10175" y="6351"/>
                    <a:pt x="10175" y="6218"/>
                    <a:pt x="10075" y="6151"/>
                  </a:cubicBezTo>
                  <a:cubicBezTo>
                    <a:pt x="9874" y="5951"/>
                    <a:pt x="9708" y="5784"/>
                    <a:pt x="9541" y="5551"/>
                  </a:cubicBezTo>
                  <a:cubicBezTo>
                    <a:pt x="9504" y="5495"/>
                    <a:pt x="9447" y="5471"/>
                    <a:pt x="9392" y="5471"/>
                  </a:cubicBezTo>
                  <a:close/>
                  <a:moveTo>
                    <a:pt x="17699" y="5621"/>
                  </a:moveTo>
                  <a:cubicBezTo>
                    <a:pt x="17654" y="5621"/>
                    <a:pt x="17610" y="5639"/>
                    <a:pt x="17580" y="5684"/>
                  </a:cubicBezTo>
                  <a:cubicBezTo>
                    <a:pt x="17380" y="5851"/>
                    <a:pt x="17146" y="6018"/>
                    <a:pt x="16913" y="6151"/>
                  </a:cubicBezTo>
                  <a:cubicBezTo>
                    <a:pt x="16813" y="6218"/>
                    <a:pt x="16779" y="6351"/>
                    <a:pt x="16846" y="6418"/>
                  </a:cubicBezTo>
                  <a:cubicBezTo>
                    <a:pt x="16880" y="6485"/>
                    <a:pt x="16980" y="6518"/>
                    <a:pt x="17046" y="6518"/>
                  </a:cubicBezTo>
                  <a:cubicBezTo>
                    <a:pt x="17080" y="6518"/>
                    <a:pt x="17113" y="6518"/>
                    <a:pt x="17146" y="6485"/>
                  </a:cubicBezTo>
                  <a:cubicBezTo>
                    <a:pt x="17380" y="6351"/>
                    <a:pt x="17613" y="6184"/>
                    <a:pt x="17847" y="5984"/>
                  </a:cubicBezTo>
                  <a:cubicBezTo>
                    <a:pt x="17914" y="5917"/>
                    <a:pt x="17947" y="5784"/>
                    <a:pt x="17847" y="5684"/>
                  </a:cubicBezTo>
                  <a:cubicBezTo>
                    <a:pt x="17810" y="5647"/>
                    <a:pt x="17754" y="5621"/>
                    <a:pt x="17699" y="5621"/>
                  </a:cubicBezTo>
                  <a:close/>
                  <a:moveTo>
                    <a:pt x="3864" y="6111"/>
                  </a:moveTo>
                  <a:cubicBezTo>
                    <a:pt x="3778" y="6111"/>
                    <a:pt x="3699" y="6198"/>
                    <a:pt x="3670" y="6284"/>
                  </a:cubicBezTo>
                  <a:cubicBezTo>
                    <a:pt x="3670" y="6385"/>
                    <a:pt x="3737" y="6518"/>
                    <a:pt x="3837" y="6518"/>
                  </a:cubicBezTo>
                  <a:cubicBezTo>
                    <a:pt x="4104" y="6551"/>
                    <a:pt x="4337" y="6585"/>
                    <a:pt x="4604" y="6585"/>
                  </a:cubicBezTo>
                  <a:lnTo>
                    <a:pt x="4704" y="6585"/>
                  </a:lnTo>
                  <a:cubicBezTo>
                    <a:pt x="4838" y="6585"/>
                    <a:pt x="4904" y="6485"/>
                    <a:pt x="4904" y="6351"/>
                  </a:cubicBezTo>
                  <a:cubicBezTo>
                    <a:pt x="4904" y="6251"/>
                    <a:pt x="4804" y="6151"/>
                    <a:pt x="4704" y="6151"/>
                  </a:cubicBezTo>
                  <a:lnTo>
                    <a:pt x="4604" y="6151"/>
                  </a:lnTo>
                  <a:cubicBezTo>
                    <a:pt x="4371" y="6151"/>
                    <a:pt x="4137" y="6151"/>
                    <a:pt x="3904" y="6118"/>
                  </a:cubicBezTo>
                  <a:cubicBezTo>
                    <a:pt x="3890" y="6113"/>
                    <a:pt x="3877" y="6111"/>
                    <a:pt x="3864" y="6111"/>
                  </a:cubicBezTo>
                  <a:close/>
                  <a:moveTo>
                    <a:pt x="19610" y="5783"/>
                  </a:moveTo>
                  <a:cubicBezTo>
                    <a:pt x="19548" y="5783"/>
                    <a:pt x="19491" y="5820"/>
                    <a:pt x="19448" y="5884"/>
                  </a:cubicBezTo>
                  <a:cubicBezTo>
                    <a:pt x="19381" y="5984"/>
                    <a:pt x="19415" y="6118"/>
                    <a:pt x="19515" y="6184"/>
                  </a:cubicBezTo>
                  <a:cubicBezTo>
                    <a:pt x="19748" y="6318"/>
                    <a:pt x="19982" y="6451"/>
                    <a:pt x="20249" y="6585"/>
                  </a:cubicBezTo>
                  <a:cubicBezTo>
                    <a:pt x="20282" y="6585"/>
                    <a:pt x="20315" y="6618"/>
                    <a:pt x="20349" y="6618"/>
                  </a:cubicBezTo>
                  <a:cubicBezTo>
                    <a:pt x="20415" y="6618"/>
                    <a:pt x="20515" y="6551"/>
                    <a:pt x="20549" y="6485"/>
                  </a:cubicBezTo>
                  <a:cubicBezTo>
                    <a:pt x="20582" y="6385"/>
                    <a:pt x="20549" y="6251"/>
                    <a:pt x="20449" y="6218"/>
                  </a:cubicBezTo>
                  <a:cubicBezTo>
                    <a:pt x="20182" y="6084"/>
                    <a:pt x="19948" y="5951"/>
                    <a:pt x="19715" y="5817"/>
                  </a:cubicBezTo>
                  <a:cubicBezTo>
                    <a:pt x="19679" y="5794"/>
                    <a:pt x="19644" y="5783"/>
                    <a:pt x="19610" y="5783"/>
                  </a:cubicBezTo>
                  <a:close/>
                  <a:moveTo>
                    <a:pt x="26666" y="5871"/>
                  </a:moveTo>
                  <a:cubicBezTo>
                    <a:pt x="26616" y="5871"/>
                    <a:pt x="26565" y="5888"/>
                    <a:pt x="26520" y="5917"/>
                  </a:cubicBezTo>
                  <a:cubicBezTo>
                    <a:pt x="26320" y="6084"/>
                    <a:pt x="26086" y="6251"/>
                    <a:pt x="25853" y="6351"/>
                  </a:cubicBezTo>
                  <a:cubicBezTo>
                    <a:pt x="25753" y="6418"/>
                    <a:pt x="25719" y="6551"/>
                    <a:pt x="25786" y="6651"/>
                  </a:cubicBezTo>
                  <a:cubicBezTo>
                    <a:pt x="25819" y="6718"/>
                    <a:pt x="25886" y="6751"/>
                    <a:pt x="25953" y="6751"/>
                  </a:cubicBezTo>
                  <a:cubicBezTo>
                    <a:pt x="25986" y="6751"/>
                    <a:pt x="26019" y="6751"/>
                    <a:pt x="26053" y="6718"/>
                  </a:cubicBezTo>
                  <a:cubicBezTo>
                    <a:pt x="26320" y="6585"/>
                    <a:pt x="26553" y="6418"/>
                    <a:pt x="26787" y="6251"/>
                  </a:cubicBezTo>
                  <a:cubicBezTo>
                    <a:pt x="26887" y="6184"/>
                    <a:pt x="26887" y="6051"/>
                    <a:pt x="26820" y="5951"/>
                  </a:cubicBezTo>
                  <a:cubicBezTo>
                    <a:pt x="26783" y="5896"/>
                    <a:pt x="26726" y="5871"/>
                    <a:pt x="26666" y="5871"/>
                  </a:cubicBezTo>
                  <a:close/>
                  <a:moveTo>
                    <a:pt x="21094" y="6491"/>
                  </a:moveTo>
                  <a:cubicBezTo>
                    <a:pt x="21016" y="6491"/>
                    <a:pt x="20940" y="6546"/>
                    <a:pt x="20916" y="6618"/>
                  </a:cubicBezTo>
                  <a:cubicBezTo>
                    <a:pt x="20882" y="6751"/>
                    <a:pt x="20949" y="6852"/>
                    <a:pt x="21049" y="6885"/>
                  </a:cubicBezTo>
                  <a:cubicBezTo>
                    <a:pt x="21316" y="6985"/>
                    <a:pt x="21583" y="7052"/>
                    <a:pt x="21883" y="7118"/>
                  </a:cubicBezTo>
                  <a:cubicBezTo>
                    <a:pt x="21883" y="7152"/>
                    <a:pt x="21916" y="7152"/>
                    <a:pt x="21916" y="7152"/>
                  </a:cubicBezTo>
                  <a:cubicBezTo>
                    <a:pt x="22017" y="7152"/>
                    <a:pt x="22117" y="7085"/>
                    <a:pt x="22117" y="6985"/>
                  </a:cubicBezTo>
                  <a:cubicBezTo>
                    <a:pt x="22150" y="6885"/>
                    <a:pt x="22083" y="6751"/>
                    <a:pt x="21983" y="6718"/>
                  </a:cubicBezTo>
                  <a:cubicBezTo>
                    <a:pt x="21716" y="6651"/>
                    <a:pt x="21449" y="6585"/>
                    <a:pt x="21183" y="6518"/>
                  </a:cubicBezTo>
                  <a:cubicBezTo>
                    <a:pt x="21155" y="6499"/>
                    <a:pt x="21124" y="6491"/>
                    <a:pt x="21094" y="6491"/>
                  </a:cubicBezTo>
                  <a:close/>
                  <a:moveTo>
                    <a:pt x="16292" y="6505"/>
                  </a:moveTo>
                  <a:cubicBezTo>
                    <a:pt x="16264" y="6505"/>
                    <a:pt x="16237" y="6510"/>
                    <a:pt x="16212" y="6518"/>
                  </a:cubicBezTo>
                  <a:cubicBezTo>
                    <a:pt x="15979" y="6618"/>
                    <a:pt x="15712" y="6718"/>
                    <a:pt x="15445" y="6785"/>
                  </a:cubicBezTo>
                  <a:cubicBezTo>
                    <a:pt x="15345" y="6818"/>
                    <a:pt x="15278" y="6952"/>
                    <a:pt x="15312" y="7052"/>
                  </a:cubicBezTo>
                  <a:cubicBezTo>
                    <a:pt x="15345" y="7152"/>
                    <a:pt x="15412" y="7218"/>
                    <a:pt x="15512" y="7218"/>
                  </a:cubicBezTo>
                  <a:cubicBezTo>
                    <a:pt x="15545" y="7218"/>
                    <a:pt x="15545" y="7185"/>
                    <a:pt x="15579" y="7185"/>
                  </a:cubicBezTo>
                  <a:cubicBezTo>
                    <a:pt x="15845" y="7118"/>
                    <a:pt x="16112" y="7018"/>
                    <a:pt x="16379" y="6885"/>
                  </a:cubicBezTo>
                  <a:cubicBezTo>
                    <a:pt x="16479" y="6852"/>
                    <a:pt x="16546" y="6718"/>
                    <a:pt x="16479" y="6618"/>
                  </a:cubicBezTo>
                  <a:cubicBezTo>
                    <a:pt x="16454" y="6543"/>
                    <a:pt x="16373" y="6505"/>
                    <a:pt x="16292" y="6505"/>
                  </a:cubicBezTo>
                  <a:close/>
                  <a:moveTo>
                    <a:pt x="10627" y="6550"/>
                  </a:moveTo>
                  <a:cubicBezTo>
                    <a:pt x="10556" y="6550"/>
                    <a:pt x="10485" y="6587"/>
                    <a:pt x="10442" y="6651"/>
                  </a:cubicBezTo>
                  <a:cubicBezTo>
                    <a:pt x="10408" y="6751"/>
                    <a:pt x="10442" y="6885"/>
                    <a:pt x="10542" y="6952"/>
                  </a:cubicBezTo>
                  <a:cubicBezTo>
                    <a:pt x="10775" y="7085"/>
                    <a:pt x="11042" y="7185"/>
                    <a:pt x="11342" y="7285"/>
                  </a:cubicBezTo>
                  <a:lnTo>
                    <a:pt x="11409" y="7285"/>
                  </a:lnTo>
                  <a:cubicBezTo>
                    <a:pt x="11476" y="7285"/>
                    <a:pt x="11576" y="7218"/>
                    <a:pt x="11609" y="7152"/>
                  </a:cubicBezTo>
                  <a:cubicBezTo>
                    <a:pt x="11642" y="7018"/>
                    <a:pt x="11576" y="6918"/>
                    <a:pt x="11476" y="6885"/>
                  </a:cubicBezTo>
                  <a:cubicBezTo>
                    <a:pt x="11209" y="6785"/>
                    <a:pt x="10942" y="6685"/>
                    <a:pt x="10742" y="6585"/>
                  </a:cubicBezTo>
                  <a:cubicBezTo>
                    <a:pt x="10706" y="6561"/>
                    <a:pt x="10667" y="6550"/>
                    <a:pt x="10627" y="6550"/>
                  </a:cubicBezTo>
                  <a:close/>
                  <a:moveTo>
                    <a:pt x="25186" y="6676"/>
                  </a:moveTo>
                  <a:cubicBezTo>
                    <a:pt x="25165" y="6676"/>
                    <a:pt x="25142" y="6679"/>
                    <a:pt x="25119" y="6685"/>
                  </a:cubicBezTo>
                  <a:cubicBezTo>
                    <a:pt x="24885" y="6785"/>
                    <a:pt x="24618" y="6852"/>
                    <a:pt x="24352" y="6885"/>
                  </a:cubicBezTo>
                  <a:cubicBezTo>
                    <a:pt x="24251" y="6918"/>
                    <a:pt x="24185" y="7018"/>
                    <a:pt x="24185" y="7152"/>
                  </a:cubicBezTo>
                  <a:cubicBezTo>
                    <a:pt x="24218" y="7252"/>
                    <a:pt x="24285" y="7319"/>
                    <a:pt x="24385" y="7319"/>
                  </a:cubicBezTo>
                  <a:lnTo>
                    <a:pt x="24452" y="7319"/>
                  </a:lnTo>
                  <a:cubicBezTo>
                    <a:pt x="24718" y="7252"/>
                    <a:pt x="25019" y="7185"/>
                    <a:pt x="25286" y="7085"/>
                  </a:cubicBezTo>
                  <a:cubicBezTo>
                    <a:pt x="25386" y="7052"/>
                    <a:pt x="25452" y="6918"/>
                    <a:pt x="25386" y="6818"/>
                  </a:cubicBezTo>
                  <a:cubicBezTo>
                    <a:pt x="25358" y="6736"/>
                    <a:pt x="25286" y="6676"/>
                    <a:pt x="25186" y="6676"/>
                  </a:cubicBezTo>
                  <a:close/>
                  <a:moveTo>
                    <a:pt x="22784" y="6885"/>
                  </a:moveTo>
                  <a:cubicBezTo>
                    <a:pt x="22650" y="6885"/>
                    <a:pt x="22550" y="6952"/>
                    <a:pt x="22550" y="7052"/>
                  </a:cubicBezTo>
                  <a:cubicBezTo>
                    <a:pt x="22517" y="7185"/>
                    <a:pt x="22617" y="7285"/>
                    <a:pt x="22717" y="7319"/>
                  </a:cubicBezTo>
                  <a:cubicBezTo>
                    <a:pt x="23017" y="7352"/>
                    <a:pt x="23284" y="7385"/>
                    <a:pt x="23584" y="7385"/>
                  </a:cubicBezTo>
                  <a:cubicBezTo>
                    <a:pt x="23684" y="7385"/>
                    <a:pt x="23784" y="7285"/>
                    <a:pt x="23784" y="7185"/>
                  </a:cubicBezTo>
                  <a:cubicBezTo>
                    <a:pt x="23784" y="7052"/>
                    <a:pt x="23684" y="6952"/>
                    <a:pt x="23584" y="6952"/>
                  </a:cubicBezTo>
                  <a:cubicBezTo>
                    <a:pt x="23317" y="6952"/>
                    <a:pt x="23051" y="6952"/>
                    <a:pt x="22784" y="6885"/>
                  </a:cubicBezTo>
                  <a:close/>
                  <a:moveTo>
                    <a:pt x="12243" y="7052"/>
                  </a:moveTo>
                  <a:cubicBezTo>
                    <a:pt x="12143" y="7052"/>
                    <a:pt x="12009" y="7118"/>
                    <a:pt x="12009" y="7218"/>
                  </a:cubicBezTo>
                  <a:cubicBezTo>
                    <a:pt x="11976" y="7352"/>
                    <a:pt x="12076" y="7452"/>
                    <a:pt x="12176" y="7452"/>
                  </a:cubicBezTo>
                  <a:cubicBezTo>
                    <a:pt x="12443" y="7519"/>
                    <a:pt x="12743" y="7519"/>
                    <a:pt x="13043" y="7519"/>
                  </a:cubicBezTo>
                  <a:cubicBezTo>
                    <a:pt x="13143" y="7519"/>
                    <a:pt x="13244" y="7452"/>
                    <a:pt x="13244" y="7319"/>
                  </a:cubicBezTo>
                  <a:cubicBezTo>
                    <a:pt x="13244" y="7218"/>
                    <a:pt x="13177" y="7118"/>
                    <a:pt x="13043" y="7118"/>
                  </a:cubicBezTo>
                  <a:cubicBezTo>
                    <a:pt x="12777" y="7118"/>
                    <a:pt x="12510" y="7085"/>
                    <a:pt x="12243" y="7052"/>
                  </a:cubicBezTo>
                  <a:close/>
                  <a:moveTo>
                    <a:pt x="14718" y="6978"/>
                  </a:moveTo>
                  <a:cubicBezTo>
                    <a:pt x="14705" y="6978"/>
                    <a:pt x="14691" y="6980"/>
                    <a:pt x="14678" y="6985"/>
                  </a:cubicBezTo>
                  <a:cubicBezTo>
                    <a:pt x="14411" y="7018"/>
                    <a:pt x="14144" y="7052"/>
                    <a:pt x="13844" y="7085"/>
                  </a:cubicBezTo>
                  <a:cubicBezTo>
                    <a:pt x="13744" y="7085"/>
                    <a:pt x="13644" y="7185"/>
                    <a:pt x="13677" y="7319"/>
                  </a:cubicBezTo>
                  <a:cubicBezTo>
                    <a:pt x="13677" y="7419"/>
                    <a:pt x="13777" y="7519"/>
                    <a:pt x="13877" y="7519"/>
                  </a:cubicBezTo>
                  <a:cubicBezTo>
                    <a:pt x="13877" y="7519"/>
                    <a:pt x="13877" y="7485"/>
                    <a:pt x="13877" y="7485"/>
                  </a:cubicBezTo>
                  <a:cubicBezTo>
                    <a:pt x="14178" y="7485"/>
                    <a:pt x="14478" y="7452"/>
                    <a:pt x="14745" y="7385"/>
                  </a:cubicBezTo>
                  <a:cubicBezTo>
                    <a:pt x="14845" y="7385"/>
                    <a:pt x="14911" y="7252"/>
                    <a:pt x="14911" y="7152"/>
                  </a:cubicBezTo>
                  <a:cubicBezTo>
                    <a:pt x="14883" y="7065"/>
                    <a:pt x="14804" y="6978"/>
                    <a:pt x="14718" y="697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0" name="Google Shape;3240;p32"/>
          <p:cNvSpPr/>
          <p:nvPr/>
        </p:nvSpPr>
        <p:spPr>
          <a:xfrm>
            <a:off x="567300" y="3469236"/>
            <a:ext cx="452140" cy="13999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1" name="Google Shape;3241;p32"/>
          <p:cNvGrpSpPr/>
          <p:nvPr/>
        </p:nvGrpSpPr>
        <p:grpSpPr>
          <a:xfrm flipH="1">
            <a:off x="72048" y="4076400"/>
            <a:ext cx="930993" cy="1067425"/>
            <a:chOff x="476382" y="4076400"/>
            <a:chExt cx="930993" cy="1067425"/>
          </a:xfrm>
        </p:grpSpPr>
        <p:sp>
          <p:nvSpPr>
            <p:cNvPr id="3242" name="Google Shape;3242;p32"/>
            <p:cNvSpPr/>
            <p:nvPr/>
          </p:nvSpPr>
          <p:spPr>
            <a:xfrm>
              <a:off x="476382" y="4665119"/>
              <a:ext cx="371526" cy="180601"/>
            </a:xfrm>
            <a:custGeom>
              <a:avLst/>
              <a:gdLst/>
              <a:ahLst/>
              <a:cxnLst/>
              <a:rect l="l" t="t" r="r" b="b"/>
              <a:pathLst>
                <a:path w="17418" h="8467" extrusionOk="0">
                  <a:moveTo>
                    <a:pt x="4496" y="0"/>
                  </a:moveTo>
                  <a:cubicBezTo>
                    <a:pt x="1838" y="0"/>
                    <a:pt x="0" y="569"/>
                    <a:pt x="1012" y="1157"/>
                  </a:cubicBezTo>
                  <a:cubicBezTo>
                    <a:pt x="2679" y="2127"/>
                    <a:pt x="15085" y="8467"/>
                    <a:pt x="17114" y="8467"/>
                  </a:cubicBezTo>
                  <a:cubicBezTo>
                    <a:pt x="17318" y="8467"/>
                    <a:pt x="17417" y="8402"/>
                    <a:pt x="17390" y="8262"/>
                  </a:cubicBezTo>
                  <a:cubicBezTo>
                    <a:pt x="17390" y="8262"/>
                    <a:pt x="16289" y="3792"/>
                    <a:pt x="11519" y="1424"/>
                  </a:cubicBezTo>
                  <a:cubicBezTo>
                    <a:pt x="9364" y="376"/>
                    <a:pt x="6659" y="0"/>
                    <a:pt x="4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2"/>
            <p:cNvSpPr/>
            <p:nvPr/>
          </p:nvSpPr>
          <p:spPr>
            <a:xfrm>
              <a:off x="708569" y="4501873"/>
              <a:ext cx="214175" cy="631923"/>
            </a:xfrm>
            <a:custGeom>
              <a:avLst/>
              <a:gdLst/>
              <a:ahLst/>
              <a:cxnLst/>
              <a:rect l="l" t="t" r="r" b="b"/>
              <a:pathLst>
                <a:path w="10041" h="29626" extrusionOk="0">
                  <a:moveTo>
                    <a:pt x="224" y="1"/>
                  </a:moveTo>
                  <a:cubicBezTo>
                    <a:pt x="182" y="1"/>
                    <a:pt x="139" y="12"/>
                    <a:pt x="100" y="37"/>
                  </a:cubicBezTo>
                  <a:cubicBezTo>
                    <a:pt x="0" y="137"/>
                    <a:pt x="0" y="271"/>
                    <a:pt x="67" y="337"/>
                  </a:cubicBezTo>
                  <a:cubicBezTo>
                    <a:pt x="167" y="471"/>
                    <a:pt x="9607" y="12179"/>
                    <a:pt x="9207" y="29392"/>
                  </a:cubicBezTo>
                  <a:cubicBezTo>
                    <a:pt x="9207" y="29525"/>
                    <a:pt x="9274" y="29592"/>
                    <a:pt x="9407" y="29625"/>
                  </a:cubicBezTo>
                  <a:cubicBezTo>
                    <a:pt x="9507" y="29625"/>
                    <a:pt x="9607" y="29525"/>
                    <a:pt x="9607" y="29392"/>
                  </a:cubicBezTo>
                  <a:cubicBezTo>
                    <a:pt x="10041" y="12012"/>
                    <a:pt x="501" y="204"/>
                    <a:pt x="401" y="71"/>
                  </a:cubicBezTo>
                  <a:cubicBezTo>
                    <a:pt x="359" y="29"/>
                    <a:pt x="293" y="1"/>
                    <a:pt x="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2"/>
            <p:cNvSpPr/>
            <p:nvPr/>
          </p:nvSpPr>
          <p:spPr>
            <a:xfrm>
              <a:off x="816725" y="4226550"/>
              <a:ext cx="416175" cy="917275"/>
            </a:xfrm>
            <a:custGeom>
              <a:avLst/>
              <a:gdLst/>
              <a:ahLst/>
              <a:cxnLst/>
              <a:rect l="l" t="t" r="r" b="b"/>
              <a:pathLst>
                <a:path w="16647" h="36691" extrusionOk="0">
                  <a:moveTo>
                    <a:pt x="16401" y="1"/>
                  </a:moveTo>
                  <a:cubicBezTo>
                    <a:pt x="16353" y="1"/>
                    <a:pt x="16309" y="19"/>
                    <a:pt x="16279" y="64"/>
                  </a:cubicBezTo>
                  <a:cubicBezTo>
                    <a:pt x="16112" y="198"/>
                    <a:pt x="1" y="14975"/>
                    <a:pt x="7473" y="36557"/>
                  </a:cubicBezTo>
                  <a:cubicBezTo>
                    <a:pt x="7473" y="36624"/>
                    <a:pt x="7573" y="36690"/>
                    <a:pt x="7640" y="36690"/>
                  </a:cubicBezTo>
                  <a:lnTo>
                    <a:pt x="7740" y="36690"/>
                  </a:lnTo>
                  <a:cubicBezTo>
                    <a:pt x="7840" y="36657"/>
                    <a:pt x="7907" y="36524"/>
                    <a:pt x="7840" y="36423"/>
                  </a:cubicBezTo>
                  <a:cubicBezTo>
                    <a:pt x="468" y="15108"/>
                    <a:pt x="16379" y="498"/>
                    <a:pt x="16546" y="364"/>
                  </a:cubicBezTo>
                  <a:cubicBezTo>
                    <a:pt x="16646" y="298"/>
                    <a:pt x="16646" y="164"/>
                    <a:pt x="16579" y="64"/>
                  </a:cubicBezTo>
                  <a:cubicBezTo>
                    <a:pt x="16525" y="27"/>
                    <a:pt x="16460" y="1"/>
                    <a:pt x="164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2"/>
            <p:cNvSpPr/>
            <p:nvPr/>
          </p:nvSpPr>
          <p:spPr>
            <a:xfrm>
              <a:off x="489351" y="4216550"/>
              <a:ext cx="432786" cy="369798"/>
            </a:xfrm>
            <a:custGeom>
              <a:avLst/>
              <a:gdLst/>
              <a:ahLst/>
              <a:cxnLst/>
              <a:rect l="l" t="t" r="r" b="b"/>
              <a:pathLst>
                <a:path w="20290" h="17337" extrusionOk="0">
                  <a:moveTo>
                    <a:pt x="10552" y="1"/>
                  </a:moveTo>
                  <a:cubicBezTo>
                    <a:pt x="10537" y="1"/>
                    <a:pt x="10524" y="2"/>
                    <a:pt x="10511" y="4"/>
                  </a:cubicBezTo>
                  <a:cubicBezTo>
                    <a:pt x="9277" y="204"/>
                    <a:pt x="10111" y="4073"/>
                    <a:pt x="10111" y="4073"/>
                  </a:cubicBezTo>
                  <a:cubicBezTo>
                    <a:pt x="10111" y="4073"/>
                    <a:pt x="7579" y="2257"/>
                    <a:pt x="6407" y="2257"/>
                  </a:cubicBezTo>
                  <a:cubicBezTo>
                    <a:pt x="5998" y="2257"/>
                    <a:pt x="5755" y="2478"/>
                    <a:pt x="5841" y="3072"/>
                  </a:cubicBezTo>
                  <a:cubicBezTo>
                    <a:pt x="6174" y="5407"/>
                    <a:pt x="6842" y="6909"/>
                    <a:pt x="6842" y="6909"/>
                  </a:cubicBezTo>
                  <a:cubicBezTo>
                    <a:pt x="6842" y="6909"/>
                    <a:pt x="4854" y="5863"/>
                    <a:pt x="3715" y="5863"/>
                  </a:cubicBezTo>
                  <a:cubicBezTo>
                    <a:pt x="3279" y="5863"/>
                    <a:pt x="2966" y="6016"/>
                    <a:pt x="2939" y="6442"/>
                  </a:cubicBezTo>
                  <a:cubicBezTo>
                    <a:pt x="2839" y="7943"/>
                    <a:pt x="4040" y="10011"/>
                    <a:pt x="4040" y="10011"/>
                  </a:cubicBezTo>
                  <a:cubicBezTo>
                    <a:pt x="4040" y="10011"/>
                    <a:pt x="2172" y="9200"/>
                    <a:pt x="1012" y="9200"/>
                  </a:cubicBezTo>
                  <a:cubicBezTo>
                    <a:pt x="411" y="9200"/>
                    <a:pt x="0" y="9417"/>
                    <a:pt x="137" y="10077"/>
                  </a:cubicBezTo>
                  <a:cubicBezTo>
                    <a:pt x="537" y="12012"/>
                    <a:pt x="4273" y="15748"/>
                    <a:pt x="4273" y="15748"/>
                  </a:cubicBezTo>
                  <a:cubicBezTo>
                    <a:pt x="4273" y="15748"/>
                    <a:pt x="5786" y="17337"/>
                    <a:pt x="8363" y="17337"/>
                  </a:cubicBezTo>
                  <a:cubicBezTo>
                    <a:pt x="9962" y="17337"/>
                    <a:pt x="11969" y="16726"/>
                    <a:pt x="14280" y="14747"/>
                  </a:cubicBezTo>
                  <a:cubicBezTo>
                    <a:pt x="20290" y="9597"/>
                    <a:pt x="11951" y="1"/>
                    <a:pt x="10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2"/>
            <p:cNvSpPr/>
            <p:nvPr/>
          </p:nvSpPr>
          <p:spPr>
            <a:xfrm>
              <a:off x="555584" y="4325445"/>
              <a:ext cx="278229" cy="224178"/>
            </a:xfrm>
            <a:custGeom>
              <a:avLst/>
              <a:gdLst/>
              <a:ahLst/>
              <a:cxnLst/>
              <a:rect l="l" t="t" r="r" b="b"/>
              <a:pathLst>
                <a:path w="13044" h="10510" extrusionOk="0">
                  <a:moveTo>
                    <a:pt x="8673" y="2170"/>
                  </a:moveTo>
                  <a:cubicBezTo>
                    <a:pt x="8740" y="2204"/>
                    <a:pt x="8874" y="2337"/>
                    <a:pt x="9007" y="2537"/>
                  </a:cubicBezTo>
                  <a:cubicBezTo>
                    <a:pt x="9207" y="2804"/>
                    <a:pt x="9374" y="3104"/>
                    <a:pt x="9474" y="3471"/>
                  </a:cubicBezTo>
                  <a:cubicBezTo>
                    <a:pt x="9007" y="3205"/>
                    <a:pt x="8707" y="2771"/>
                    <a:pt x="8673" y="2304"/>
                  </a:cubicBezTo>
                  <a:cubicBezTo>
                    <a:pt x="8640" y="2237"/>
                    <a:pt x="8640" y="2204"/>
                    <a:pt x="8673" y="2170"/>
                  </a:cubicBezTo>
                  <a:close/>
                  <a:moveTo>
                    <a:pt x="6438" y="3171"/>
                  </a:moveTo>
                  <a:cubicBezTo>
                    <a:pt x="6639" y="3271"/>
                    <a:pt x="7006" y="3805"/>
                    <a:pt x="7239" y="4505"/>
                  </a:cubicBezTo>
                  <a:cubicBezTo>
                    <a:pt x="6772" y="4105"/>
                    <a:pt x="6438" y="3638"/>
                    <a:pt x="6405" y="3271"/>
                  </a:cubicBezTo>
                  <a:cubicBezTo>
                    <a:pt x="6405" y="3238"/>
                    <a:pt x="6405" y="3171"/>
                    <a:pt x="6438" y="3171"/>
                  </a:cubicBezTo>
                  <a:close/>
                  <a:moveTo>
                    <a:pt x="2102" y="7541"/>
                  </a:moveTo>
                  <a:cubicBezTo>
                    <a:pt x="2135" y="7541"/>
                    <a:pt x="2235" y="7574"/>
                    <a:pt x="2402" y="7808"/>
                  </a:cubicBezTo>
                  <a:cubicBezTo>
                    <a:pt x="2569" y="8041"/>
                    <a:pt x="2702" y="8442"/>
                    <a:pt x="2769" y="8842"/>
                  </a:cubicBezTo>
                  <a:cubicBezTo>
                    <a:pt x="2569" y="8708"/>
                    <a:pt x="2369" y="8542"/>
                    <a:pt x="2269" y="8342"/>
                  </a:cubicBezTo>
                  <a:cubicBezTo>
                    <a:pt x="2035" y="8075"/>
                    <a:pt x="1969" y="7774"/>
                    <a:pt x="2035" y="7608"/>
                  </a:cubicBezTo>
                  <a:cubicBezTo>
                    <a:pt x="2069" y="7541"/>
                    <a:pt x="2102" y="7541"/>
                    <a:pt x="2102" y="7541"/>
                  </a:cubicBezTo>
                  <a:close/>
                  <a:moveTo>
                    <a:pt x="11514" y="1"/>
                  </a:moveTo>
                  <a:cubicBezTo>
                    <a:pt x="11480" y="1"/>
                    <a:pt x="11444" y="12"/>
                    <a:pt x="11409" y="36"/>
                  </a:cubicBezTo>
                  <a:cubicBezTo>
                    <a:pt x="11309" y="102"/>
                    <a:pt x="11275" y="236"/>
                    <a:pt x="11342" y="336"/>
                  </a:cubicBezTo>
                  <a:cubicBezTo>
                    <a:pt x="11375" y="369"/>
                    <a:pt x="12776" y="2271"/>
                    <a:pt x="11609" y="3271"/>
                  </a:cubicBezTo>
                  <a:cubicBezTo>
                    <a:pt x="11259" y="3571"/>
                    <a:pt x="10833" y="3722"/>
                    <a:pt x="10403" y="3722"/>
                  </a:cubicBezTo>
                  <a:cubicBezTo>
                    <a:pt x="10260" y="3722"/>
                    <a:pt x="10116" y="3705"/>
                    <a:pt x="9974" y="3672"/>
                  </a:cubicBezTo>
                  <a:cubicBezTo>
                    <a:pt x="9774" y="2804"/>
                    <a:pt x="9274" y="2104"/>
                    <a:pt x="8940" y="1837"/>
                  </a:cubicBezTo>
                  <a:cubicBezTo>
                    <a:pt x="8803" y="1759"/>
                    <a:pt x="8690" y="1726"/>
                    <a:pt x="8599" y="1726"/>
                  </a:cubicBezTo>
                  <a:cubicBezTo>
                    <a:pt x="8534" y="1726"/>
                    <a:pt x="8481" y="1743"/>
                    <a:pt x="8440" y="1770"/>
                  </a:cubicBezTo>
                  <a:cubicBezTo>
                    <a:pt x="8306" y="1870"/>
                    <a:pt x="8206" y="2037"/>
                    <a:pt x="8240" y="2337"/>
                  </a:cubicBezTo>
                  <a:cubicBezTo>
                    <a:pt x="8306" y="3004"/>
                    <a:pt x="8773" y="3638"/>
                    <a:pt x="9507" y="3938"/>
                  </a:cubicBezTo>
                  <a:cubicBezTo>
                    <a:pt x="9541" y="3972"/>
                    <a:pt x="9574" y="3972"/>
                    <a:pt x="9607" y="3972"/>
                  </a:cubicBezTo>
                  <a:cubicBezTo>
                    <a:pt x="9674" y="4305"/>
                    <a:pt x="9674" y="4606"/>
                    <a:pt x="9607" y="4906"/>
                  </a:cubicBezTo>
                  <a:cubicBezTo>
                    <a:pt x="9546" y="5242"/>
                    <a:pt x="9373" y="5410"/>
                    <a:pt x="9036" y="5410"/>
                  </a:cubicBezTo>
                  <a:cubicBezTo>
                    <a:pt x="9006" y="5410"/>
                    <a:pt x="8974" y="5409"/>
                    <a:pt x="8940" y="5406"/>
                  </a:cubicBezTo>
                  <a:cubicBezTo>
                    <a:pt x="8607" y="5373"/>
                    <a:pt x="8173" y="5173"/>
                    <a:pt x="7806" y="4939"/>
                  </a:cubicBezTo>
                  <a:cubicBezTo>
                    <a:pt x="7573" y="3905"/>
                    <a:pt x="7039" y="3104"/>
                    <a:pt x="6672" y="2838"/>
                  </a:cubicBezTo>
                  <a:cubicBezTo>
                    <a:pt x="6565" y="2748"/>
                    <a:pt x="6467" y="2716"/>
                    <a:pt x="6384" y="2716"/>
                  </a:cubicBezTo>
                  <a:cubicBezTo>
                    <a:pt x="6312" y="2716"/>
                    <a:pt x="6251" y="2740"/>
                    <a:pt x="6205" y="2771"/>
                  </a:cubicBezTo>
                  <a:cubicBezTo>
                    <a:pt x="6072" y="2838"/>
                    <a:pt x="6005" y="3004"/>
                    <a:pt x="6005" y="3271"/>
                  </a:cubicBezTo>
                  <a:cubicBezTo>
                    <a:pt x="6005" y="3905"/>
                    <a:pt x="6672" y="4672"/>
                    <a:pt x="7439" y="5173"/>
                  </a:cubicBezTo>
                  <a:cubicBezTo>
                    <a:pt x="7506" y="5640"/>
                    <a:pt x="7539" y="6107"/>
                    <a:pt x="7439" y="6607"/>
                  </a:cubicBezTo>
                  <a:cubicBezTo>
                    <a:pt x="7344" y="7177"/>
                    <a:pt x="7038" y="7477"/>
                    <a:pt x="6551" y="7477"/>
                  </a:cubicBezTo>
                  <a:cubicBezTo>
                    <a:pt x="6525" y="7477"/>
                    <a:pt x="6499" y="7476"/>
                    <a:pt x="6472" y="7474"/>
                  </a:cubicBezTo>
                  <a:cubicBezTo>
                    <a:pt x="5905" y="7441"/>
                    <a:pt x="5238" y="7041"/>
                    <a:pt x="4771" y="6607"/>
                  </a:cubicBezTo>
                  <a:cubicBezTo>
                    <a:pt x="4737" y="5906"/>
                    <a:pt x="4537" y="5373"/>
                    <a:pt x="4370" y="5173"/>
                  </a:cubicBezTo>
                  <a:cubicBezTo>
                    <a:pt x="4297" y="5124"/>
                    <a:pt x="4224" y="5093"/>
                    <a:pt x="4151" y="5093"/>
                  </a:cubicBezTo>
                  <a:cubicBezTo>
                    <a:pt x="4124" y="5093"/>
                    <a:pt x="4097" y="5097"/>
                    <a:pt x="4070" y="5106"/>
                  </a:cubicBezTo>
                  <a:cubicBezTo>
                    <a:pt x="3870" y="5206"/>
                    <a:pt x="3837" y="5473"/>
                    <a:pt x="3837" y="5706"/>
                  </a:cubicBezTo>
                  <a:cubicBezTo>
                    <a:pt x="3870" y="6040"/>
                    <a:pt x="4070" y="6440"/>
                    <a:pt x="4370" y="6774"/>
                  </a:cubicBezTo>
                  <a:cubicBezTo>
                    <a:pt x="4370" y="7241"/>
                    <a:pt x="4337" y="7774"/>
                    <a:pt x="4137" y="8342"/>
                  </a:cubicBezTo>
                  <a:cubicBezTo>
                    <a:pt x="3970" y="8742"/>
                    <a:pt x="3737" y="8975"/>
                    <a:pt x="3436" y="9009"/>
                  </a:cubicBezTo>
                  <a:cubicBezTo>
                    <a:pt x="3403" y="9025"/>
                    <a:pt x="3361" y="9034"/>
                    <a:pt x="3315" y="9034"/>
                  </a:cubicBezTo>
                  <a:cubicBezTo>
                    <a:pt x="3270" y="9034"/>
                    <a:pt x="3220" y="9025"/>
                    <a:pt x="3169" y="9009"/>
                  </a:cubicBezTo>
                  <a:cubicBezTo>
                    <a:pt x="3169" y="8608"/>
                    <a:pt x="3069" y="8175"/>
                    <a:pt x="2869" y="7808"/>
                  </a:cubicBezTo>
                  <a:cubicBezTo>
                    <a:pt x="2769" y="7608"/>
                    <a:pt x="2469" y="7107"/>
                    <a:pt x="2102" y="7107"/>
                  </a:cubicBezTo>
                  <a:cubicBezTo>
                    <a:pt x="2002" y="7107"/>
                    <a:pt x="1802" y="7174"/>
                    <a:pt x="1668" y="7408"/>
                  </a:cubicBezTo>
                  <a:cubicBezTo>
                    <a:pt x="1502" y="7741"/>
                    <a:pt x="1602" y="8175"/>
                    <a:pt x="1902" y="8608"/>
                  </a:cubicBezTo>
                  <a:cubicBezTo>
                    <a:pt x="2135" y="8875"/>
                    <a:pt x="2436" y="9142"/>
                    <a:pt x="2736" y="9309"/>
                  </a:cubicBezTo>
                  <a:cubicBezTo>
                    <a:pt x="2736" y="9509"/>
                    <a:pt x="2669" y="9676"/>
                    <a:pt x="2536" y="9843"/>
                  </a:cubicBezTo>
                  <a:cubicBezTo>
                    <a:pt x="2436" y="9976"/>
                    <a:pt x="2269" y="10076"/>
                    <a:pt x="2102" y="10076"/>
                  </a:cubicBezTo>
                  <a:cubicBezTo>
                    <a:pt x="2089" y="10077"/>
                    <a:pt x="2076" y="10077"/>
                    <a:pt x="2063" y="10077"/>
                  </a:cubicBezTo>
                  <a:cubicBezTo>
                    <a:pt x="1436" y="10077"/>
                    <a:pt x="662" y="9302"/>
                    <a:pt x="401" y="8975"/>
                  </a:cubicBezTo>
                  <a:cubicBezTo>
                    <a:pt x="351" y="8942"/>
                    <a:pt x="292" y="8925"/>
                    <a:pt x="238" y="8925"/>
                  </a:cubicBezTo>
                  <a:cubicBezTo>
                    <a:pt x="184" y="8925"/>
                    <a:pt x="134" y="8942"/>
                    <a:pt x="101" y="8975"/>
                  </a:cubicBezTo>
                  <a:cubicBezTo>
                    <a:pt x="1" y="9042"/>
                    <a:pt x="1" y="9175"/>
                    <a:pt x="67" y="9276"/>
                  </a:cubicBezTo>
                  <a:cubicBezTo>
                    <a:pt x="101" y="9309"/>
                    <a:pt x="1168" y="10510"/>
                    <a:pt x="2069" y="10510"/>
                  </a:cubicBezTo>
                  <a:lnTo>
                    <a:pt x="2102" y="10510"/>
                  </a:lnTo>
                  <a:cubicBezTo>
                    <a:pt x="2436" y="10476"/>
                    <a:pt x="2669" y="10343"/>
                    <a:pt x="2869" y="10076"/>
                  </a:cubicBezTo>
                  <a:cubicBezTo>
                    <a:pt x="3036" y="9876"/>
                    <a:pt x="3103" y="9676"/>
                    <a:pt x="3136" y="9442"/>
                  </a:cubicBezTo>
                  <a:lnTo>
                    <a:pt x="3503" y="9442"/>
                  </a:lnTo>
                  <a:cubicBezTo>
                    <a:pt x="3837" y="9409"/>
                    <a:pt x="4237" y="9175"/>
                    <a:pt x="4504" y="8475"/>
                  </a:cubicBezTo>
                  <a:cubicBezTo>
                    <a:pt x="4671" y="8041"/>
                    <a:pt x="4737" y="7574"/>
                    <a:pt x="4771" y="7174"/>
                  </a:cubicBezTo>
                  <a:cubicBezTo>
                    <a:pt x="5271" y="7574"/>
                    <a:pt x="5871" y="7841"/>
                    <a:pt x="6438" y="7908"/>
                  </a:cubicBezTo>
                  <a:cubicBezTo>
                    <a:pt x="6466" y="7909"/>
                    <a:pt x="6493" y="7910"/>
                    <a:pt x="6520" y="7910"/>
                  </a:cubicBezTo>
                  <a:cubicBezTo>
                    <a:pt x="7243" y="7910"/>
                    <a:pt x="7744" y="7478"/>
                    <a:pt x="7873" y="6674"/>
                  </a:cubicBezTo>
                  <a:cubicBezTo>
                    <a:pt x="7940" y="6273"/>
                    <a:pt x="7940" y="5840"/>
                    <a:pt x="7873" y="5473"/>
                  </a:cubicBezTo>
                  <a:lnTo>
                    <a:pt x="7873" y="5473"/>
                  </a:lnTo>
                  <a:cubicBezTo>
                    <a:pt x="8240" y="5673"/>
                    <a:pt x="8607" y="5773"/>
                    <a:pt x="8907" y="5806"/>
                  </a:cubicBezTo>
                  <a:cubicBezTo>
                    <a:pt x="8962" y="5813"/>
                    <a:pt x="9015" y="5816"/>
                    <a:pt x="9067" y="5816"/>
                  </a:cubicBezTo>
                  <a:cubicBezTo>
                    <a:pt x="9578" y="5816"/>
                    <a:pt x="9920" y="5518"/>
                    <a:pt x="10041" y="4972"/>
                  </a:cubicBezTo>
                  <a:cubicBezTo>
                    <a:pt x="10074" y="4672"/>
                    <a:pt x="10074" y="4405"/>
                    <a:pt x="10041" y="4105"/>
                  </a:cubicBezTo>
                  <a:lnTo>
                    <a:pt x="10041" y="4105"/>
                  </a:lnTo>
                  <a:cubicBezTo>
                    <a:pt x="10165" y="4124"/>
                    <a:pt x="10287" y="4133"/>
                    <a:pt x="10408" y="4133"/>
                  </a:cubicBezTo>
                  <a:cubicBezTo>
                    <a:pt x="10940" y="4133"/>
                    <a:pt x="11441" y="3952"/>
                    <a:pt x="11876" y="3571"/>
                  </a:cubicBezTo>
                  <a:cubicBezTo>
                    <a:pt x="13043" y="2604"/>
                    <a:pt x="12276" y="870"/>
                    <a:pt x="11676" y="102"/>
                  </a:cubicBezTo>
                  <a:cubicBezTo>
                    <a:pt x="11632" y="38"/>
                    <a:pt x="11575" y="1"/>
                    <a:pt x="115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2"/>
            <p:cNvSpPr/>
            <p:nvPr/>
          </p:nvSpPr>
          <p:spPr>
            <a:xfrm>
              <a:off x="641675" y="4722521"/>
              <a:ext cx="245487" cy="164390"/>
            </a:xfrm>
            <a:custGeom>
              <a:avLst/>
              <a:gdLst/>
              <a:ahLst/>
              <a:cxnLst/>
              <a:rect l="l" t="t" r="r" b="b"/>
              <a:pathLst>
                <a:path w="11509" h="7707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4"/>
                    <a:pt x="101" y="401"/>
                    <a:pt x="201" y="401"/>
                  </a:cubicBezTo>
                  <a:lnTo>
                    <a:pt x="234" y="401"/>
                  </a:lnTo>
                  <a:cubicBezTo>
                    <a:pt x="7006" y="401"/>
                    <a:pt x="11075" y="7539"/>
                    <a:pt x="11109" y="7606"/>
                  </a:cubicBezTo>
                  <a:cubicBezTo>
                    <a:pt x="11142" y="7673"/>
                    <a:pt x="11209" y="7706"/>
                    <a:pt x="11275" y="7706"/>
                  </a:cubicBezTo>
                  <a:cubicBezTo>
                    <a:pt x="11309" y="7706"/>
                    <a:pt x="11342" y="7706"/>
                    <a:pt x="11376" y="7673"/>
                  </a:cubicBezTo>
                  <a:cubicBezTo>
                    <a:pt x="11476" y="7606"/>
                    <a:pt x="11509" y="7506"/>
                    <a:pt x="11476" y="7406"/>
                  </a:cubicBezTo>
                  <a:cubicBezTo>
                    <a:pt x="11409" y="7306"/>
                    <a:pt x="7273" y="1"/>
                    <a:pt x="2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2"/>
            <p:cNvSpPr/>
            <p:nvPr/>
          </p:nvSpPr>
          <p:spPr>
            <a:xfrm>
              <a:off x="761939" y="4440547"/>
              <a:ext cx="280745" cy="341749"/>
            </a:xfrm>
            <a:custGeom>
              <a:avLst/>
              <a:gdLst/>
              <a:ahLst/>
              <a:cxnLst/>
              <a:rect l="l" t="t" r="r" b="b"/>
              <a:pathLst>
                <a:path w="13162" h="16022" extrusionOk="0">
                  <a:moveTo>
                    <a:pt x="10774" y="1"/>
                  </a:moveTo>
                  <a:cubicBezTo>
                    <a:pt x="10492" y="1"/>
                    <a:pt x="10108" y="111"/>
                    <a:pt x="9607" y="344"/>
                  </a:cubicBezTo>
                  <a:cubicBezTo>
                    <a:pt x="0" y="4814"/>
                    <a:pt x="4503" y="16022"/>
                    <a:pt x="4503" y="16022"/>
                  </a:cubicBezTo>
                  <a:cubicBezTo>
                    <a:pt x="8232" y="7878"/>
                    <a:pt x="13161" y="1"/>
                    <a:pt x="10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2"/>
            <p:cNvSpPr/>
            <p:nvPr/>
          </p:nvSpPr>
          <p:spPr>
            <a:xfrm>
              <a:off x="839499" y="4552598"/>
              <a:ext cx="64758" cy="234694"/>
            </a:xfrm>
            <a:custGeom>
              <a:avLst/>
              <a:gdLst/>
              <a:ahLst/>
              <a:cxnLst/>
              <a:rect l="l" t="t" r="r" b="b"/>
              <a:pathLst>
                <a:path w="3036" h="11003" extrusionOk="0">
                  <a:moveTo>
                    <a:pt x="2786" y="1"/>
                  </a:moveTo>
                  <a:cubicBezTo>
                    <a:pt x="2715" y="1"/>
                    <a:pt x="2650" y="55"/>
                    <a:pt x="2602" y="128"/>
                  </a:cubicBezTo>
                  <a:cubicBezTo>
                    <a:pt x="2569" y="161"/>
                    <a:pt x="0" y="5031"/>
                    <a:pt x="667" y="10802"/>
                  </a:cubicBezTo>
                  <a:cubicBezTo>
                    <a:pt x="667" y="10902"/>
                    <a:pt x="767" y="11002"/>
                    <a:pt x="867" y="11002"/>
                  </a:cubicBezTo>
                  <a:lnTo>
                    <a:pt x="901" y="11002"/>
                  </a:lnTo>
                  <a:cubicBezTo>
                    <a:pt x="1001" y="10969"/>
                    <a:pt x="1067" y="10869"/>
                    <a:pt x="1067" y="10769"/>
                  </a:cubicBezTo>
                  <a:cubicBezTo>
                    <a:pt x="434" y="5131"/>
                    <a:pt x="2935" y="361"/>
                    <a:pt x="2969" y="294"/>
                  </a:cubicBezTo>
                  <a:cubicBezTo>
                    <a:pt x="3036" y="194"/>
                    <a:pt x="2969" y="94"/>
                    <a:pt x="2869" y="28"/>
                  </a:cubicBezTo>
                  <a:cubicBezTo>
                    <a:pt x="2841" y="9"/>
                    <a:pt x="2813" y="1"/>
                    <a:pt x="27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2"/>
            <p:cNvSpPr/>
            <p:nvPr/>
          </p:nvSpPr>
          <p:spPr>
            <a:xfrm>
              <a:off x="941825" y="4497650"/>
              <a:ext cx="279425" cy="280075"/>
            </a:xfrm>
            <a:custGeom>
              <a:avLst/>
              <a:gdLst/>
              <a:ahLst/>
              <a:cxnLst/>
              <a:rect l="l" t="t" r="r" b="b"/>
              <a:pathLst>
                <a:path w="11177" h="11203" extrusionOk="0">
                  <a:moveTo>
                    <a:pt x="8728" y="1"/>
                  </a:moveTo>
                  <a:cubicBezTo>
                    <a:pt x="8544" y="1"/>
                    <a:pt x="8315" y="31"/>
                    <a:pt x="8040" y="95"/>
                  </a:cubicBezTo>
                  <a:cubicBezTo>
                    <a:pt x="0" y="1963"/>
                    <a:pt x="1602" y="11203"/>
                    <a:pt x="1602" y="11203"/>
                  </a:cubicBezTo>
                  <a:cubicBezTo>
                    <a:pt x="5913" y="5371"/>
                    <a:pt x="11177" y="1"/>
                    <a:pt x="8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2"/>
            <p:cNvSpPr/>
            <p:nvPr/>
          </p:nvSpPr>
          <p:spPr>
            <a:xfrm>
              <a:off x="968900" y="4874448"/>
              <a:ext cx="208531" cy="207343"/>
            </a:xfrm>
            <a:custGeom>
              <a:avLst/>
              <a:gdLst/>
              <a:ahLst/>
              <a:cxnLst/>
              <a:rect l="l" t="t" r="r" b="b"/>
              <a:pathLst>
                <a:path w="11234" h="11170" extrusionOk="0">
                  <a:moveTo>
                    <a:pt x="8687" y="1"/>
                  </a:moveTo>
                  <a:cubicBezTo>
                    <a:pt x="8501" y="1"/>
                    <a:pt x="8275" y="31"/>
                    <a:pt x="8006" y="95"/>
                  </a:cubicBezTo>
                  <a:cubicBezTo>
                    <a:pt x="1" y="1930"/>
                    <a:pt x="1602" y="11170"/>
                    <a:pt x="1602" y="11170"/>
                  </a:cubicBezTo>
                  <a:cubicBezTo>
                    <a:pt x="6389" y="5730"/>
                    <a:pt x="11234" y="1"/>
                    <a:pt x="8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2"/>
            <p:cNvSpPr/>
            <p:nvPr/>
          </p:nvSpPr>
          <p:spPr>
            <a:xfrm>
              <a:off x="994292" y="4934772"/>
              <a:ext cx="67512" cy="151359"/>
            </a:xfrm>
            <a:custGeom>
              <a:avLst/>
              <a:gdLst/>
              <a:ahLst/>
              <a:cxnLst/>
              <a:rect l="l" t="t" r="r" b="b"/>
              <a:pathLst>
                <a:path w="3637" h="8154" extrusionOk="0">
                  <a:moveTo>
                    <a:pt x="3390" y="1"/>
                  </a:moveTo>
                  <a:cubicBezTo>
                    <a:pt x="3330" y="1"/>
                    <a:pt x="3273" y="25"/>
                    <a:pt x="3236" y="81"/>
                  </a:cubicBezTo>
                  <a:cubicBezTo>
                    <a:pt x="3203" y="114"/>
                    <a:pt x="467" y="3416"/>
                    <a:pt x="0" y="7920"/>
                  </a:cubicBezTo>
                  <a:cubicBezTo>
                    <a:pt x="0" y="8020"/>
                    <a:pt x="100" y="8120"/>
                    <a:pt x="200" y="8153"/>
                  </a:cubicBezTo>
                  <a:lnTo>
                    <a:pt x="234" y="8153"/>
                  </a:lnTo>
                  <a:cubicBezTo>
                    <a:pt x="334" y="8153"/>
                    <a:pt x="401" y="8053"/>
                    <a:pt x="434" y="7953"/>
                  </a:cubicBezTo>
                  <a:cubicBezTo>
                    <a:pt x="868" y="3583"/>
                    <a:pt x="3536" y="381"/>
                    <a:pt x="3536" y="347"/>
                  </a:cubicBezTo>
                  <a:cubicBezTo>
                    <a:pt x="3636" y="247"/>
                    <a:pt x="3603" y="114"/>
                    <a:pt x="3536" y="47"/>
                  </a:cubicBezTo>
                  <a:cubicBezTo>
                    <a:pt x="3491" y="17"/>
                    <a:pt x="3440" y="1"/>
                    <a:pt x="33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2"/>
            <p:cNvSpPr/>
            <p:nvPr/>
          </p:nvSpPr>
          <p:spPr>
            <a:xfrm>
              <a:off x="904300" y="4076400"/>
              <a:ext cx="503075" cy="398575"/>
            </a:xfrm>
            <a:custGeom>
              <a:avLst/>
              <a:gdLst/>
              <a:ahLst/>
              <a:cxnLst/>
              <a:rect l="l" t="t" r="r" b="b"/>
              <a:pathLst>
                <a:path w="20123" h="15943" extrusionOk="0">
                  <a:moveTo>
                    <a:pt x="7197" y="1"/>
                  </a:moveTo>
                  <a:cubicBezTo>
                    <a:pt x="7073" y="1"/>
                    <a:pt x="6932" y="42"/>
                    <a:pt x="6772" y="133"/>
                  </a:cubicBezTo>
                  <a:cubicBezTo>
                    <a:pt x="5071" y="1133"/>
                    <a:pt x="2702" y="5870"/>
                    <a:pt x="2702" y="5870"/>
                  </a:cubicBezTo>
                  <a:cubicBezTo>
                    <a:pt x="2702" y="5870"/>
                    <a:pt x="0" y="10974"/>
                    <a:pt x="6805" y="15043"/>
                  </a:cubicBezTo>
                  <a:cubicBezTo>
                    <a:pt x="7860" y="15673"/>
                    <a:pt x="8907" y="15942"/>
                    <a:pt x="9922" y="15942"/>
                  </a:cubicBezTo>
                  <a:cubicBezTo>
                    <a:pt x="15516" y="15942"/>
                    <a:pt x="20123" y="7764"/>
                    <a:pt x="19614" y="6804"/>
                  </a:cubicBezTo>
                  <a:cubicBezTo>
                    <a:pt x="19492" y="6567"/>
                    <a:pt x="19238" y="6473"/>
                    <a:pt x="18914" y="6473"/>
                  </a:cubicBezTo>
                  <a:cubicBezTo>
                    <a:pt x="17738" y="6473"/>
                    <a:pt x="15645" y="7705"/>
                    <a:pt x="15645" y="7705"/>
                  </a:cubicBezTo>
                  <a:cubicBezTo>
                    <a:pt x="15645" y="7705"/>
                    <a:pt x="17026" y="3229"/>
                    <a:pt x="15691" y="3229"/>
                  </a:cubicBezTo>
                  <a:cubicBezTo>
                    <a:pt x="15559" y="3229"/>
                    <a:pt x="15400" y="3272"/>
                    <a:pt x="15211" y="3368"/>
                  </a:cubicBezTo>
                  <a:cubicBezTo>
                    <a:pt x="13110" y="4402"/>
                    <a:pt x="11876" y="5503"/>
                    <a:pt x="11876" y="5503"/>
                  </a:cubicBezTo>
                  <a:cubicBezTo>
                    <a:pt x="11876" y="5503"/>
                    <a:pt x="12545" y="1640"/>
                    <a:pt x="11327" y="1640"/>
                  </a:cubicBezTo>
                  <a:cubicBezTo>
                    <a:pt x="11270" y="1640"/>
                    <a:pt x="11208" y="1649"/>
                    <a:pt x="11142" y="1667"/>
                  </a:cubicBezTo>
                  <a:cubicBezTo>
                    <a:pt x="9641" y="2034"/>
                    <a:pt x="8073" y="3835"/>
                    <a:pt x="8073" y="3835"/>
                  </a:cubicBezTo>
                  <a:cubicBezTo>
                    <a:pt x="8073" y="3835"/>
                    <a:pt x="8402" y="1"/>
                    <a:pt x="7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2"/>
            <p:cNvSpPr/>
            <p:nvPr/>
          </p:nvSpPr>
          <p:spPr>
            <a:xfrm>
              <a:off x="974350" y="4183625"/>
              <a:ext cx="332750" cy="243850"/>
            </a:xfrm>
            <a:custGeom>
              <a:avLst/>
              <a:gdLst/>
              <a:ahLst/>
              <a:cxnLst/>
              <a:rect l="l" t="t" r="r" b="b"/>
              <a:pathLst>
                <a:path w="13310" h="9754" extrusionOk="0">
                  <a:moveTo>
                    <a:pt x="3069" y="1448"/>
                  </a:moveTo>
                  <a:cubicBezTo>
                    <a:pt x="3136" y="1448"/>
                    <a:pt x="3136" y="1481"/>
                    <a:pt x="3136" y="1481"/>
                  </a:cubicBezTo>
                  <a:cubicBezTo>
                    <a:pt x="3169" y="1481"/>
                    <a:pt x="3169" y="1614"/>
                    <a:pt x="2969" y="1848"/>
                  </a:cubicBezTo>
                  <a:cubicBezTo>
                    <a:pt x="2802" y="2081"/>
                    <a:pt x="2469" y="2348"/>
                    <a:pt x="2135" y="2515"/>
                  </a:cubicBezTo>
                  <a:cubicBezTo>
                    <a:pt x="2202" y="2281"/>
                    <a:pt x="2302" y="2048"/>
                    <a:pt x="2435" y="1881"/>
                  </a:cubicBezTo>
                  <a:cubicBezTo>
                    <a:pt x="2602" y="1614"/>
                    <a:pt x="2836" y="1448"/>
                    <a:pt x="3036" y="1448"/>
                  </a:cubicBezTo>
                  <a:close/>
                  <a:moveTo>
                    <a:pt x="8673" y="4183"/>
                  </a:moveTo>
                  <a:cubicBezTo>
                    <a:pt x="8607" y="4416"/>
                    <a:pt x="8240" y="4950"/>
                    <a:pt x="7639" y="5417"/>
                  </a:cubicBezTo>
                  <a:cubicBezTo>
                    <a:pt x="7873" y="4817"/>
                    <a:pt x="8206" y="4350"/>
                    <a:pt x="8540" y="4216"/>
                  </a:cubicBezTo>
                  <a:cubicBezTo>
                    <a:pt x="8607" y="4216"/>
                    <a:pt x="8640" y="4216"/>
                    <a:pt x="8673" y="4183"/>
                  </a:cubicBezTo>
                  <a:close/>
                  <a:moveTo>
                    <a:pt x="10308" y="6017"/>
                  </a:moveTo>
                  <a:cubicBezTo>
                    <a:pt x="10274" y="6084"/>
                    <a:pt x="10208" y="6251"/>
                    <a:pt x="10074" y="6451"/>
                  </a:cubicBezTo>
                  <a:cubicBezTo>
                    <a:pt x="9874" y="6718"/>
                    <a:pt x="9641" y="6985"/>
                    <a:pt x="9340" y="7185"/>
                  </a:cubicBezTo>
                  <a:cubicBezTo>
                    <a:pt x="9440" y="6651"/>
                    <a:pt x="9741" y="6218"/>
                    <a:pt x="10174" y="6051"/>
                  </a:cubicBezTo>
                  <a:cubicBezTo>
                    <a:pt x="10241" y="6017"/>
                    <a:pt x="10274" y="6017"/>
                    <a:pt x="10308" y="6017"/>
                  </a:cubicBezTo>
                  <a:close/>
                  <a:moveTo>
                    <a:pt x="1088" y="1"/>
                  </a:moveTo>
                  <a:cubicBezTo>
                    <a:pt x="1005" y="1"/>
                    <a:pt x="918" y="38"/>
                    <a:pt x="868" y="113"/>
                  </a:cubicBezTo>
                  <a:cubicBezTo>
                    <a:pt x="834" y="147"/>
                    <a:pt x="0" y="1548"/>
                    <a:pt x="334" y="2415"/>
                  </a:cubicBezTo>
                  <a:cubicBezTo>
                    <a:pt x="434" y="2715"/>
                    <a:pt x="668" y="2915"/>
                    <a:pt x="968" y="3015"/>
                  </a:cubicBezTo>
                  <a:cubicBezTo>
                    <a:pt x="1139" y="3064"/>
                    <a:pt x="1310" y="3095"/>
                    <a:pt x="1481" y="3095"/>
                  </a:cubicBezTo>
                  <a:cubicBezTo>
                    <a:pt x="1543" y="3095"/>
                    <a:pt x="1606" y="3091"/>
                    <a:pt x="1668" y="3082"/>
                  </a:cubicBezTo>
                  <a:cubicBezTo>
                    <a:pt x="1702" y="3182"/>
                    <a:pt x="1735" y="3316"/>
                    <a:pt x="1802" y="3416"/>
                  </a:cubicBezTo>
                  <a:cubicBezTo>
                    <a:pt x="1935" y="3682"/>
                    <a:pt x="2269" y="4049"/>
                    <a:pt x="3036" y="4049"/>
                  </a:cubicBezTo>
                  <a:cubicBezTo>
                    <a:pt x="3119" y="4055"/>
                    <a:pt x="3200" y="4058"/>
                    <a:pt x="3281" y="4058"/>
                  </a:cubicBezTo>
                  <a:cubicBezTo>
                    <a:pt x="3655" y="4058"/>
                    <a:pt x="4007" y="3998"/>
                    <a:pt x="4337" y="3916"/>
                  </a:cubicBezTo>
                  <a:lnTo>
                    <a:pt x="4337" y="3916"/>
                  </a:lnTo>
                  <a:cubicBezTo>
                    <a:pt x="4137" y="4483"/>
                    <a:pt x="4037" y="5184"/>
                    <a:pt x="4170" y="5717"/>
                  </a:cubicBezTo>
                  <a:cubicBezTo>
                    <a:pt x="4343" y="6351"/>
                    <a:pt x="4815" y="6712"/>
                    <a:pt x="5478" y="6712"/>
                  </a:cubicBezTo>
                  <a:cubicBezTo>
                    <a:pt x="5582" y="6712"/>
                    <a:pt x="5691" y="6703"/>
                    <a:pt x="5805" y="6685"/>
                  </a:cubicBezTo>
                  <a:cubicBezTo>
                    <a:pt x="6205" y="6618"/>
                    <a:pt x="6572" y="6484"/>
                    <a:pt x="6939" y="6318"/>
                  </a:cubicBezTo>
                  <a:lnTo>
                    <a:pt x="6939" y="6318"/>
                  </a:lnTo>
                  <a:cubicBezTo>
                    <a:pt x="6872" y="6718"/>
                    <a:pt x="6872" y="7118"/>
                    <a:pt x="6939" y="7418"/>
                  </a:cubicBezTo>
                  <a:cubicBezTo>
                    <a:pt x="7055" y="7913"/>
                    <a:pt x="7400" y="8205"/>
                    <a:pt x="7862" y="8205"/>
                  </a:cubicBezTo>
                  <a:cubicBezTo>
                    <a:pt x="7930" y="8205"/>
                    <a:pt x="8000" y="8198"/>
                    <a:pt x="8073" y="8186"/>
                  </a:cubicBezTo>
                  <a:cubicBezTo>
                    <a:pt x="8373" y="8152"/>
                    <a:pt x="8640" y="8052"/>
                    <a:pt x="8907" y="7952"/>
                  </a:cubicBezTo>
                  <a:cubicBezTo>
                    <a:pt x="9007" y="8586"/>
                    <a:pt x="9407" y="9153"/>
                    <a:pt x="9974" y="9487"/>
                  </a:cubicBezTo>
                  <a:cubicBezTo>
                    <a:pt x="10274" y="9687"/>
                    <a:pt x="10575" y="9753"/>
                    <a:pt x="10875" y="9753"/>
                  </a:cubicBezTo>
                  <a:cubicBezTo>
                    <a:pt x="11876" y="9753"/>
                    <a:pt x="12810" y="8853"/>
                    <a:pt x="13243" y="8219"/>
                  </a:cubicBezTo>
                  <a:cubicBezTo>
                    <a:pt x="13310" y="8119"/>
                    <a:pt x="13277" y="8019"/>
                    <a:pt x="13176" y="7952"/>
                  </a:cubicBezTo>
                  <a:cubicBezTo>
                    <a:pt x="13147" y="7922"/>
                    <a:pt x="13103" y="7906"/>
                    <a:pt x="13058" y="7906"/>
                  </a:cubicBezTo>
                  <a:cubicBezTo>
                    <a:pt x="13003" y="7906"/>
                    <a:pt x="12946" y="7930"/>
                    <a:pt x="12910" y="7986"/>
                  </a:cubicBezTo>
                  <a:cubicBezTo>
                    <a:pt x="12882" y="8013"/>
                    <a:pt x="11938" y="9347"/>
                    <a:pt x="10875" y="9347"/>
                  </a:cubicBezTo>
                  <a:cubicBezTo>
                    <a:pt x="10655" y="9347"/>
                    <a:pt x="10430" y="9290"/>
                    <a:pt x="10208" y="9153"/>
                  </a:cubicBezTo>
                  <a:cubicBezTo>
                    <a:pt x="9674" y="8819"/>
                    <a:pt x="9374" y="8319"/>
                    <a:pt x="9307" y="7719"/>
                  </a:cubicBezTo>
                  <a:cubicBezTo>
                    <a:pt x="10041" y="7252"/>
                    <a:pt x="10575" y="6551"/>
                    <a:pt x="10708" y="6184"/>
                  </a:cubicBezTo>
                  <a:cubicBezTo>
                    <a:pt x="10775" y="5884"/>
                    <a:pt x="10708" y="5751"/>
                    <a:pt x="10608" y="5684"/>
                  </a:cubicBezTo>
                  <a:cubicBezTo>
                    <a:pt x="10536" y="5612"/>
                    <a:pt x="10446" y="5579"/>
                    <a:pt x="10336" y="5579"/>
                  </a:cubicBezTo>
                  <a:cubicBezTo>
                    <a:pt x="10241" y="5579"/>
                    <a:pt x="10131" y="5604"/>
                    <a:pt x="10008" y="5651"/>
                  </a:cubicBezTo>
                  <a:cubicBezTo>
                    <a:pt x="9407" y="5917"/>
                    <a:pt x="8940" y="6585"/>
                    <a:pt x="8907" y="7352"/>
                  </a:cubicBezTo>
                  <a:cubicBezTo>
                    <a:pt x="8873" y="7418"/>
                    <a:pt x="8873" y="7452"/>
                    <a:pt x="8873" y="7485"/>
                  </a:cubicBezTo>
                  <a:cubicBezTo>
                    <a:pt x="8607" y="7619"/>
                    <a:pt x="8306" y="7752"/>
                    <a:pt x="8006" y="7785"/>
                  </a:cubicBezTo>
                  <a:cubicBezTo>
                    <a:pt x="7970" y="7789"/>
                    <a:pt x="7936" y="7790"/>
                    <a:pt x="7903" y="7790"/>
                  </a:cubicBezTo>
                  <a:cubicBezTo>
                    <a:pt x="7601" y="7790"/>
                    <a:pt x="7429" y="7649"/>
                    <a:pt x="7339" y="7318"/>
                  </a:cubicBezTo>
                  <a:cubicBezTo>
                    <a:pt x="7239" y="6951"/>
                    <a:pt x="7306" y="6518"/>
                    <a:pt x="7406" y="6051"/>
                  </a:cubicBezTo>
                  <a:cubicBezTo>
                    <a:pt x="8306" y="5517"/>
                    <a:pt x="8907" y="4750"/>
                    <a:pt x="9040" y="4350"/>
                  </a:cubicBezTo>
                  <a:cubicBezTo>
                    <a:pt x="9140" y="4083"/>
                    <a:pt x="9074" y="3949"/>
                    <a:pt x="8973" y="3883"/>
                  </a:cubicBezTo>
                  <a:cubicBezTo>
                    <a:pt x="8920" y="3811"/>
                    <a:pt x="8837" y="3778"/>
                    <a:pt x="8732" y="3778"/>
                  </a:cubicBezTo>
                  <a:cubicBezTo>
                    <a:pt x="8640" y="3778"/>
                    <a:pt x="8530" y="3803"/>
                    <a:pt x="8406" y="3849"/>
                  </a:cubicBezTo>
                  <a:cubicBezTo>
                    <a:pt x="7839" y="4049"/>
                    <a:pt x="7306" y="4917"/>
                    <a:pt x="7072" y="5784"/>
                  </a:cubicBezTo>
                  <a:cubicBezTo>
                    <a:pt x="6672" y="6017"/>
                    <a:pt x="6205" y="6184"/>
                    <a:pt x="5738" y="6251"/>
                  </a:cubicBezTo>
                  <a:cubicBezTo>
                    <a:pt x="5633" y="6267"/>
                    <a:pt x="5535" y="6276"/>
                    <a:pt x="5443" y="6276"/>
                  </a:cubicBezTo>
                  <a:cubicBezTo>
                    <a:pt x="4979" y="6276"/>
                    <a:pt x="4682" y="6063"/>
                    <a:pt x="4570" y="5617"/>
                  </a:cubicBezTo>
                  <a:cubicBezTo>
                    <a:pt x="4437" y="5050"/>
                    <a:pt x="4604" y="4283"/>
                    <a:pt x="4871" y="3716"/>
                  </a:cubicBezTo>
                  <a:cubicBezTo>
                    <a:pt x="5538" y="3482"/>
                    <a:pt x="5971" y="3115"/>
                    <a:pt x="6105" y="2882"/>
                  </a:cubicBezTo>
                  <a:cubicBezTo>
                    <a:pt x="6138" y="2782"/>
                    <a:pt x="6138" y="2648"/>
                    <a:pt x="6071" y="2582"/>
                  </a:cubicBezTo>
                  <a:cubicBezTo>
                    <a:pt x="5994" y="2504"/>
                    <a:pt x="5902" y="2477"/>
                    <a:pt x="5802" y="2477"/>
                  </a:cubicBezTo>
                  <a:cubicBezTo>
                    <a:pt x="5687" y="2477"/>
                    <a:pt x="5562" y="2513"/>
                    <a:pt x="5438" y="2548"/>
                  </a:cubicBezTo>
                  <a:cubicBezTo>
                    <a:pt x="5104" y="2682"/>
                    <a:pt x="4804" y="2982"/>
                    <a:pt x="4570" y="3382"/>
                  </a:cubicBezTo>
                  <a:cubicBezTo>
                    <a:pt x="4170" y="3549"/>
                    <a:pt x="3636" y="3649"/>
                    <a:pt x="3036" y="3649"/>
                  </a:cubicBezTo>
                  <a:cubicBezTo>
                    <a:pt x="2569" y="3616"/>
                    <a:pt x="2302" y="3482"/>
                    <a:pt x="2169" y="3215"/>
                  </a:cubicBezTo>
                  <a:cubicBezTo>
                    <a:pt x="2135" y="3149"/>
                    <a:pt x="2102" y="3049"/>
                    <a:pt x="2102" y="2982"/>
                  </a:cubicBezTo>
                  <a:cubicBezTo>
                    <a:pt x="2469" y="2849"/>
                    <a:pt x="2869" y="2582"/>
                    <a:pt x="3136" y="2315"/>
                  </a:cubicBezTo>
                  <a:cubicBezTo>
                    <a:pt x="3303" y="2148"/>
                    <a:pt x="3670" y="1714"/>
                    <a:pt x="3536" y="1347"/>
                  </a:cubicBezTo>
                  <a:cubicBezTo>
                    <a:pt x="3503" y="1247"/>
                    <a:pt x="3403" y="1081"/>
                    <a:pt x="3103" y="1047"/>
                  </a:cubicBezTo>
                  <a:cubicBezTo>
                    <a:pt x="3065" y="1040"/>
                    <a:pt x="3027" y="1036"/>
                    <a:pt x="2988" y="1036"/>
                  </a:cubicBezTo>
                  <a:cubicBezTo>
                    <a:pt x="2686" y="1036"/>
                    <a:pt x="2364" y="1263"/>
                    <a:pt x="2069" y="1648"/>
                  </a:cubicBezTo>
                  <a:cubicBezTo>
                    <a:pt x="1868" y="1915"/>
                    <a:pt x="1735" y="2281"/>
                    <a:pt x="1668" y="2648"/>
                  </a:cubicBezTo>
                  <a:cubicBezTo>
                    <a:pt x="1599" y="2662"/>
                    <a:pt x="1524" y="2670"/>
                    <a:pt x="1446" y="2670"/>
                  </a:cubicBezTo>
                  <a:cubicBezTo>
                    <a:pt x="1336" y="2670"/>
                    <a:pt x="1218" y="2654"/>
                    <a:pt x="1101" y="2615"/>
                  </a:cubicBezTo>
                  <a:cubicBezTo>
                    <a:pt x="901" y="2548"/>
                    <a:pt x="801" y="2448"/>
                    <a:pt x="734" y="2281"/>
                  </a:cubicBezTo>
                  <a:cubicBezTo>
                    <a:pt x="501" y="1714"/>
                    <a:pt x="1001" y="680"/>
                    <a:pt x="1235" y="313"/>
                  </a:cubicBezTo>
                  <a:cubicBezTo>
                    <a:pt x="1268" y="213"/>
                    <a:pt x="1235" y="80"/>
                    <a:pt x="1168" y="13"/>
                  </a:cubicBezTo>
                  <a:cubicBezTo>
                    <a:pt x="1143" y="5"/>
                    <a:pt x="1116" y="1"/>
                    <a:pt x="10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2"/>
            <p:cNvSpPr/>
            <p:nvPr/>
          </p:nvSpPr>
          <p:spPr>
            <a:xfrm>
              <a:off x="825900" y="4569375"/>
              <a:ext cx="282375" cy="248650"/>
            </a:xfrm>
            <a:custGeom>
              <a:avLst/>
              <a:gdLst/>
              <a:ahLst/>
              <a:cxnLst/>
              <a:rect l="l" t="t" r="r" b="b"/>
              <a:pathLst>
                <a:path w="11295" h="9946" extrusionOk="0">
                  <a:moveTo>
                    <a:pt x="7258" y="1"/>
                  </a:moveTo>
                  <a:cubicBezTo>
                    <a:pt x="7136" y="1"/>
                    <a:pt x="7007" y="79"/>
                    <a:pt x="6872" y="261"/>
                  </a:cubicBezTo>
                  <a:cubicBezTo>
                    <a:pt x="5905" y="1562"/>
                    <a:pt x="5505" y="2596"/>
                    <a:pt x="5505" y="2596"/>
                  </a:cubicBezTo>
                  <a:cubicBezTo>
                    <a:pt x="5505" y="2596"/>
                    <a:pt x="4814" y="391"/>
                    <a:pt x="4120" y="391"/>
                  </a:cubicBezTo>
                  <a:cubicBezTo>
                    <a:pt x="4036" y="391"/>
                    <a:pt x="3953" y="423"/>
                    <a:pt x="3870" y="495"/>
                  </a:cubicBezTo>
                  <a:cubicBezTo>
                    <a:pt x="3103" y="1195"/>
                    <a:pt x="2669" y="2763"/>
                    <a:pt x="2669" y="2763"/>
                  </a:cubicBezTo>
                  <a:cubicBezTo>
                    <a:pt x="2669" y="2763"/>
                    <a:pt x="1818" y="681"/>
                    <a:pt x="1131" y="681"/>
                  </a:cubicBezTo>
                  <a:cubicBezTo>
                    <a:pt x="1002" y="681"/>
                    <a:pt x="879" y="754"/>
                    <a:pt x="768" y="928"/>
                  </a:cubicBezTo>
                  <a:cubicBezTo>
                    <a:pt x="34" y="2062"/>
                    <a:pt x="68" y="5665"/>
                    <a:pt x="68" y="5665"/>
                  </a:cubicBezTo>
                  <a:cubicBezTo>
                    <a:pt x="68" y="5665"/>
                    <a:pt x="1" y="9568"/>
                    <a:pt x="5371" y="9935"/>
                  </a:cubicBezTo>
                  <a:cubicBezTo>
                    <a:pt x="5482" y="9942"/>
                    <a:pt x="5591" y="9946"/>
                    <a:pt x="5698" y="9946"/>
                  </a:cubicBezTo>
                  <a:cubicBezTo>
                    <a:pt x="10828" y="9946"/>
                    <a:pt x="11295" y="1485"/>
                    <a:pt x="10608" y="995"/>
                  </a:cubicBezTo>
                  <a:cubicBezTo>
                    <a:pt x="10539" y="945"/>
                    <a:pt x="10462" y="923"/>
                    <a:pt x="10380" y="923"/>
                  </a:cubicBezTo>
                  <a:cubicBezTo>
                    <a:pt x="9637" y="923"/>
                    <a:pt x="8474" y="2763"/>
                    <a:pt x="8474" y="2763"/>
                  </a:cubicBezTo>
                  <a:cubicBezTo>
                    <a:pt x="8474" y="2763"/>
                    <a:pt x="7985" y="1"/>
                    <a:pt x="7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2"/>
            <p:cNvSpPr/>
            <p:nvPr/>
          </p:nvSpPr>
          <p:spPr>
            <a:xfrm>
              <a:off x="827575" y="4673250"/>
              <a:ext cx="255200" cy="81125"/>
            </a:xfrm>
            <a:custGeom>
              <a:avLst/>
              <a:gdLst/>
              <a:ahLst/>
              <a:cxnLst/>
              <a:rect l="l" t="t" r="r" b="b"/>
              <a:pathLst>
                <a:path w="10208" h="3245" extrusionOk="0">
                  <a:moveTo>
                    <a:pt x="6038" y="543"/>
                  </a:moveTo>
                  <a:cubicBezTo>
                    <a:pt x="6038" y="676"/>
                    <a:pt x="6005" y="876"/>
                    <a:pt x="5938" y="1110"/>
                  </a:cubicBezTo>
                  <a:cubicBezTo>
                    <a:pt x="5938" y="876"/>
                    <a:pt x="5971" y="676"/>
                    <a:pt x="6038" y="543"/>
                  </a:cubicBezTo>
                  <a:close/>
                  <a:moveTo>
                    <a:pt x="1902" y="509"/>
                  </a:moveTo>
                  <a:cubicBezTo>
                    <a:pt x="1902" y="609"/>
                    <a:pt x="1869" y="809"/>
                    <a:pt x="1768" y="1043"/>
                  </a:cubicBezTo>
                  <a:cubicBezTo>
                    <a:pt x="1735" y="1110"/>
                    <a:pt x="1702" y="1143"/>
                    <a:pt x="1668" y="1210"/>
                  </a:cubicBezTo>
                  <a:cubicBezTo>
                    <a:pt x="1668" y="1110"/>
                    <a:pt x="1668" y="1010"/>
                    <a:pt x="1702" y="909"/>
                  </a:cubicBezTo>
                  <a:cubicBezTo>
                    <a:pt x="1735" y="709"/>
                    <a:pt x="1802" y="576"/>
                    <a:pt x="1902" y="509"/>
                  </a:cubicBezTo>
                  <a:close/>
                  <a:moveTo>
                    <a:pt x="7606" y="1110"/>
                  </a:moveTo>
                  <a:cubicBezTo>
                    <a:pt x="7606" y="1276"/>
                    <a:pt x="7573" y="1510"/>
                    <a:pt x="7473" y="1777"/>
                  </a:cubicBezTo>
                  <a:cubicBezTo>
                    <a:pt x="7439" y="1510"/>
                    <a:pt x="7506" y="1276"/>
                    <a:pt x="7606" y="1110"/>
                  </a:cubicBezTo>
                  <a:close/>
                  <a:moveTo>
                    <a:pt x="6158" y="1"/>
                  </a:moveTo>
                  <a:cubicBezTo>
                    <a:pt x="6027" y="1"/>
                    <a:pt x="5916" y="70"/>
                    <a:pt x="5805" y="209"/>
                  </a:cubicBezTo>
                  <a:cubicBezTo>
                    <a:pt x="5504" y="509"/>
                    <a:pt x="5438" y="1210"/>
                    <a:pt x="5571" y="1810"/>
                  </a:cubicBezTo>
                  <a:cubicBezTo>
                    <a:pt x="5404" y="2077"/>
                    <a:pt x="5204" y="2310"/>
                    <a:pt x="4937" y="2477"/>
                  </a:cubicBezTo>
                  <a:cubicBezTo>
                    <a:pt x="4776" y="2590"/>
                    <a:pt x="4638" y="2648"/>
                    <a:pt x="4513" y="2648"/>
                  </a:cubicBezTo>
                  <a:cubicBezTo>
                    <a:pt x="4378" y="2648"/>
                    <a:pt x="4257" y="2582"/>
                    <a:pt x="4137" y="2444"/>
                  </a:cubicBezTo>
                  <a:cubicBezTo>
                    <a:pt x="3870" y="2177"/>
                    <a:pt x="3770" y="1710"/>
                    <a:pt x="3737" y="1276"/>
                  </a:cubicBezTo>
                  <a:cubicBezTo>
                    <a:pt x="4070" y="909"/>
                    <a:pt x="4237" y="576"/>
                    <a:pt x="4204" y="376"/>
                  </a:cubicBezTo>
                  <a:cubicBezTo>
                    <a:pt x="4204" y="276"/>
                    <a:pt x="4137" y="176"/>
                    <a:pt x="4037" y="142"/>
                  </a:cubicBezTo>
                  <a:cubicBezTo>
                    <a:pt x="4006" y="130"/>
                    <a:pt x="3977" y="125"/>
                    <a:pt x="3948" y="125"/>
                  </a:cubicBezTo>
                  <a:cubicBezTo>
                    <a:pt x="3821" y="125"/>
                    <a:pt x="3712" y="233"/>
                    <a:pt x="3603" y="342"/>
                  </a:cubicBezTo>
                  <a:cubicBezTo>
                    <a:pt x="3436" y="509"/>
                    <a:pt x="3370" y="809"/>
                    <a:pt x="3336" y="1110"/>
                  </a:cubicBezTo>
                  <a:cubicBezTo>
                    <a:pt x="3136" y="1343"/>
                    <a:pt x="2869" y="1577"/>
                    <a:pt x="2502" y="1710"/>
                  </a:cubicBezTo>
                  <a:cubicBezTo>
                    <a:pt x="2377" y="1782"/>
                    <a:pt x="2262" y="1815"/>
                    <a:pt x="2161" y="1815"/>
                  </a:cubicBezTo>
                  <a:cubicBezTo>
                    <a:pt x="2073" y="1815"/>
                    <a:pt x="1997" y="1790"/>
                    <a:pt x="1935" y="1743"/>
                  </a:cubicBezTo>
                  <a:cubicBezTo>
                    <a:pt x="1902" y="1743"/>
                    <a:pt x="1869" y="1710"/>
                    <a:pt x="1835" y="1677"/>
                  </a:cubicBezTo>
                  <a:cubicBezTo>
                    <a:pt x="2035" y="1477"/>
                    <a:pt x="2169" y="1210"/>
                    <a:pt x="2235" y="976"/>
                  </a:cubicBezTo>
                  <a:cubicBezTo>
                    <a:pt x="2369" y="609"/>
                    <a:pt x="2336" y="342"/>
                    <a:pt x="2169" y="176"/>
                  </a:cubicBezTo>
                  <a:cubicBezTo>
                    <a:pt x="2118" y="150"/>
                    <a:pt x="2029" y="86"/>
                    <a:pt x="1901" y="86"/>
                  </a:cubicBezTo>
                  <a:cubicBezTo>
                    <a:pt x="1861" y="86"/>
                    <a:pt x="1817" y="93"/>
                    <a:pt x="1768" y="109"/>
                  </a:cubicBezTo>
                  <a:cubicBezTo>
                    <a:pt x="1502" y="209"/>
                    <a:pt x="1335" y="476"/>
                    <a:pt x="1268" y="876"/>
                  </a:cubicBezTo>
                  <a:cubicBezTo>
                    <a:pt x="1235" y="1076"/>
                    <a:pt x="1268" y="1343"/>
                    <a:pt x="1335" y="1577"/>
                  </a:cubicBezTo>
                  <a:cubicBezTo>
                    <a:pt x="1235" y="1643"/>
                    <a:pt x="1135" y="1677"/>
                    <a:pt x="1035" y="1710"/>
                  </a:cubicBezTo>
                  <a:cubicBezTo>
                    <a:pt x="935" y="1710"/>
                    <a:pt x="834" y="1677"/>
                    <a:pt x="768" y="1610"/>
                  </a:cubicBezTo>
                  <a:cubicBezTo>
                    <a:pt x="501" y="1410"/>
                    <a:pt x="468" y="709"/>
                    <a:pt x="468" y="342"/>
                  </a:cubicBezTo>
                  <a:cubicBezTo>
                    <a:pt x="468" y="209"/>
                    <a:pt x="401" y="109"/>
                    <a:pt x="267" y="109"/>
                  </a:cubicBezTo>
                  <a:cubicBezTo>
                    <a:pt x="167" y="109"/>
                    <a:pt x="67" y="209"/>
                    <a:pt x="67" y="309"/>
                  </a:cubicBezTo>
                  <a:cubicBezTo>
                    <a:pt x="67" y="442"/>
                    <a:pt x="1" y="1510"/>
                    <a:pt x="468" y="1944"/>
                  </a:cubicBezTo>
                  <a:cubicBezTo>
                    <a:pt x="606" y="2054"/>
                    <a:pt x="790" y="2119"/>
                    <a:pt x="981" y="2119"/>
                  </a:cubicBezTo>
                  <a:cubicBezTo>
                    <a:pt x="1021" y="2119"/>
                    <a:pt x="1061" y="2116"/>
                    <a:pt x="1101" y="2110"/>
                  </a:cubicBezTo>
                  <a:cubicBezTo>
                    <a:pt x="1268" y="2077"/>
                    <a:pt x="1402" y="2044"/>
                    <a:pt x="1535" y="1944"/>
                  </a:cubicBezTo>
                  <a:cubicBezTo>
                    <a:pt x="1568" y="2010"/>
                    <a:pt x="1602" y="2044"/>
                    <a:pt x="1668" y="2077"/>
                  </a:cubicBezTo>
                  <a:cubicBezTo>
                    <a:pt x="1789" y="2157"/>
                    <a:pt x="1958" y="2238"/>
                    <a:pt x="2183" y="2238"/>
                  </a:cubicBezTo>
                  <a:cubicBezTo>
                    <a:pt x="2332" y="2238"/>
                    <a:pt x="2504" y="2203"/>
                    <a:pt x="2702" y="2110"/>
                  </a:cubicBezTo>
                  <a:cubicBezTo>
                    <a:pt x="2936" y="1977"/>
                    <a:pt x="3169" y="1843"/>
                    <a:pt x="3370" y="1677"/>
                  </a:cubicBezTo>
                  <a:cubicBezTo>
                    <a:pt x="3436" y="2077"/>
                    <a:pt x="3570" y="2444"/>
                    <a:pt x="3803" y="2711"/>
                  </a:cubicBezTo>
                  <a:cubicBezTo>
                    <a:pt x="4020" y="2946"/>
                    <a:pt x="4256" y="3063"/>
                    <a:pt x="4507" y="3063"/>
                  </a:cubicBezTo>
                  <a:cubicBezTo>
                    <a:pt x="4719" y="3063"/>
                    <a:pt x="4942" y="2979"/>
                    <a:pt x="5171" y="2811"/>
                  </a:cubicBezTo>
                  <a:cubicBezTo>
                    <a:pt x="5371" y="2677"/>
                    <a:pt x="5538" y="2511"/>
                    <a:pt x="5705" y="2344"/>
                  </a:cubicBezTo>
                  <a:cubicBezTo>
                    <a:pt x="5771" y="2544"/>
                    <a:pt x="5871" y="2744"/>
                    <a:pt x="6005" y="2911"/>
                  </a:cubicBezTo>
                  <a:cubicBezTo>
                    <a:pt x="6177" y="3102"/>
                    <a:pt x="6371" y="3195"/>
                    <a:pt x="6575" y="3195"/>
                  </a:cubicBezTo>
                  <a:cubicBezTo>
                    <a:pt x="6726" y="3195"/>
                    <a:pt x="6883" y="3144"/>
                    <a:pt x="7039" y="3044"/>
                  </a:cubicBezTo>
                  <a:cubicBezTo>
                    <a:pt x="7172" y="2944"/>
                    <a:pt x="7306" y="2811"/>
                    <a:pt x="7439" y="2677"/>
                  </a:cubicBezTo>
                  <a:cubicBezTo>
                    <a:pt x="7706" y="3011"/>
                    <a:pt x="8106" y="3211"/>
                    <a:pt x="8540" y="3245"/>
                  </a:cubicBezTo>
                  <a:lnTo>
                    <a:pt x="8673" y="3245"/>
                  </a:lnTo>
                  <a:cubicBezTo>
                    <a:pt x="9941" y="3245"/>
                    <a:pt x="10174" y="1477"/>
                    <a:pt x="10208" y="1410"/>
                  </a:cubicBezTo>
                  <a:cubicBezTo>
                    <a:pt x="10208" y="1276"/>
                    <a:pt x="10141" y="1176"/>
                    <a:pt x="10008" y="1176"/>
                  </a:cubicBezTo>
                  <a:cubicBezTo>
                    <a:pt x="9994" y="1172"/>
                    <a:pt x="9981" y="1170"/>
                    <a:pt x="9968" y="1170"/>
                  </a:cubicBezTo>
                  <a:cubicBezTo>
                    <a:pt x="9882" y="1170"/>
                    <a:pt x="9803" y="1256"/>
                    <a:pt x="9774" y="1343"/>
                  </a:cubicBezTo>
                  <a:cubicBezTo>
                    <a:pt x="9774" y="1375"/>
                    <a:pt x="9555" y="2816"/>
                    <a:pt x="8663" y="2816"/>
                  </a:cubicBezTo>
                  <a:cubicBezTo>
                    <a:pt x="8634" y="2816"/>
                    <a:pt x="8604" y="2814"/>
                    <a:pt x="8573" y="2811"/>
                  </a:cubicBezTo>
                  <a:cubicBezTo>
                    <a:pt x="8206" y="2811"/>
                    <a:pt x="7873" y="2611"/>
                    <a:pt x="7673" y="2310"/>
                  </a:cubicBezTo>
                  <a:cubicBezTo>
                    <a:pt x="7973" y="1810"/>
                    <a:pt x="8073" y="1210"/>
                    <a:pt x="8006" y="943"/>
                  </a:cubicBezTo>
                  <a:cubicBezTo>
                    <a:pt x="7973" y="709"/>
                    <a:pt x="7839" y="609"/>
                    <a:pt x="7773" y="609"/>
                  </a:cubicBezTo>
                  <a:cubicBezTo>
                    <a:pt x="7751" y="604"/>
                    <a:pt x="7727" y="601"/>
                    <a:pt x="7704" y="601"/>
                  </a:cubicBezTo>
                  <a:cubicBezTo>
                    <a:pt x="7585" y="601"/>
                    <a:pt x="7450" y="670"/>
                    <a:pt x="7339" y="809"/>
                  </a:cubicBezTo>
                  <a:cubicBezTo>
                    <a:pt x="7006" y="1176"/>
                    <a:pt x="6939" y="1743"/>
                    <a:pt x="7172" y="2244"/>
                  </a:cubicBezTo>
                  <a:cubicBezTo>
                    <a:pt x="7172" y="2277"/>
                    <a:pt x="7172" y="2277"/>
                    <a:pt x="7172" y="2310"/>
                  </a:cubicBezTo>
                  <a:cubicBezTo>
                    <a:pt x="7072" y="2444"/>
                    <a:pt x="6939" y="2577"/>
                    <a:pt x="6805" y="2677"/>
                  </a:cubicBezTo>
                  <a:cubicBezTo>
                    <a:pt x="6715" y="2737"/>
                    <a:pt x="6639" y="2770"/>
                    <a:pt x="6570" y="2770"/>
                  </a:cubicBezTo>
                  <a:cubicBezTo>
                    <a:pt x="6485" y="2770"/>
                    <a:pt x="6412" y="2721"/>
                    <a:pt x="6338" y="2611"/>
                  </a:cubicBezTo>
                  <a:cubicBezTo>
                    <a:pt x="6172" y="2444"/>
                    <a:pt x="6072" y="2177"/>
                    <a:pt x="6005" y="1910"/>
                  </a:cubicBezTo>
                  <a:cubicBezTo>
                    <a:pt x="6372" y="1276"/>
                    <a:pt x="6505" y="643"/>
                    <a:pt x="6472" y="342"/>
                  </a:cubicBezTo>
                  <a:cubicBezTo>
                    <a:pt x="6405" y="109"/>
                    <a:pt x="6305" y="42"/>
                    <a:pt x="6238" y="9"/>
                  </a:cubicBezTo>
                  <a:cubicBezTo>
                    <a:pt x="6211" y="3"/>
                    <a:pt x="6184" y="1"/>
                    <a:pt x="61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7" name="Google Shape;3257;p32"/>
          <p:cNvGrpSpPr/>
          <p:nvPr/>
        </p:nvGrpSpPr>
        <p:grpSpPr>
          <a:xfrm>
            <a:off x="99875" y="2482425"/>
            <a:ext cx="527050" cy="1108300"/>
            <a:chOff x="23675" y="3777825"/>
            <a:chExt cx="527050" cy="1108300"/>
          </a:xfrm>
        </p:grpSpPr>
        <p:sp>
          <p:nvSpPr>
            <p:cNvPr id="3258" name="Google Shape;3258;p32"/>
            <p:cNvSpPr/>
            <p:nvPr/>
          </p:nvSpPr>
          <p:spPr>
            <a:xfrm>
              <a:off x="152100" y="3780325"/>
              <a:ext cx="124275" cy="124275"/>
            </a:xfrm>
            <a:custGeom>
              <a:avLst/>
              <a:gdLst/>
              <a:ahLst/>
              <a:cxnLst/>
              <a:rect l="l" t="t" r="r" b="b"/>
              <a:pathLst>
                <a:path w="4971" h="4971" extrusionOk="0">
                  <a:moveTo>
                    <a:pt x="2669" y="567"/>
                  </a:moveTo>
                  <a:cubicBezTo>
                    <a:pt x="2736" y="801"/>
                    <a:pt x="2802" y="1101"/>
                    <a:pt x="2836" y="1301"/>
                  </a:cubicBezTo>
                  <a:cubicBezTo>
                    <a:pt x="2969" y="1802"/>
                    <a:pt x="3002" y="1935"/>
                    <a:pt x="3069" y="2002"/>
                  </a:cubicBezTo>
                  <a:cubicBezTo>
                    <a:pt x="3102" y="2068"/>
                    <a:pt x="3203" y="2102"/>
                    <a:pt x="3703" y="2302"/>
                  </a:cubicBezTo>
                  <a:cubicBezTo>
                    <a:pt x="3870" y="2369"/>
                    <a:pt x="4170" y="2469"/>
                    <a:pt x="4370" y="2535"/>
                  </a:cubicBezTo>
                  <a:cubicBezTo>
                    <a:pt x="4103" y="2669"/>
                    <a:pt x="3603" y="2836"/>
                    <a:pt x="3203" y="3002"/>
                  </a:cubicBezTo>
                  <a:cubicBezTo>
                    <a:pt x="3136" y="3002"/>
                    <a:pt x="3102" y="3069"/>
                    <a:pt x="3069" y="3102"/>
                  </a:cubicBezTo>
                  <a:cubicBezTo>
                    <a:pt x="2869" y="3569"/>
                    <a:pt x="2635" y="4103"/>
                    <a:pt x="2469" y="4403"/>
                  </a:cubicBezTo>
                  <a:cubicBezTo>
                    <a:pt x="2335" y="4103"/>
                    <a:pt x="2168" y="3536"/>
                    <a:pt x="2068" y="3036"/>
                  </a:cubicBezTo>
                  <a:cubicBezTo>
                    <a:pt x="2035" y="2936"/>
                    <a:pt x="1968" y="2869"/>
                    <a:pt x="1902" y="2869"/>
                  </a:cubicBezTo>
                  <a:cubicBezTo>
                    <a:pt x="1401" y="2769"/>
                    <a:pt x="868" y="2635"/>
                    <a:pt x="567" y="2569"/>
                  </a:cubicBezTo>
                  <a:cubicBezTo>
                    <a:pt x="868" y="2402"/>
                    <a:pt x="1468" y="2135"/>
                    <a:pt x="2002" y="1902"/>
                  </a:cubicBezTo>
                  <a:cubicBezTo>
                    <a:pt x="2068" y="1902"/>
                    <a:pt x="2102" y="1835"/>
                    <a:pt x="2135" y="1802"/>
                  </a:cubicBezTo>
                  <a:cubicBezTo>
                    <a:pt x="2302" y="1368"/>
                    <a:pt x="2502" y="868"/>
                    <a:pt x="2669" y="567"/>
                  </a:cubicBezTo>
                  <a:close/>
                  <a:moveTo>
                    <a:pt x="2702" y="0"/>
                  </a:moveTo>
                  <a:cubicBezTo>
                    <a:pt x="2569" y="0"/>
                    <a:pt x="2369" y="0"/>
                    <a:pt x="1768" y="1568"/>
                  </a:cubicBezTo>
                  <a:cubicBezTo>
                    <a:pt x="100" y="2235"/>
                    <a:pt x="34" y="2435"/>
                    <a:pt x="0" y="2535"/>
                  </a:cubicBezTo>
                  <a:cubicBezTo>
                    <a:pt x="0" y="2602"/>
                    <a:pt x="0" y="2702"/>
                    <a:pt x="67" y="2736"/>
                  </a:cubicBezTo>
                  <a:cubicBezTo>
                    <a:pt x="100" y="2802"/>
                    <a:pt x="234" y="2969"/>
                    <a:pt x="1701" y="3269"/>
                  </a:cubicBezTo>
                  <a:cubicBezTo>
                    <a:pt x="2135" y="4971"/>
                    <a:pt x="2269" y="4971"/>
                    <a:pt x="2435" y="4971"/>
                  </a:cubicBezTo>
                  <a:cubicBezTo>
                    <a:pt x="2569" y="4971"/>
                    <a:pt x="2736" y="4971"/>
                    <a:pt x="3436" y="3369"/>
                  </a:cubicBezTo>
                  <a:cubicBezTo>
                    <a:pt x="3870" y="3203"/>
                    <a:pt x="4704" y="2902"/>
                    <a:pt x="4870" y="2736"/>
                  </a:cubicBezTo>
                  <a:cubicBezTo>
                    <a:pt x="4937" y="2669"/>
                    <a:pt x="4970" y="2569"/>
                    <a:pt x="4937" y="2502"/>
                  </a:cubicBezTo>
                  <a:cubicBezTo>
                    <a:pt x="4904" y="2302"/>
                    <a:pt x="4670" y="2202"/>
                    <a:pt x="3836" y="1902"/>
                  </a:cubicBezTo>
                  <a:cubicBezTo>
                    <a:pt x="3670" y="1835"/>
                    <a:pt x="3469" y="1768"/>
                    <a:pt x="3403" y="1735"/>
                  </a:cubicBezTo>
                  <a:cubicBezTo>
                    <a:pt x="3369" y="1635"/>
                    <a:pt x="3303" y="1401"/>
                    <a:pt x="3269" y="1201"/>
                  </a:cubicBezTo>
                  <a:cubicBezTo>
                    <a:pt x="3102" y="601"/>
                    <a:pt x="3002" y="234"/>
                    <a:pt x="2902" y="100"/>
                  </a:cubicBezTo>
                  <a:cubicBezTo>
                    <a:pt x="2869" y="34"/>
                    <a:pt x="2769" y="0"/>
                    <a:pt x="2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2"/>
            <p:cNvSpPr/>
            <p:nvPr/>
          </p:nvSpPr>
          <p:spPr>
            <a:xfrm>
              <a:off x="333500" y="3783175"/>
              <a:ext cx="143025" cy="105250"/>
            </a:xfrm>
            <a:custGeom>
              <a:avLst/>
              <a:gdLst/>
              <a:ahLst/>
              <a:cxnLst/>
              <a:rect l="l" t="t" r="r" b="b"/>
              <a:pathLst>
                <a:path w="5721" h="4210" extrusionOk="0">
                  <a:moveTo>
                    <a:pt x="3713" y="1"/>
                  </a:moveTo>
                  <a:cubicBezTo>
                    <a:pt x="3022" y="1"/>
                    <a:pt x="2676" y="975"/>
                    <a:pt x="2636" y="1792"/>
                  </a:cubicBezTo>
                  <a:lnTo>
                    <a:pt x="2636" y="1792"/>
                  </a:lnTo>
                  <a:cubicBezTo>
                    <a:pt x="2261" y="1506"/>
                    <a:pt x="1784" y="1275"/>
                    <a:pt x="1357" y="1275"/>
                  </a:cubicBezTo>
                  <a:cubicBezTo>
                    <a:pt x="1120" y="1275"/>
                    <a:pt x="898" y="1346"/>
                    <a:pt x="717" y="1521"/>
                  </a:cubicBezTo>
                  <a:cubicBezTo>
                    <a:pt x="0" y="2188"/>
                    <a:pt x="1681" y="4210"/>
                    <a:pt x="3143" y="4210"/>
                  </a:cubicBezTo>
                  <a:cubicBezTo>
                    <a:pt x="3655" y="4210"/>
                    <a:pt x="4140" y="3962"/>
                    <a:pt x="4486" y="3322"/>
                  </a:cubicBezTo>
                  <a:cubicBezTo>
                    <a:pt x="4486" y="3322"/>
                    <a:pt x="5720" y="787"/>
                    <a:pt x="4086" y="86"/>
                  </a:cubicBezTo>
                  <a:cubicBezTo>
                    <a:pt x="3952" y="27"/>
                    <a:pt x="3827" y="1"/>
                    <a:pt x="3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2"/>
            <p:cNvSpPr/>
            <p:nvPr/>
          </p:nvSpPr>
          <p:spPr>
            <a:xfrm>
              <a:off x="339725" y="3777825"/>
              <a:ext cx="129275" cy="115925"/>
            </a:xfrm>
            <a:custGeom>
              <a:avLst/>
              <a:gdLst/>
              <a:ahLst/>
              <a:cxnLst/>
              <a:rect l="l" t="t" r="r" b="b"/>
              <a:pathLst>
                <a:path w="5171" h="4637" extrusionOk="0">
                  <a:moveTo>
                    <a:pt x="2602" y="2502"/>
                  </a:moveTo>
                  <a:lnTo>
                    <a:pt x="2602" y="2502"/>
                  </a:lnTo>
                  <a:cubicBezTo>
                    <a:pt x="2803" y="2702"/>
                    <a:pt x="2869" y="2836"/>
                    <a:pt x="2869" y="2869"/>
                  </a:cubicBezTo>
                  <a:cubicBezTo>
                    <a:pt x="2803" y="2902"/>
                    <a:pt x="2769" y="2902"/>
                    <a:pt x="2736" y="2902"/>
                  </a:cubicBezTo>
                  <a:cubicBezTo>
                    <a:pt x="2703" y="2836"/>
                    <a:pt x="2636" y="2702"/>
                    <a:pt x="2602" y="2502"/>
                  </a:cubicBezTo>
                  <a:close/>
                  <a:moveTo>
                    <a:pt x="3470" y="434"/>
                  </a:moveTo>
                  <a:cubicBezTo>
                    <a:pt x="3570" y="434"/>
                    <a:pt x="3637" y="434"/>
                    <a:pt x="3737" y="467"/>
                  </a:cubicBezTo>
                  <a:cubicBezTo>
                    <a:pt x="4070" y="634"/>
                    <a:pt x="4270" y="834"/>
                    <a:pt x="4370" y="1134"/>
                  </a:cubicBezTo>
                  <a:cubicBezTo>
                    <a:pt x="4737" y="2068"/>
                    <a:pt x="4037" y="3436"/>
                    <a:pt x="4037" y="3436"/>
                  </a:cubicBezTo>
                  <a:cubicBezTo>
                    <a:pt x="3770" y="3970"/>
                    <a:pt x="3370" y="4237"/>
                    <a:pt x="2903" y="4237"/>
                  </a:cubicBezTo>
                  <a:cubicBezTo>
                    <a:pt x="1969" y="4237"/>
                    <a:pt x="901" y="3303"/>
                    <a:pt x="568" y="2502"/>
                  </a:cubicBezTo>
                  <a:cubicBezTo>
                    <a:pt x="501" y="2335"/>
                    <a:pt x="434" y="2068"/>
                    <a:pt x="601" y="1902"/>
                  </a:cubicBezTo>
                  <a:cubicBezTo>
                    <a:pt x="734" y="1768"/>
                    <a:pt x="901" y="1701"/>
                    <a:pt x="1101" y="1701"/>
                  </a:cubicBezTo>
                  <a:cubicBezTo>
                    <a:pt x="1402" y="1701"/>
                    <a:pt x="1802" y="1868"/>
                    <a:pt x="2169" y="2135"/>
                  </a:cubicBezTo>
                  <a:cubicBezTo>
                    <a:pt x="2169" y="2435"/>
                    <a:pt x="2202" y="2936"/>
                    <a:pt x="2436" y="3169"/>
                  </a:cubicBezTo>
                  <a:cubicBezTo>
                    <a:pt x="2536" y="3269"/>
                    <a:pt x="2644" y="3319"/>
                    <a:pt x="2761" y="3319"/>
                  </a:cubicBezTo>
                  <a:cubicBezTo>
                    <a:pt x="2878" y="3319"/>
                    <a:pt x="3003" y="3269"/>
                    <a:pt x="3136" y="3169"/>
                  </a:cubicBezTo>
                  <a:cubicBezTo>
                    <a:pt x="3203" y="3102"/>
                    <a:pt x="3270" y="3002"/>
                    <a:pt x="3270" y="2869"/>
                  </a:cubicBezTo>
                  <a:cubicBezTo>
                    <a:pt x="3270" y="2569"/>
                    <a:pt x="2936" y="2202"/>
                    <a:pt x="2602" y="1935"/>
                  </a:cubicBezTo>
                  <a:cubicBezTo>
                    <a:pt x="2669" y="1168"/>
                    <a:pt x="2969" y="434"/>
                    <a:pt x="3470" y="434"/>
                  </a:cubicBezTo>
                  <a:close/>
                  <a:moveTo>
                    <a:pt x="3470" y="0"/>
                  </a:moveTo>
                  <a:cubicBezTo>
                    <a:pt x="2769" y="0"/>
                    <a:pt x="2336" y="801"/>
                    <a:pt x="2202" y="1635"/>
                  </a:cubicBezTo>
                  <a:cubicBezTo>
                    <a:pt x="1821" y="1410"/>
                    <a:pt x="1449" y="1292"/>
                    <a:pt x="1114" y="1292"/>
                  </a:cubicBezTo>
                  <a:cubicBezTo>
                    <a:pt x="804" y="1292"/>
                    <a:pt x="525" y="1393"/>
                    <a:pt x="301" y="1601"/>
                  </a:cubicBezTo>
                  <a:cubicBezTo>
                    <a:pt x="67" y="1835"/>
                    <a:pt x="1" y="2202"/>
                    <a:pt x="201" y="2669"/>
                  </a:cubicBezTo>
                  <a:cubicBezTo>
                    <a:pt x="568" y="3603"/>
                    <a:pt x="1802" y="4637"/>
                    <a:pt x="2903" y="4637"/>
                  </a:cubicBezTo>
                  <a:cubicBezTo>
                    <a:pt x="3336" y="4637"/>
                    <a:pt x="3970" y="4470"/>
                    <a:pt x="4404" y="3636"/>
                  </a:cubicBezTo>
                  <a:cubicBezTo>
                    <a:pt x="4437" y="3569"/>
                    <a:pt x="5171" y="2068"/>
                    <a:pt x="4771" y="1001"/>
                  </a:cubicBezTo>
                  <a:cubicBezTo>
                    <a:pt x="4637" y="567"/>
                    <a:pt x="4337" y="267"/>
                    <a:pt x="3903" y="100"/>
                  </a:cubicBezTo>
                  <a:cubicBezTo>
                    <a:pt x="3770" y="34"/>
                    <a:pt x="3603" y="0"/>
                    <a:pt x="347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2"/>
            <p:cNvSpPr/>
            <p:nvPr/>
          </p:nvSpPr>
          <p:spPr>
            <a:xfrm>
              <a:off x="411050" y="3893725"/>
              <a:ext cx="138025" cy="104900"/>
            </a:xfrm>
            <a:custGeom>
              <a:avLst/>
              <a:gdLst/>
              <a:ahLst/>
              <a:cxnLst/>
              <a:rect l="l" t="t" r="r" b="b"/>
              <a:pathLst>
                <a:path w="5521" h="4196" extrusionOk="0">
                  <a:moveTo>
                    <a:pt x="2685" y="1"/>
                  </a:moveTo>
                  <a:cubicBezTo>
                    <a:pt x="0" y="1"/>
                    <a:pt x="1113" y="4195"/>
                    <a:pt x="2296" y="4195"/>
                  </a:cubicBezTo>
                  <a:cubicBezTo>
                    <a:pt x="2348" y="4195"/>
                    <a:pt x="2400" y="4187"/>
                    <a:pt x="2451" y="4171"/>
                  </a:cubicBezTo>
                  <a:cubicBezTo>
                    <a:pt x="3120" y="3954"/>
                    <a:pt x="3240" y="3071"/>
                    <a:pt x="3131" y="2345"/>
                  </a:cubicBezTo>
                  <a:lnTo>
                    <a:pt x="3131" y="2345"/>
                  </a:lnTo>
                  <a:cubicBezTo>
                    <a:pt x="3519" y="2534"/>
                    <a:pt x="3987" y="2670"/>
                    <a:pt x="4395" y="2670"/>
                  </a:cubicBezTo>
                  <a:cubicBezTo>
                    <a:pt x="4894" y="2670"/>
                    <a:pt x="5301" y="2465"/>
                    <a:pt x="5353" y="1902"/>
                  </a:cubicBezTo>
                  <a:cubicBezTo>
                    <a:pt x="5520" y="101"/>
                    <a:pt x="2685" y="1"/>
                    <a:pt x="2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2"/>
            <p:cNvSpPr/>
            <p:nvPr/>
          </p:nvSpPr>
          <p:spPr>
            <a:xfrm>
              <a:off x="431450" y="3888725"/>
              <a:ext cx="119275" cy="115125"/>
            </a:xfrm>
            <a:custGeom>
              <a:avLst/>
              <a:gdLst/>
              <a:ahLst/>
              <a:cxnLst/>
              <a:rect l="l" t="t" r="r" b="b"/>
              <a:pathLst>
                <a:path w="4771" h="4605" extrusionOk="0">
                  <a:moveTo>
                    <a:pt x="1769" y="1735"/>
                  </a:moveTo>
                  <a:cubicBezTo>
                    <a:pt x="1802" y="1735"/>
                    <a:pt x="1902" y="1869"/>
                    <a:pt x="2002" y="2102"/>
                  </a:cubicBezTo>
                  <a:cubicBezTo>
                    <a:pt x="1802" y="1969"/>
                    <a:pt x="1702" y="1835"/>
                    <a:pt x="1702" y="1802"/>
                  </a:cubicBezTo>
                  <a:cubicBezTo>
                    <a:pt x="1702" y="1769"/>
                    <a:pt x="1735" y="1769"/>
                    <a:pt x="1769" y="1735"/>
                  </a:cubicBezTo>
                  <a:close/>
                  <a:moveTo>
                    <a:pt x="1836" y="401"/>
                  </a:moveTo>
                  <a:cubicBezTo>
                    <a:pt x="1869" y="401"/>
                    <a:pt x="3403" y="468"/>
                    <a:pt x="4037" y="1235"/>
                  </a:cubicBezTo>
                  <a:cubicBezTo>
                    <a:pt x="4271" y="1468"/>
                    <a:pt x="4337" y="1735"/>
                    <a:pt x="4304" y="2102"/>
                  </a:cubicBezTo>
                  <a:cubicBezTo>
                    <a:pt x="4304" y="2236"/>
                    <a:pt x="4271" y="2669"/>
                    <a:pt x="3570" y="2669"/>
                  </a:cubicBezTo>
                  <a:cubicBezTo>
                    <a:pt x="3270" y="2669"/>
                    <a:pt x="2870" y="2569"/>
                    <a:pt x="2503" y="2402"/>
                  </a:cubicBezTo>
                  <a:cubicBezTo>
                    <a:pt x="2403" y="1869"/>
                    <a:pt x="2169" y="1302"/>
                    <a:pt x="1802" y="1302"/>
                  </a:cubicBezTo>
                  <a:cubicBezTo>
                    <a:pt x="1735" y="1302"/>
                    <a:pt x="1702" y="1335"/>
                    <a:pt x="1635" y="1335"/>
                  </a:cubicBezTo>
                  <a:cubicBezTo>
                    <a:pt x="1369" y="1468"/>
                    <a:pt x="1302" y="1669"/>
                    <a:pt x="1302" y="1769"/>
                  </a:cubicBezTo>
                  <a:cubicBezTo>
                    <a:pt x="1302" y="2169"/>
                    <a:pt x="1802" y="2503"/>
                    <a:pt x="2136" y="2669"/>
                  </a:cubicBezTo>
                  <a:cubicBezTo>
                    <a:pt x="2202" y="3303"/>
                    <a:pt x="2102" y="4004"/>
                    <a:pt x="1569" y="4170"/>
                  </a:cubicBezTo>
                  <a:cubicBezTo>
                    <a:pt x="1539" y="4179"/>
                    <a:pt x="1509" y="4183"/>
                    <a:pt x="1478" y="4183"/>
                  </a:cubicBezTo>
                  <a:cubicBezTo>
                    <a:pt x="1268" y="4183"/>
                    <a:pt x="1039" y="3986"/>
                    <a:pt x="835" y="3637"/>
                  </a:cubicBezTo>
                  <a:cubicBezTo>
                    <a:pt x="401" y="2903"/>
                    <a:pt x="234" y="1735"/>
                    <a:pt x="635" y="1035"/>
                  </a:cubicBezTo>
                  <a:cubicBezTo>
                    <a:pt x="868" y="601"/>
                    <a:pt x="1302" y="401"/>
                    <a:pt x="1836" y="401"/>
                  </a:cubicBezTo>
                  <a:close/>
                  <a:moveTo>
                    <a:pt x="1869" y="1"/>
                  </a:moveTo>
                  <a:cubicBezTo>
                    <a:pt x="1235" y="1"/>
                    <a:pt x="735" y="201"/>
                    <a:pt x="401" y="635"/>
                  </a:cubicBezTo>
                  <a:cubicBezTo>
                    <a:pt x="134" y="968"/>
                    <a:pt x="1" y="1468"/>
                    <a:pt x="1" y="2002"/>
                  </a:cubicBezTo>
                  <a:cubicBezTo>
                    <a:pt x="1" y="3203"/>
                    <a:pt x="668" y="4604"/>
                    <a:pt x="1469" y="4604"/>
                  </a:cubicBezTo>
                  <a:cubicBezTo>
                    <a:pt x="1535" y="4604"/>
                    <a:pt x="1635" y="4604"/>
                    <a:pt x="1702" y="4571"/>
                  </a:cubicBezTo>
                  <a:cubicBezTo>
                    <a:pt x="2403" y="4337"/>
                    <a:pt x="2603" y="3603"/>
                    <a:pt x="2569" y="2869"/>
                  </a:cubicBezTo>
                  <a:lnTo>
                    <a:pt x="2569" y="2869"/>
                  </a:lnTo>
                  <a:cubicBezTo>
                    <a:pt x="2903" y="3003"/>
                    <a:pt x="3270" y="3070"/>
                    <a:pt x="3570" y="3070"/>
                  </a:cubicBezTo>
                  <a:cubicBezTo>
                    <a:pt x="4271" y="3070"/>
                    <a:pt x="4671" y="2736"/>
                    <a:pt x="4738" y="2136"/>
                  </a:cubicBezTo>
                  <a:cubicBezTo>
                    <a:pt x="4771" y="1669"/>
                    <a:pt x="4638" y="1235"/>
                    <a:pt x="4337" y="901"/>
                  </a:cubicBezTo>
                  <a:cubicBezTo>
                    <a:pt x="3570" y="67"/>
                    <a:pt x="1869" y="1"/>
                    <a:pt x="18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2"/>
            <p:cNvSpPr/>
            <p:nvPr/>
          </p:nvSpPr>
          <p:spPr>
            <a:xfrm>
              <a:off x="311375" y="3898925"/>
              <a:ext cx="119275" cy="95175"/>
            </a:xfrm>
            <a:custGeom>
              <a:avLst/>
              <a:gdLst/>
              <a:ahLst/>
              <a:cxnLst/>
              <a:rect l="l" t="t" r="r" b="b"/>
              <a:pathLst>
                <a:path w="4771" h="3807" extrusionOk="0">
                  <a:moveTo>
                    <a:pt x="2783" y="1"/>
                  </a:moveTo>
                  <a:cubicBezTo>
                    <a:pt x="2322" y="1"/>
                    <a:pt x="1788" y="129"/>
                    <a:pt x="1368" y="593"/>
                  </a:cubicBezTo>
                  <a:cubicBezTo>
                    <a:pt x="467" y="1594"/>
                    <a:pt x="0" y="3062"/>
                    <a:pt x="868" y="3529"/>
                  </a:cubicBezTo>
                  <a:cubicBezTo>
                    <a:pt x="1189" y="3702"/>
                    <a:pt x="1611" y="3806"/>
                    <a:pt x="2051" y="3806"/>
                  </a:cubicBezTo>
                  <a:cubicBezTo>
                    <a:pt x="2798" y="3806"/>
                    <a:pt x="3596" y="3505"/>
                    <a:pt x="4037" y="2728"/>
                  </a:cubicBezTo>
                  <a:cubicBezTo>
                    <a:pt x="4771" y="1527"/>
                    <a:pt x="4270" y="327"/>
                    <a:pt x="3803" y="193"/>
                  </a:cubicBezTo>
                  <a:cubicBezTo>
                    <a:pt x="3803" y="193"/>
                    <a:pt x="3348" y="1"/>
                    <a:pt x="2783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2"/>
            <p:cNvSpPr/>
            <p:nvPr/>
          </p:nvSpPr>
          <p:spPr>
            <a:xfrm>
              <a:off x="370575" y="3899575"/>
              <a:ext cx="47575" cy="55050"/>
            </a:xfrm>
            <a:custGeom>
              <a:avLst/>
              <a:gdLst/>
              <a:ahLst/>
              <a:cxnLst/>
              <a:rect l="l" t="t" r="r" b="b"/>
              <a:pathLst>
                <a:path w="1903" h="2202" extrusionOk="0">
                  <a:moveTo>
                    <a:pt x="1" y="0"/>
                  </a:moveTo>
                  <a:cubicBezTo>
                    <a:pt x="1" y="1"/>
                    <a:pt x="1469" y="2069"/>
                    <a:pt x="1902" y="22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2"/>
            <p:cNvSpPr/>
            <p:nvPr/>
          </p:nvSpPr>
          <p:spPr>
            <a:xfrm>
              <a:off x="364750" y="3894525"/>
              <a:ext cx="59225" cy="65950"/>
            </a:xfrm>
            <a:custGeom>
              <a:avLst/>
              <a:gdLst/>
              <a:ahLst/>
              <a:cxnLst/>
              <a:rect l="l" t="t" r="r" b="b"/>
              <a:pathLst>
                <a:path w="2369" h="2638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67" y="336"/>
                  </a:cubicBezTo>
                  <a:cubicBezTo>
                    <a:pt x="434" y="836"/>
                    <a:pt x="1601" y="2471"/>
                    <a:pt x="2068" y="2604"/>
                  </a:cubicBezTo>
                  <a:cubicBezTo>
                    <a:pt x="2102" y="2604"/>
                    <a:pt x="2135" y="2637"/>
                    <a:pt x="2135" y="2637"/>
                  </a:cubicBezTo>
                  <a:cubicBezTo>
                    <a:pt x="2235" y="2637"/>
                    <a:pt x="2302" y="2571"/>
                    <a:pt x="2335" y="2471"/>
                  </a:cubicBezTo>
                  <a:cubicBezTo>
                    <a:pt x="2369" y="2371"/>
                    <a:pt x="2335" y="2271"/>
                    <a:pt x="2202" y="2204"/>
                  </a:cubicBezTo>
                  <a:cubicBezTo>
                    <a:pt x="1968" y="2137"/>
                    <a:pt x="1101" y="1036"/>
                    <a:pt x="401" y="102"/>
                  </a:cubicBezTo>
                  <a:cubicBezTo>
                    <a:pt x="358" y="38"/>
                    <a:pt x="301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2"/>
            <p:cNvSpPr/>
            <p:nvPr/>
          </p:nvSpPr>
          <p:spPr>
            <a:xfrm>
              <a:off x="344725" y="3916250"/>
              <a:ext cx="58400" cy="63400"/>
            </a:xfrm>
            <a:custGeom>
              <a:avLst/>
              <a:gdLst/>
              <a:ahLst/>
              <a:cxnLst/>
              <a:rect l="l" t="t" r="r" b="b"/>
              <a:pathLst>
                <a:path w="2336" h="2536" extrusionOk="0">
                  <a:moveTo>
                    <a:pt x="1" y="1"/>
                  </a:moveTo>
                  <a:cubicBezTo>
                    <a:pt x="1" y="1"/>
                    <a:pt x="1769" y="2369"/>
                    <a:pt x="2336" y="25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2"/>
            <p:cNvSpPr/>
            <p:nvPr/>
          </p:nvSpPr>
          <p:spPr>
            <a:xfrm>
              <a:off x="338900" y="3911175"/>
              <a:ext cx="70075" cy="73475"/>
            </a:xfrm>
            <a:custGeom>
              <a:avLst/>
              <a:gdLst/>
              <a:ahLst/>
              <a:cxnLst/>
              <a:rect l="l" t="t" r="r" b="b"/>
              <a:pathLst>
                <a:path w="2803" h="2939" extrusionOk="0">
                  <a:moveTo>
                    <a:pt x="224" y="0"/>
                  </a:moveTo>
                  <a:cubicBezTo>
                    <a:pt x="182" y="0"/>
                    <a:pt x="139" y="11"/>
                    <a:pt x="100" y="37"/>
                  </a:cubicBezTo>
                  <a:cubicBezTo>
                    <a:pt x="0" y="103"/>
                    <a:pt x="0" y="237"/>
                    <a:pt x="67" y="337"/>
                  </a:cubicBezTo>
                  <a:cubicBezTo>
                    <a:pt x="367" y="737"/>
                    <a:pt x="1902" y="2739"/>
                    <a:pt x="2502" y="2939"/>
                  </a:cubicBezTo>
                  <a:lnTo>
                    <a:pt x="2569" y="2939"/>
                  </a:lnTo>
                  <a:cubicBezTo>
                    <a:pt x="2669" y="2939"/>
                    <a:pt x="2736" y="2905"/>
                    <a:pt x="2769" y="2805"/>
                  </a:cubicBezTo>
                  <a:cubicBezTo>
                    <a:pt x="2802" y="2705"/>
                    <a:pt x="2736" y="2572"/>
                    <a:pt x="2635" y="2539"/>
                  </a:cubicBezTo>
                  <a:cubicBezTo>
                    <a:pt x="2302" y="2438"/>
                    <a:pt x="1134" y="1037"/>
                    <a:pt x="401" y="70"/>
                  </a:cubicBezTo>
                  <a:cubicBezTo>
                    <a:pt x="359" y="29"/>
                    <a:pt x="293" y="0"/>
                    <a:pt x="22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2"/>
            <p:cNvSpPr/>
            <p:nvPr/>
          </p:nvSpPr>
          <p:spPr>
            <a:xfrm>
              <a:off x="456475" y="3796775"/>
              <a:ext cx="46725" cy="76975"/>
            </a:xfrm>
            <a:custGeom>
              <a:avLst/>
              <a:gdLst/>
              <a:ahLst/>
              <a:cxnLst/>
              <a:rect l="l" t="t" r="r" b="b"/>
              <a:pathLst>
                <a:path w="1869" h="3079" extrusionOk="0">
                  <a:moveTo>
                    <a:pt x="1188" y="1"/>
                  </a:moveTo>
                  <a:cubicBezTo>
                    <a:pt x="1170" y="1"/>
                    <a:pt x="1152" y="4"/>
                    <a:pt x="1135" y="9"/>
                  </a:cubicBezTo>
                  <a:cubicBezTo>
                    <a:pt x="1001" y="43"/>
                    <a:pt x="935" y="176"/>
                    <a:pt x="968" y="276"/>
                  </a:cubicBezTo>
                  <a:cubicBezTo>
                    <a:pt x="1402" y="1811"/>
                    <a:pt x="167" y="2645"/>
                    <a:pt x="134" y="2678"/>
                  </a:cubicBezTo>
                  <a:cubicBezTo>
                    <a:pt x="34" y="2745"/>
                    <a:pt x="1" y="2878"/>
                    <a:pt x="67" y="2978"/>
                  </a:cubicBezTo>
                  <a:cubicBezTo>
                    <a:pt x="101" y="3045"/>
                    <a:pt x="167" y="3078"/>
                    <a:pt x="234" y="3078"/>
                  </a:cubicBezTo>
                  <a:cubicBezTo>
                    <a:pt x="267" y="3078"/>
                    <a:pt x="334" y="3045"/>
                    <a:pt x="368" y="3045"/>
                  </a:cubicBezTo>
                  <a:cubicBezTo>
                    <a:pt x="368" y="3012"/>
                    <a:pt x="1869" y="2011"/>
                    <a:pt x="1368" y="176"/>
                  </a:cubicBezTo>
                  <a:cubicBezTo>
                    <a:pt x="1368" y="66"/>
                    <a:pt x="1277" y="1"/>
                    <a:pt x="11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2"/>
            <p:cNvSpPr/>
            <p:nvPr/>
          </p:nvSpPr>
          <p:spPr>
            <a:xfrm>
              <a:off x="333050" y="3942100"/>
              <a:ext cx="45900" cy="50075"/>
            </a:xfrm>
            <a:custGeom>
              <a:avLst/>
              <a:gdLst/>
              <a:ahLst/>
              <a:cxnLst/>
              <a:rect l="l" t="t" r="r" b="b"/>
              <a:pathLst>
                <a:path w="1836" h="200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68" y="1835"/>
                    <a:pt x="1835" y="20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2"/>
            <p:cNvSpPr/>
            <p:nvPr/>
          </p:nvSpPr>
          <p:spPr>
            <a:xfrm>
              <a:off x="327225" y="3937075"/>
              <a:ext cx="57550" cy="60100"/>
            </a:xfrm>
            <a:custGeom>
              <a:avLst/>
              <a:gdLst/>
              <a:ahLst/>
              <a:cxnLst/>
              <a:rect l="l" t="t" r="r" b="b"/>
              <a:pathLst>
                <a:path w="2302" h="2404" extrusionOk="0">
                  <a:moveTo>
                    <a:pt x="215" y="0"/>
                  </a:moveTo>
                  <a:cubicBezTo>
                    <a:pt x="175" y="0"/>
                    <a:pt x="136" y="11"/>
                    <a:pt x="100" y="35"/>
                  </a:cubicBezTo>
                  <a:cubicBezTo>
                    <a:pt x="0" y="102"/>
                    <a:pt x="0" y="202"/>
                    <a:pt x="34" y="302"/>
                  </a:cubicBezTo>
                  <a:cubicBezTo>
                    <a:pt x="167" y="502"/>
                    <a:pt x="1268" y="2203"/>
                    <a:pt x="2002" y="2403"/>
                  </a:cubicBezTo>
                  <a:lnTo>
                    <a:pt x="2068" y="2403"/>
                  </a:lnTo>
                  <a:cubicBezTo>
                    <a:pt x="2168" y="2403"/>
                    <a:pt x="2235" y="2336"/>
                    <a:pt x="2269" y="2270"/>
                  </a:cubicBezTo>
                  <a:cubicBezTo>
                    <a:pt x="2302" y="2136"/>
                    <a:pt x="2235" y="2036"/>
                    <a:pt x="2135" y="2003"/>
                  </a:cubicBezTo>
                  <a:cubicBezTo>
                    <a:pt x="1701" y="1869"/>
                    <a:pt x="834" y="769"/>
                    <a:pt x="401" y="102"/>
                  </a:cubicBezTo>
                  <a:cubicBezTo>
                    <a:pt x="357" y="37"/>
                    <a:pt x="287" y="0"/>
                    <a:pt x="21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2"/>
            <p:cNvSpPr/>
            <p:nvPr/>
          </p:nvSpPr>
          <p:spPr>
            <a:xfrm>
              <a:off x="462325" y="3855725"/>
              <a:ext cx="82575" cy="28850"/>
            </a:xfrm>
            <a:custGeom>
              <a:avLst/>
              <a:gdLst/>
              <a:ahLst/>
              <a:cxnLst/>
              <a:rect l="l" t="t" r="r" b="b"/>
              <a:pathLst>
                <a:path w="3303" h="1154" extrusionOk="0">
                  <a:moveTo>
                    <a:pt x="1977" y="1"/>
                  </a:moveTo>
                  <a:cubicBezTo>
                    <a:pt x="1445" y="1"/>
                    <a:pt x="777" y="176"/>
                    <a:pt x="67" y="787"/>
                  </a:cubicBezTo>
                  <a:cubicBezTo>
                    <a:pt x="0" y="887"/>
                    <a:pt x="0" y="987"/>
                    <a:pt x="67" y="1087"/>
                  </a:cubicBezTo>
                  <a:cubicBezTo>
                    <a:pt x="100" y="1121"/>
                    <a:pt x="167" y="1154"/>
                    <a:pt x="234" y="1154"/>
                  </a:cubicBezTo>
                  <a:cubicBezTo>
                    <a:pt x="267" y="1154"/>
                    <a:pt x="334" y="1154"/>
                    <a:pt x="367" y="1121"/>
                  </a:cubicBezTo>
                  <a:cubicBezTo>
                    <a:pt x="986" y="576"/>
                    <a:pt x="1552" y="421"/>
                    <a:pt x="1995" y="421"/>
                  </a:cubicBezTo>
                  <a:cubicBezTo>
                    <a:pt x="2555" y="421"/>
                    <a:pt x="2917" y="668"/>
                    <a:pt x="2936" y="687"/>
                  </a:cubicBezTo>
                  <a:cubicBezTo>
                    <a:pt x="2971" y="711"/>
                    <a:pt x="3011" y="722"/>
                    <a:pt x="3050" y="722"/>
                  </a:cubicBezTo>
                  <a:cubicBezTo>
                    <a:pt x="3122" y="722"/>
                    <a:pt x="3193" y="685"/>
                    <a:pt x="3236" y="620"/>
                  </a:cubicBezTo>
                  <a:cubicBezTo>
                    <a:pt x="3302" y="520"/>
                    <a:pt x="3269" y="387"/>
                    <a:pt x="3169" y="320"/>
                  </a:cubicBezTo>
                  <a:cubicBezTo>
                    <a:pt x="3169" y="320"/>
                    <a:pt x="2696" y="1"/>
                    <a:pt x="197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2"/>
            <p:cNvSpPr/>
            <p:nvPr/>
          </p:nvSpPr>
          <p:spPr>
            <a:xfrm>
              <a:off x="23675" y="4041875"/>
              <a:ext cx="261050" cy="844250"/>
            </a:xfrm>
            <a:custGeom>
              <a:avLst/>
              <a:gdLst/>
              <a:ahLst/>
              <a:cxnLst/>
              <a:rect l="l" t="t" r="r" b="b"/>
              <a:pathLst>
                <a:path w="10442" h="33770" extrusionOk="0">
                  <a:moveTo>
                    <a:pt x="10182" y="0"/>
                  </a:moveTo>
                  <a:cubicBezTo>
                    <a:pt x="10157" y="0"/>
                    <a:pt x="10131" y="5"/>
                    <a:pt x="10107" y="12"/>
                  </a:cubicBezTo>
                  <a:cubicBezTo>
                    <a:pt x="10107" y="46"/>
                    <a:pt x="9807" y="179"/>
                    <a:pt x="9340" y="413"/>
                  </a:cubicBezTo>
                  <a:cubicBezTo>
                    <a:pt x="9240" y="479"/>
                    <a:pt x="9207" y="613"/>
                    <a:pt x="9274" y="713"/>
                  </a:cubicBezTo>
                  <a:cubicBezTo>
                    <a:pt x="9307" y="780"/>
                    <a:pt x="9374" y="813"/>
                    <a:pt x="9474" y="813"/>
                  </a:cubicBezTo>
                  <a:cubicBezTo>
                    <a:pt x="9507" y="813"/>
                    <a:pt x="9540" y="813"/>
                    <a:pt x="9574" y="780"/>
                  </a:cubicBezTo>
                  <a:cubicBezTo>
                    <a:pt x="9974" y="546"/>
                    <a:pt x="10274" y="413"/>
                    <a:pt x="10274" y="413"/>
                  </a:cubicBezTo>
                  <a:cubicBezTo>
                    <a:pt x="10408" y="346"/>
                    <a:pt x="10441" y="246"/>
                    <a:pt x="10374" y="146"/>
                  </a:cubicBezTo>
                  <a:cubicBezTo>
                    <a:pt x="10349" y="44"/>
                    <a:pt x="10265" y="0"/>
                    <a:pt x="10182" y="0"/>
                  </a:cubicBezTo>
                  <a:close/>
                  <a:moveTo>
                    <a:pt x="8754" y="845"/>
                  </a:moveTo>
                  <a:cubicBezTo>
                    <a:pt x="8715" y="845"/>
                    <a:pt x="8675" y="856"/>
                    <a:pt x="8640" y="880"/>
                  </a:cubicBezTo>
                  <a:cubicBezTo>
                    <a:pt x="8406" y="1047"/>
                    <a:pt x="8173" y="1213"/>
                    <a:pt x="7939" y="1380"/>
                  </a:cubicBezTo>
                  <a:cubicBezTo>
                    <a:pt x="7873" y="1447"/>
                    <a:pt x="7839" y="1580"/>
                    <a:pt x="7906" y="1680"/>
                  </a:cubicBezTo>
                  <a:cubicBezTo>
                    <a:pt x="7973" y="1714"/>
                    <a:pt x="8006" y="1747"/>
                    <a:pt x="8073" y="1747"/>
                  </a:cubicBezTo>
                  <a:cubicBezTo>
                    <a:pt x="8139" y="1747"/>
                    <a:pt x="8173" y="1747"/>
                    <a:pt x="8206" y="1714"/>
                  </a:cubicBezTo>
                  <a:cubicBezTo>
                    <a:pt x="8406" y="1547"/>
                    <a:pt x="8640" y="1380"/>
                    <a:pt x="8873" y="1213"/>
                  </a:cubicBezTo>
                  <a:cubicBezTo>
                    <a:pt x="8973" y="1147"/>
                    <a:pt x="8973" y="1013"/>
                    <a:pt x="8940" y="946"/>
                  </a:cubicBezTo>
                  <a:cubicBezTo>
                    <a:pt x="8897" y="882"/>
                    <a:pt x="8826" y="845"/>
                    <a:pt x="8754" y="845"/>
                  </a:cubicBezTo>
                  <a:close/>
                  <a:moveTo>
                    <a:pt x="7456" y="1897"/>
                  </a:moveTo>
                  <a:cubicBezTo>
                    <a:pt x="7406" y="1897"/>
                    <a:pt x="7356" y="1914"/>
                    <a:pt x="7305" y="1947"/>
                  </a:cubicBezTo>
                  <a:cubicBezTo>
                    <a:pt x="7105" y="2147"/>
                    <a:pt x="6905" y="2381"/>
                    <a:pt x="6738" y="2581"/>
                  </a:cubicBezTo>
                  <a:cubicBezTo>
                    <a:pt x="6672" y="2681"/>
                    <a:pt x="6672" y="2814"/>
                    <a:pt x="6772" y="2881"/>
                  </a:cubicBezTo>
                  <a:cubicBezTo>
                    <a:pt x="6805" y="2915"/>
                    <a:pt x="6838" y="2915"/>
                    <a:pt x="6905" y="2915"/>
                  </a:cubicBezTo>
                  <a:cubicBezTo>
                    <a:pt x="6972" y="2915"/>
                    <a:pt x="7005" y="2915"/>
                    <a:pt x="7072" y="2848"/>
                  </a:cubicBezTo>
                  <a:cubicBezTo>
                    <a:pt x="7205" y="2648"/>
                    <a:pt x="7406" y="2448"/>
                    <a:pt x="7606" y="2247"/>
                  </a:cubicBezTo>
                  <a:cubicBezTo>
                    <a:pt x="7672" y="2181"/>
                    <a:pt x="7672" y="2047"/>
                    <a:pt x="7606" y="1947"/>
                  </a:cubicBezTo>
                  <a:cubicBezTo>
                    <a:pt x="7556" y="1914"/>
                    <a:pt x="7506" y="1897"/>
                    <a:pt x="7456" y="1897"/>
                  </a:cubicBezTo>
                  <a:close/>
                  <a:moveTo>
                    <a:pt x="6425" y="3213"/>
                  </a:moveTo>
                  <a:cubicBezTo>
                    <a:pt x="6356" y="3213"/>
                    <a:pt x="6293" y="3250"/>
                    <a:pt x="6271" y="3315"/>
                  </a:cubicBezTo>
                  <a:cubicBezTo>
                    <a:pt x="6105" y="3582"/>
                    <a:pt x="6005" y="3882"/>
                    <a:pt x="5938" y="4149"/>
                  </a:cubicBezTo>
                  <a:cubicBezTo>
                    <a:pt x="5904" y="4249"/>
                    <a:pt x="5971" y="4349"/>
                    <a:pt x="6105" y="4382"/>
                  </a:cubicBezTo>
                  <a:cubicBezTo>
                    <a:pt x="6105" y="4382"/>
                    <a:pt x="6138" y="4416"/>
                    <a:pt x="6138" y="4416"/>
                  </a:cubicBezTo>
                  <a:cubicBezTo>
                    <a:pt x="6238" y="4416"/>
                    <a:pt x="6305" y="4349"/>
                    <a:pt x="6338" y="4249"/>
                  </a:cubicBezTo>
                  <a:cubicBezTo>
                    <a:pt x="6405" y="4015"/>
                    <a:pt x="6505" y="3748"/>
                    <a:pt x="6638" y="3515"/>
                  </a:cubicBezTo>
                  <a:cubicBezTo>
                    <a:pt x="6672" y="3415"/>
                    <a:pt x="6638" y="3281"/>
                    <a:pt x="6538" y="3248"/>
                  </a:cubicBezTo>
                  <a:cubicBezTo>
                    <a:pt x="6503" y="3224"/>
                    <a:pt x="6463" y="3213"/>
                    <a:pt x="6425" y="3213"/>
                  </a:cubicBezTo>
                  <a:close/>
                  <a:moveTo>
                    <a:pt x="6038" y="4816"/>
                  </a:moveTo>
                  <a:cubicBezTo>
                    <a:pt x="5938" y="4816"/>
                    <a:pt x="5838" y="4916"/>
                    <a:pt x="5838" y="5016"/>
                  </a:cubicBezTo>
                  <a:cubicBezTo>
                    <a:pt x="5871" y="5316"/>
                    <a:pt x="5904" y="5616"/>
                    <a:pt x="6005" y="5883"/>
                  </a:cubicBezTo>
                  <a:cubicBezTo>
                    <a:pt x="6038" y="5983"/>
                    <a:pt x="6138" y="6050"/>
                    <a:pt x="6205" y="6050"/>
                  </a:cubicBezTo>
                  <a:cubicBezTo>
                    <a:pt x="6238" y="6050"/>
                    <a:pt x="6238" y="6050"/>
                    <a:pt x="6271" y="6017"/>
                  </a:cubicBezTo>
                  <a:cubicBezTo>
                    <a:pt x="6371" y="5983"/>
                    <a:pt x="6438" y="5883"/>
                    <a:pt x="6405" y="5783"/>
                  </a:cubicBezTo>
                  <a:cubicBezTo>
                    <a:pt x="6338" y="5516"/>
                    <a:pt x="6271" y="5250"/>
                    <a:pt x="6271" y="5016"/>
                  </a:cubicBezTo>
                  <a:cubicBezTo>
                    <a:pt x="6271" y="4883"/>
                    <a:pt x="6171" y="4816"/>
                    <a:pt x="6038" y="4816"/>
                  </a:cubicBezTo>
                  <a:close/>
                  <a:moveTo>
                    <a:pt x="8727" y="6138"/>
                  </a:moveTo>
                  <a:cubicBezTo>
                    <a:pt x="8496" y="6138"/>
                    <a:pt x="8261" y="6182"/>
                    <a:pt x="8006" y="6284"/>
                  </a:cubicBezTo>
                  <a:cubicBezTo>
                    <a:pt x="7906" y="6317"/>
                    <a:pt x="7873" y="6450"/>
                    <a:pt x="7906" y="6550"/>
                  </a:cubicBezTo>
                  <a:cubicBezTo>
                    <a:pt x="7939" y="6651"/>
                    <a:pt x="8006" y="6684"/>
                    <a:pt x="8106" y="6684"/>
                  </a:cubicBezTo>
                  <a:lnTo>
                    <a:pt x="8173" y="6684"/>
                  </a:lnTo>
                  <a:cubicBezTo>
                    <a:pt x="8392" y="6602"/>
                    <a:pt x="8589" y="6542"/>
                    <a:pt x="8764" y="6542"/>
                  </a:cubicBezTo>
                  <a:cubicBezTo>
                    <a:pt x="8801" y="6542"/>
                    <a:pt x="8838" y="6545"/>
                    <a:pt x="8873" y="6550"/>
                  </a:cubicBezTo>
                  <a:cubicBezTo>
                    <a:pt x="9007" y="6550"/>
                    <a:pt x="9107" y="6484"/>
                    <a:pt x="9107" y="6384"/>
                  </a:cubicBezTo>
                  <a:cubicBezTo>
                    <a:pt x="9140" y="6250"/>
                    <a:pt x="9040" y="6150"/>
                    <a:pt x="8940" y="6150"/>
                  </a:cubicBezTo>
                  <a:cubicBezTo>
                    <a:pt x="8869" y="6142"/>
                    <a:pt x="8798" y="6138"/>
                    <a:pt x="8727" y="6138"/>
                  </a:cubicBezTo>
                  <a:close/>
                  <a:moveTo>
                    <a:pt x="6553" y="6382"/>
                  </a:moveTo>
                  <a:cubicBezTo>
                    <a:pt x="6513" y="6382"/>
                    <a:pt x="6474" y="6393"/>
                    <a:pt x="6438" y="6417"/>
                  </a:cubicBezTo>
                  <a:cubicBezTo>
                    <a:pt x="6371" y="6484"/>
                    <a:pt x="6338" y="6584"/>
                    <a:pt x="6371" y="6684"/>
                  </a:cubicBezTo>
                  <a:cubicBezTo>
                    <a:pt x="6472" y="6851"/>
                    <a:pt x="6572" y="6984"/>
                    <a:pt x="6705" y="7151"/>
                  </a:cubicBezTo>
                  <a:cubicBezTo>
                    <a:pt x="6672" y="7184"/>
                    <a:pt x="6605" y="7218"/>
                    <a:pt x="6572" y="7251"/>
                  </a:cubicBezTo>
                  <a:cubicBezTo>
                    <a:pt x="6505" y="7351"/>
                    <a:pt x="6472" y="7484"/>
                    <a:pt x="6572" y="7551"/>
                  </a:cubicBezTo>
                  <a:cubicBezTo>
                    <a:pt x="6605" y="7585"/>
                    <a:pt x="6672" y="7618"/>
                    <a:pt x="6705" y="7618"/>
                  </a:cubicBezTo>
                  <a:cubicBezTo>
                    <a:pt x="6772" y="7618"/>
                    <a:pt x="6805" y="7618"/>
                    <a:pt x="6872" y="7551"/>
                  </a:cubicBezTo>
                  <a:cubicBezTo>
                    <a:pt x="6905" y="7518"/>
                    <a:pt x="6939" y="7484"/>
                    <a:pt x="6972" y="7451"/>
                  </a:cubicBezTo>
                  <a:cubicBezTo>
                    <a:pt x="7000" y="7465"/>
                    <a:pt x="7033" y="7473"/>
                    <a:pt x="7065" y="7473"/>
                  </a:cubicBezTo>
                  <a:cubicBezTo>
                    <a:pt x="7110" y="7473"/>
                    <a:pt x="7153" y="7457"/>
                    <a:pt x="7172" y="7418"/>
                  </a:cubicBezTo>
                  <a:cubicBezTo>
                    <a:pt x="7239" y="7384"/>
                    <a:pt x="7272" y="7284"/>
                    <a:pt x="7272" y="7218"/>
                  </a:cubicBezTo>
                  <a:cubicBezTo>
                    <a:pt x="7339" y="7151"/>
                    <a:pt x="7406" y="7118"/>
                    <a:pt x="7472" y="7051"/>
                  </a:cubicBezTo>
                  <a:cubicBezTo>
                    <a:pt x="7572" y="6984"/>
                    <a:pt x="7606" y="6851"/>
                    <a:pt x="7539" y="6751"/>
                  </a:cubicBezTo>
                  <a:cubicBezTo>
                    <a:pt x="7498" y="6709"/>
                    <a:pt x="7431" y="6681"/>
                    <a:pt x="7362" y="6681"/>
                  </a:cubicBezTo>
                  <a:cubicBezTo>
                    <a:pt x="7320" y="6681"/>
                    <a:pt x="7277" y="6692"/>
                    <a:pt x="7239" y="6717"/>
                  </a:cubicBezTo>
                  <a:cubicBezTo>
                    <a:pt x="7172" y="6784"/>
                    <a:pt x="7105" y="6817"/>
                    <a:pt x="7005" y="6884"/>
                  </a:cubicBezTo>
                  <a:cubicBezTo>
                    <a:pt x="6905" y="6751"/>
                    <a:pt x="6805" y="6617"/>
                    <a:pt x="6738" y="6484"/>
                  </a:cubicBezTo>
                  <a:cubicBezTo>
                    <a:pt x="6695" y="6419"/>
                    <a:pt x="6624" y="6382"/>
                    <a:pt x="6553" y="6382"/>
                  </a:cubicBezTo>
                  <a:close/>
                  <a:moveTo>
                    <a:pt x="9625" y="6504"/>
                  </a:moveTo>
                  <a:cubicBezTo>
                    <a:pt x="9581" y="6504"/>
                    <a:pt x="9537" y="6520"/>
                    <a:pt x="9507" y="6550"/>
                  </a:cubicBezTo>
                  <a:cubicBezTo>
                    <a:pt x="9407" y="6651"/>
                    <a:pt x="9407" y="6784"/>
                    <a:pt x="9474" y="6851"/>
                  </a:cubicBezTo>
                  <a:cubicBezTo>
                    <a:pt x="9607" y="7017"/>
                    <a:pt x="9707" y="7251"/>
                    <a:pt x="9741" y="7518"/>
                  </a:cubicBezTo>
                  <a:cubicBezTo>
                    <a:pt x="9741" y="7618"/>
                    <a:pt x="9841" y="7685"/>
                    <a:pt x="9941" y="7685"/>
                  </a:cubicBezTo>
                  <a:lnTo>
                    <a:pt x="9974" y="7685"/>
                  </a:lnTo>
                  <a:cubicBezTo>
                    <a:pt x="10074" y="7685"/>
                    <a:pt x="10174" y="7585"/>
                    <a:pt x="10141" y="7451"/>
                  </a:cubicBezTo>
                  <a:cubicBezTo>
                    <a:pt x="10107" y="7118"/>
                    <a:pt x="9974" y="6817"/>
                    <a:pt x="9774" y="6584"/>
                  </a:cubicBezTo>
                  <a:cubicBezTo>
                    <a:pt x="9737" y="6529"/>
                    <a:pt x="9680" y="6504"/>
                    <a:pt x="9625" y="6504"/>
                  </a:cubicBezTo>
                  <a:close/>
                  <a:moveTo>
                    <a:pt x="7622" y="7643"/>
                  </a:moveTo>
                  <a:cubicBezTo>
                    <a:pt x="7572" y="7643"/>
                    <a:pt x="7522" y="7668"/>
                    <a:pt x="7472" y="7718"/>
                  </a:cubicBezTo>
                  <a:cubicBezTo>
                    <a:pt x="7406" y="7818"/>
                    <a:pt x="7406" y="7918"/>
                    <a:pt x="7506" y="8018"/>
                  </a:cubicBezTo>
                  <a:cubicBezTo>
                    <a:pt x="7739" y="8218"/>
                    <a:pt x="7973" y="8418"/>
                    <a:pt x="8173" y="8552"/>
                  </a:cubicBezTo>
                  <a:cubicBezTo>
                    <a:pt x="8206" y="8552"/>
                    <a:pt x="8273" y="8585"/>
                    <a:pt x="8306" y="8585"/>
                  </a:cubicBezTo>
                  <a:cubicBezTo>
                    <a:pt x="8373" y="8585"/>
                    <a:pt x="8440" y="8552"/>
                    <a:pt x="8473" y="8485"/>
                  </a:cubicBezTo>
                  <a:cubicBezTo>
                    <a:pt x="8540" y="8385"/>
                    <a:pt x="8506" y="8252"/>
                    <a:pt x="8406" y="8185"/>
                  </a:cubicBezTo>
                  <a:cubicBezTo>
                    <a:pt x="8206" y="8052"/>
                    <a:pt x="8006" y="7918"/>
                    <a:pt x="7772" y="7718"/>
                  </a:cubicBezTo>
                  <a:cubicBezTo>
                    <a:pt x="7722" y="7668"/>
                    <a:pt x="7672" y="7643"/>
                    <a:pt x="7622" y="7643"/>
                  </a:cubicBezTo>
                  <a:close/>
                  <a:moveTo>
                    <a:pt x="6121" y="7801"/>
                  </a:moveTo>
                  <a:cubicBezTo>
                    <a:pt x="6071" y="7801"/>
                    <a:pt x="6021" y="7818"/>
                    <a:pt x="5971" y="7851"/>
                  </a:cubicBezTo>
                  <a:cubicBezTo>
                    <a:pt x="5871" y="7985"/>
                    <a:pt x="5771" y="8085"/>
                    <a:pt x="5671" y="8218"/>
                  </a:cubicBezTo>
                  <a:cubicBezTo>
                    <a:pt x="5571" y="8318"/>
                    <a:pt x="5504" y="8418"/>
                    <a:pt x="5437" y="8485"/>
                  </a:cubicBezTo>
                  <a:cubicBezTo>
                    <a:pt x="5337" y="8585"/>
                    <a:pt x="5371" y="8719"/>
                    <a:pt x="5437" y="8785"/>
                  </a:cubicBezTo>
                  <a:cubicBezTo>
                    <a:pt x="5504" y="8819"/>
                    <a:pt x="5538" y="8852"/>
                    <a:pt x="5571" y="8852"/>
                  </a:cubicBezTo>
                  <a:cubicBezTo>
                    <a:pt x="5638" y="8852"/>
                    <a:pt x="5704" y="8819"/>
                    <a:pt x="5738" y="8752"/>
                  </a:cubicBezTo>
                  <a:cubicBezTo>
                    <a:pt x="5838" y="8685"/>
                    <a:pt x="5904" y="8585"/>
                    <a:pt x="5971" y="8485"/>
                  </a:cubicBezTo>
                  <a:cubicBezTo>
                    <a:pt x="6071" y="8352"/>
                    <a:pt x="6171" y="8252"/>
                    <a:pt x="6271" y="8152"/>
                  </a:cubicBezTo>
                  <a:cubicBezTo>
                    <a:pt x="6371" y="8052"/>
                    <a:pt x="6371" y="7918"/>
                    <a:pt x="6271" y="7851"/>
                  </a:cubicBezTo>
                  <a:cubicBezTo>
                    <a:pt x="6221" y="7818"/>
                    <a:pt x="6171" y="7801"/>
                    <a:pt x="6121" y="7801"/>
                  </a:cubicBezTo>
                  <a:close/>
                  <a:moveTo>
                    <a:pt x="9784" y="8084"/>
                  </a:moveTo>
                  <a:cubicBezTo>
                    <a:pt x="9721" y="8084"/>
                    <a:pt x="9650" y="8120"/>
                    <a:pt x="9607" y="8185"/>
                  </a:cubicBezTo>
                  <a:cubicBezTo>
                    <a:pt x="9507" y="8352"/>
                    <a:pt x="9340" y="8418"/>
                    <a:pt x="9107" y="8418"/>
                  </a:cubicBezTo>
                  <a:lnTo>
                    <a:pt x="9073" y="8418"/>
                  </a:lnTo>
                  <a:cubicBezTo>
                    <a:pt x="8973" y="8418"/>
                    <a:pt x="8873" y="8519"/>
                    <a:pt x="8873" y="8619"/>
                  </a:cubicBezTo>
                  <a:cubicBezTo>
                    <a:pt x="8873" y="8752"/>
                    <a:pt x="8940" y="8852"/>
                    <a:pt x="9073" y="8852"/>
                  </a:cubicBezTo>
                  <a:lnTo>
                    <a:pt x="9107" y="8852"/>
                  </a:lnTo>
                  <a:cubicBezTo>
                    <a:pt x="9474" y="8852"/>
                    <a:pt x="9774" y="8685"/>
                    <a:pt x="9941" y="8385"/>
                  </a:cubicBezTo>
                  <a:cubicBezTo>
                    <a:pt x="10007" y="8285"/>
                    <a:pt x="9974" y="8152"/>
                    <a:pt x="9874" y="8118"/>
                  </a:cubicBezTo>
                  <a:cubicBezTo>
                    <a:pt x="9850" y="8095"/>
                    <a:pt x="9818" y="8084"/>
                    <a:pt x="9784" y="8084"/>
                  </a:cubicBezTo>
                  <a:close/>
                  <a:moveTo>
                    <a:pt x="5090" y="9084"/>
                  </a:moveTo>
                  <a:cubicBezTo>
                    <a:pt x="5018" y="9084"/>
                    <a:pt x="4947" y="9121"/>
                    <a:pt x="4904" y="9186"/>
                  </a:cubicBezTo>
                  <a:cubicBezTo>
                    <a:pt x="4737" y="9419"/>
                    <a:pt x="4604" y="9653"/>
                    <a:pt x="4470" y="9886"/>
                  </a:cubicBezTo>
                  <a:cubicBezTo>
                    <a:pt x="4403" y="10020"/>
                    <a:pt x="4437" y="10120"/>
                    <a:pt x="4537" y="10186"/>
                  </a:cubicBezTo>
                  <a:cubicBezTo>
                    <a:pt x="4570" y="10220"/>
                    <a:pt x="4604" y="10220"/>
                    <a:pt x="4637" y="10220"/>
                  </a:cubicBezTo>
                  <a:cubicBezTo>
                    <a:pt x="4704" y="10220"/>
                    <a:pt x="4770" y="10186"/>
                    <a:pt x="4837" y="10120"/>
                  </a:cubicBezTo>
                  <a:cubicBezTo>
                    <a:pt x="4970" y="9886"/>
                    <a:pt x="5104" y="9653"/>
                    <a:pt x="5271" y="9419"/>
                  </a:cubicBezTo>
                  <a:cubicBezTo>
                    <a:pt x="5337" y="9319"/>
                    <a:pt x="5304" y="9186"/>
                    <a:pt x="5204" y="9119"/>
                  </a:cubicBezTo>
                  <a:cubicBezTo>
                    <a:pt x="5169" y="9095"/>
                    <a:pt x="5129" y="9084"/>
                    <a:pt x="5090" y="9084"/>
                  </a:cubicBezTo>
                  <a:close/>
                  <a:moveTo>
                    <a:pt x="4262" y="10541"/>
                  </a:moveTo>
                  <a:cubicBezTo>
                    <a:pt x="4189" y="10541"/>
                    <a:pt x="4120" y="10578"/>
                    <a:pt x="4070" y="10653"/>
                  </a:cubicBezTo>
                  <a:cubicBezTo>
                    <a:pt x="3970" y="10920"/>
                    <a:pt x="3836" y="11187"/>
                    <a:pt x="3770" y="11454"/>
                  </a:cubicBezTo>
                  <a:cubicBezTo>
                    <a:pt x="3736" y="11587"/>
                    <a:pt x="3803" y="11687"/>
                    <a:pt x="3903" y="11721"/>
                  </a:cubicBezTo>
                  <a:lnTo>
                    <a:pt x="3970" y="11721"/>
                  </a:lnTo>
                  <a:cubicBezTo>
                    <a:pt x="4036" y="11721"/>
                    <a:pt x="4137" y="11687"/>
                    <a:pt x="4170" y="11587"/>
                  </a:cubicBezTo>
                  <a:cubicBezTo>
                    <a:pt x="4237" y="11354"/>
                    <a:pt x="4337" y="11087"/>
                    <a:pt x="4470" y="10820"/>
                  </a:cubicBezTo>
                  <a:cubicBezTo>
                    <a:pt x="4503" y="10720"/>
                    <a:pt x="4470" y="10620"/>
                    <a:pt x="4337" y="10553"/>
                  </a:cubicBezTo>
                  <a:cubicBezTo>
                    <a:pt x="4312" y="10545"/>
                    <a:pt x="4287" y="10541"/>
                    <a:pt x="4262" y="10541"/>
                  </a:cubicBezTo>
                  <a:close/>
                  <a:moveTo>
                    <a:pt x="3803" y="12121"/>
                  </a:moveTo>
                  <a:cubicBezTo>
                    <a:pt x="3670" y="12121"/>
                    <a:pt x="3569" y="12188"/>
                    <a:pt x="3536" y="12288"/>
                  </a:cubicBezTo>
                  <a:cubicBezTo>
                    <a:pt x="3503" y="12588"/>
                    <a:pt x="3469" y="12855"/>
                    <a:pt x="3436" y="13155"/>
                  </a:cubicBezTo>
                  <a:cubicBezTo>
                    <a:pt x="3436" y="13255"/>
                    <a:pt x="3503" y="13355"/>
                    <a:pt x="3636" y="13355"/>
                  </a:cubicBezTo>
                  <a:cubicBezTo>
                    <a:pt x="3770" y="13355"/>
                    <a:pt x="3836" y="13289"/>
                    <a:pt x="3870" y="13189"/>
                  </a:cubicBezTo>
                  <a:cubicBezTo>
                    <a:pt x="3870" y="12922"/>
                    <a:pt x="3903" y="12655"/>
                    <a:pt x="3970" y="12388"/>
                  </a:cubicBezTo>
                  <a:cubicBezTo>
                    <a:pt x="3970" y="12255"/>
                    <a:pt x="3903" y="12154"/>
                    <a:pt x="3803" y="12121"/>
                  </a:cubicBezTo>
                  <a:close/>
                  <a:moveTo>
                    <a:pt x="3636" y="13789"/>
                  </a:moveTo>
                  <a:cubicBezTo>
                    <a:pt x="3503" y="13789"/>
                    <a:pt x="3436" y="13889"/>
                    <a:pt x="3436" y="14022"/>
                  </a:cubicBezTo>
                  <a:cubicBezTo>
                    <a:pt x="3469" y="14289"/>
                    <a:pt x="3503" y="14590"/>
                    <a:pt x="3569" y="14856"/>
                  </a:cubicBezTo>
                  <a:cubicBezTo>
                    <a:pt x="3569" y="14956"/>
                    <a:pt x="3670" y="15023"/>
                    <a:pt x="3770" y="15023"/>
                  </a:cubicBezTo>
                  <a:lnTo>
                    <a:pt x="3803" y="15023"/>
                  </a:lnTo>
                  <a:cubicBezTo>
                    <a:pt x="3936" y="14990"/>
                    <a:pt x="4003" y="14890"/>
                    <a:pt x="3970" y="14756"/>
                  </a:cubicBezTo>
                  <a:cubicBezTo>
                    <a:pt x="3903" y="14523"/>
                    <a:pt x="3870" y="14256"/>
                    <a:pt x="3870" y="13989"/>
                  </a:cubicBezTo>
                  <a:cubicBezTo>
                    <a:pt x="3836" y="13856"/>
                    <a:pt x="3736" y="13789"/>
                    <a:pt x="3636" y="13789"/>
                  </a:cubicBezTo>
                  <a:close/>
                  <a:moveTo>
                    <a:pt x="4007" y="15411"/>
                  </a:moveTo>
                  <a:cubicBezTo>
                    <a:pt x="3984" y="15411"/>
                    <a:pt x="3960" y="15416"/>
                    <a:pt x="3936" y="15423"/>
                  </a:cubicBezTo>
                  <a:cubicBezTo>
                    <a:pt x="3803" y="15457"/>
                    <a:pt x="3770" y="15590"/>
                    <a:pt x="3803" y="15690"/>
                  </a:cubicBezTo>
                  <a:cubicBezTo>
                    <a:pt x="3903" y="15957"/>
                    <a:pt x="4003" y="16224"/>
                    <a:pt x="4137" y="16491"/>
                  </a:cubicBezTo>
                  <a:cubicBezTo>
                    <a:pt x="4203" y="16558"/>
                    <a:pt x="4270" y="16591"/>
                    <a:pt x="4337" y="16591"/>
                  </a:cubicBezTo>
                  <a:cubicBezTo>
                    <a:pt x="4370" y="16591"/>
                    <a:pt x="4403" y="16591"/>
                    <a:pt x="4437" y="16558"/>
                  </a:cubicBezTo>
                  <a:cubicBezTo>
                    <a:pt x="4537" y="16524"/>
                    <a:pt x="4570" y="16391"/>
                    <a:pt x="4503" y="16291"/>
                  </a:cubicBezTo>
                  <a:cubicBezTo>
                    <a:pt x="4403" y="16057"/>
                    <a:pt x="4270" y="15790"/>
                    <a:pt x="4203" y="15557"/>
                  </a:cubicBezTo>
                  <a:cubicBezTo>
                    <a:pt x="4152" y="15455"/>
                    <a:pt x="4082" y="15411"/>
                    <a:pt x="4007" y="15411"/>
                  </a:cubicBezTo>
                  <a:close/>
                  <a:moveTo>
                    <a:pt x="4789" y="16878"/>
                  </a:moveTo>
                  <a:cubicBezTo>
                    <a:pt x="4744" y="16878"/>
                    <a:pt x="4700" y="16895"/>
                    <a:pt x="4670" y="16925"/>
                  </a:cubicBezTo>
                  <a:cubicBezTo>
                    <a:pt x="4570" y="16991"/>
                    <a:pt x="4537" y="17125"/>
                    <a:pt x="4604" y="17191"/>
                  </a:cubicBezTo>
                  <a:cubicBezTo>
                    <a:pt x="4770" y="17425"/>
                    <a:pt x="4970" y="17658"/>
                    <a:pt x="5137" y="17859"/>
                  </a:cubicBezTo>
                  <a:lnTo>
                    <a:pt x="5071" y="17859"/>
                  </a:lnTo>
                  <a:cubicBezTo>
                    <a:pt x="4770" y="17925"/>
                    <a:pt x="4503" y="17992"/>
                    <a:pt x="4237" y="18092"/>
                  </a:cubicBezTo>
                  <a:cubicBezTo>
                    <a:pt x="4137" y="18159"/>
                    <a:pt x="4070" y="18259"/>
                    <a:pt x="4103" y="18359"/>
                  </a:cubicBezTo>
                  <a:cubicBezTo>
                    <a:pt x="4137" y="18459"/>
                    <a:pt x="4237" y="18492"/>
                    <a:pt x="4303" y="18492"/>
                  </a:cubicBezTo>
                  <a:lnTo>
                    <a:pt x="4370" y="18492"/>
                  </a:lnTo>
                  <a:cubicBezTo>
                    <a:pt x="4637" y="18392"/>
                    <a:pt x="4870" y="18326"/>
                    <a:pt x="5137" y="18259"/>
                  </a:cubicBezTo>
                  <a:cubicBezTo>
                    <a:pt x="5271" y="18225"/>
                    <a:pt x="5337" y="18125"/>
                    <a:pt x="5304" y="18025"/>
                  </a:cubicBezTo>
                  <a:cubicBezTo>
                    <a:pt x="5304" y="17992"/>
                    <a:pt x="5271" y="17959"/>
                    <a:pt x="5271" y="17925"/>
                  </a:cubicBezTo>
                  <a:cubicBezTo>
                    <a:pt x="5337" y="17925"/>
                    <a:pt x="5404" y="17925"/>
                    <a:pt x="5471" y="17859"/>
                  </a:cubicBezTo>
                  <a:cubicBezTo>
                    <a:pt x="5538" y="17792"/>
                    <a:pt x="5538" y="17658"/>
                    <a:pt x="5471" y="17592"/>
                  </a:cubicBezTo>
                  <a:cubicBezTo>
                    <a:pt x="5271" y="17392"/>
                    <a:pt x="5104" y="17191"/>
                    <a:pt x="4937" y="16958"/>
                  </a:cubicBezTo>
                  <a:cubicBezTo>
                    <a:pt x="4900" y="16903"/>
                    <a:pt x="4843" y="16878"/>
                    <a:pt x="4789" y="16878"/>
                  </a:cubicBezTo>
                  <a:close/>
                  <a:moveTo>
                    <a:pt x="7583" y="17883"/>
                  </a:moveTo>
                  <a:cubicBezTo>
                    <a:pt x="7495" y="17883"/>
                    <a:pt x="7400" y="17943"/>
                    <a:pt x="7372" y="18025"/>
                  </a:cubicBezTo>
                  <a:cubicBezTo>
                    <a:pt x="7339" y="18159"/>
                    <a:pt x="7406" y="18259"/>
                    <a:pt x="7539" y="18292"/>
                  </a:cubicBezTo>
                  <a:cubicBezTo>
                    <a:pt x="7839" y="18359"/>
                    <a:pt x="8073" y="18459"/>
                    <a:pt x="8239" y="18559"/>
                  </a:cubicBezTo>
                  <a:cubicBezTo>
                    <a:pt x="8273" y="18592"/>
                    <a:pt x="8306" y="18592"/>
                    <a:pt x="8340" y="18592"/>
                  </a:cubicBezTo>
                  <a:cubicBezTo>
                    <a:pt x="8406" y="18592"/>
                    <a:pt x="8473" y="18559"/>
                    <a:pt x="8540" y="18526"/>
                  </a:cubicBezTo>
                  <a:cubicBezTo>
                    <a:pt x="8606" y="18426"/>
                    <a:pt x="8573" y="18292"/>
                    <a:pt x="8473" y="18225"/>
                  </a:cubicBezTo>
                  <a:cubicBezTo>
                    <a:pt x="8273" y="18092"/>
                    <a:pt x="7973" y="17959"/>
                    <a:pt x="7639" y="17892"/>
                  </a:cubicBezTo>
                  <a:cubicBezTo>
                    <a:pt x="7621" y="17886"/>
                    <a:pt x="7603" y="17883"/>
                    <a:pt x="7583" y="17883"/>
                  </a:cubicBezTo>
                  <a:close/>
                  <a:moveTo>
                    <a:pt x="5904" y="17725"/>
                  </a:moveTo>
                  <a:cubicBezTo>
                    <a:pt x="5804" y="17725"/>
                    <a:pt x="5704" y="17825"/>
                    <a:pt x="5738" y="17959"/>
                  </a:cubicBezTo>
                  <a:cubicBezTo>
                    <a:pt x="5738" y="18025"/>
                    <a:pt x="5771" y="18092"/>
                    <a:pt x="5804" y="18125"/>
                  </a:cubicBezTo>
                  <a:cubicBezTo>
                    <a:pt x="5804" y="18125"/>
                    <a:pt x="5771" y="18125"/>
                    <a:pt x="5771" y="18159"/>
                  </a:cubicBezTo>
                  <a:cubicBezTo>
                    <a:pt x="5704" y="18225"/>
                    <a:pt x="5738" y="18359"/>
                    <a:pt x="5804" y="18426"/>
                  </a:cubicBezTo>
                  <a:cubicBezTo>
                    <a:pt x="6071" y="18626"/>
                    <a:pt x="6305" y="18759"/>
                    <a:pt x="6572" y="18893"/>
                  </a:cubicBezTo>
                  <a:cubicBezTo>
                    <a:pt x="6605" y="18893"/>
                    <a:pt x="6605" y="18926"/>
                    <a:pt x="6638" y="18926"/>
                  </a:cubicBezTo>
                  <a:cubicBezTo>
                    <a:pt x="6738" y="18926"/>
                    <a:pt x="6805" y="18859"/>
                    <a:pt x="6838" y="18793"/>
                  </a:cubicBezTo>
                  <a:cubicBezTo>
                    <a:pt x="6872" y="18692"/>
                    <a:pt x="6838" y="18559"/>
                    <a:pt x="6738" y="18526"/>
                  </a:cubicBezTo>
                  <a:cubicBezTo>
                    <a:pt x="6538" y="18426"/>
                    <a:pt x="6305" y="18292"/>
                    <a:pt x="6105" y="18125"/>
                  </a:cubicBezTo>
                  <a:lnTo>
                    <a:pt x="6305" y="18125"/>
                  </a:lnTo>
                  <a:cubicBezTo>
                    <a:pt x="6472" y="18159"/>
                    <a:pt x="6605" y="18159"/>
                    <a:pt x="6738" y="18159"/>
                  </a:cubicBezTo>
                  <a:cubicBezTo>
                    <a:pt x="6872" y="18159"/>
                    <a:pt x="6972" y="18092"/>
                    <a:pt x="6972" y="17959"/>
                  </a:cubicBezTo>
                  <a:cubicBezTo>
                    <a:pt x="6972" y="17859"/>
                    <a:pt x="6905" y="17758"/>
                    <a:pt x="6772" y="17725"/>
                  </a:cubicBezTo>
                  <a:close/>
                  <a:moveTo>
                    <a:pt x="8274" y="18751"/>
                  </a:moveTo>
                  <a:cubicBezTo>
                    <a:pt x="8252" y="18751"/>
                    <a:pt x="8230" y="18753"/>
                    <a:pt x="8206" y="18759"/>
                  </a:cubicBezTo>
                  <a:lnTo>
                    <a:pt x="8073" y="18759"/>
                  </a:lnTo>
                  <a:cubicBezTo>
                    <a:pt x="7989" y="18776"/>
                    <a:pt x="7898" y="18784"/>
                    <a:pt x="7797" y="18784"/>
                  </a:cubicBezTo>
                  <a:cubicBezTo>
                    <a:pt x="7697" y="18784"/>
                    <a:pt x="7589" y="18776"/>
                    <a:pt x="7472" y="18759"/>
                  </a:cubicBezTo>
                  <a:cubicBezTo>
                    <a:pt x="7459" y="18755"/>
                    <a:pt x="7445" y="18753"/>
                    <a:pt x="7432" y="18753"/>
                  </a:cubicBezTo>
                  <a:cubicBezTo>
                    <a:pt x="7347" y="18753"/>
                    <a:pt x="7268" y="18839"/>
                    <a:pt x="7239" y="18926"/>
                  </a:cubicBezTo>
                  <a:cubicBezTo>
                    <a:pt x="7205" y="19059"/>
                    <a:pt x="7305" y="19159"/>
                    <a:pt x="7406" y="19159"/>
                  </a:cubicBezTo>
                  <a:cubicBezTo>
                    <a:pt x="7539" y="19193"/>
                    <a:pt x="7706" y="19226"/>
                    <a:pt x="7839" y="19226"/>
                  </a:cubicBezTo>
                  <a:cubicBezTo>
                    <a:pt x="7939" y="19226"/>
                    <a:pt x="8039" y="19193"/>
                    <a:pt x="8139" y="19193"/>
                  </a:cubicBezTo>
                  <a:cubicBezTo>
                    <a:pt x="8206" y="19159"/>
                    <a:pt x="8273" y="19159"/>
                    <a:pt x="8306" y="19159"/>
                  </a:cubicBezTo>
                  <a:cubicBezTo>
                    <a:pt x="8440" y="19126"/>
                    <a:pt x="8506" y="18993"/>
                    <a:pt x="8473" y="18893"/>
                  </a:cubicBezTo>
                  <a:cubicBezTo>
                    <a:pt x="8446" y="18810"/>
                    <a:pt x="8373" y="18751"/>
                    <a:pt x="8274" y="18751"/>
                  </a:cubicBezTo>
                  <a:close/>
                  <a:moveTo>
                    <a:pt x="3551" y="18458"/>
                  </a:moveTo>
                  <a:cubicBezTo>
                    <a:pt x="3511" y="18458"/>
                    <a:pt x="3471" y="18469"/>
                    <a:pt x="3436" y="18492"/>
                  </a:cubicBezTo>
                  <a:cubicBezTo>
                    <a:pt x="3203" y="18626"/>
                    <a:pt x="2969" y="18793"/>
                    <a:pt x="2736" y="18993"/>
                  </a:cubicBezTo>
                  <a:cubicBezTo>
                    <a:pt x="2669" y="19059"/>
                    <a:pt x="2635" y="19193"/>
                    <a:pt x="2702" y="19260"/>
                  </a:cubicBezTo>
                  <a:cubicBezTo>
                    <a:pt x="2769" y="19326"/>
                    <a:pt x="2802" y="19360"/>
                    <a:pt x="2869" y="19360"/>
                  </a:cubicBezTo>
                  <a:cubicBezTo>
                    <a:pt x="2936" y="19360"/>
                    <a:pt x="2969" y="19326"/>
                    <a:pt x="3002" y="19293"/>
                  </a:cubicBezTo>
                  <a:cubicBezTo>
                    <a:pt x="3203" y="19126"/>
                    <a:pt x="3436" y="18959"/>
                    <a:pt x="3670" y="18826"/>
                  </a:cubicBezTo>
                  <a:cubicBezTo>
                    <a:pt x="3770" y="18793"/>
                    <a:pt x="3803" y="18659"/>
                    <a:pt x="3736" y="18559"/>
                  </a:cubicBezTo>
                  <a:cubicBezTo>
                    <a:pt x="3693" y="18494"/>
                    <a:pt x="3622" y="18458"/>
                    <a:pt x="3551" y="18458"/>
                  </a:cubicBezTo>
                  <a:close/>
                  <a:moveTo>
                    <a:pt x="2284" y="19513"/>
                  </a:moveTo>
                  <a:cubicBezTo>
                    <a:pt x="2229" y="19513"/>
                    <a:pt x="2172" y="19538"/>
                    <a:pt x="2135" y="19593"/>
                  </a:cubicBezTo>
                  <a:cubicBezTo>
                    <a:pt x="1935" y="19793"/>
                    <a:pt x="1768" y="20027"/>
                    <a:pt x="1601" y="20260"/>
                  </a:cubicBezTo>
                  <a:cubicBezTo>
                    <a:pt x="1535" y="20360"/>
                    <a:pt x="1568" y="20494"/>
                    <a:pt x="1635" y="20560"/>
                  </a:cubicBezTo>
                  <a:cubicBezTo>
                    <a:pt x="1701" y="20560"/>
                    <a:pt x="1735" y="20594"/>
                    <a:pt x="1768" y="20594"/>
                  </a:cubicBezTo>
                  <a:cubicBezTo>
                    <a:pt x="1835" y="20594"/>
                    <a:pt x="1902" y="20560"/>
                    <a:pt x="1935" y="20494"/>
                  </a:cubicBezTo>
                  <a:cubicBezTo>
                    <a:pt x="2102" y="20260"/>
                    <a:pt x="2269" y="20060"/>
                    <a:pt x="2435" y="19860"/>
                  </a:cubicBezTo>
                  <a:cubicBezTo>
                    <a:pt x="2502" y="19760"/>
                    <a:pt x="2502" y="19626"/>
                    <a:pt x="2402" y="19560"/>
                  </a:cubicBezTo>
                  <a:cubicBezTo>
                    <a:pt x="2372" y="19530"/>
                    <a:pt x="2329" y="19513"/>
                    <a:pt x="2284" y="19513"/>
                  </a:cubicBezTo>
                  <a:close/>
                  <a:moveTo>
                    <a:pt x="1355" y="20882"/>
                  </a:moveTo>
                  <a:cubicBezTo>
                    <a:pt x="1274" y="20882"/>
                    <a:pt x="1193" y="20919"/>
                    <a:pt x="1168" y="20994"/>
                  </a:cubicBezTo>
                  <a:cubicBezTo>
                    <a:pt x="1034" y="21261"/>
                    <a:pt x="901" y="21494"/>
                    <a:pt x="801" y="21795"/>
                  </a:cubicBezTo>
                  <a:cubicBezTo>
                    <a:pt x="767" y="21895"/>
                    <a:pt x="834" y="21995"/>
                    <a:pt x="934" y="22062"/>
                  </a:cubicBezTo>
                  <a:lnTo>
                    <a:pt x="1001" y="22062"/>
                  </a:lnTo>
                  <a:cubicBezTo>
                    <a:pt x="1101" y="22062"/>
                    <a:pt x="1168" y="22028"/>
                    <a:pt x="1201" y="21928"/>
                  </a:cubicBezTo>
                  <a:cubicBezTo>
                    <a:pt x="1301" y="21661"/>
                    <a:pt x="1401" y="21428"/>
                    <a:pt x="1535" y="21194"/>
                  </a:cubicBezTo>
                  <a:cubicBezTo>
                    <a:pt x="1568" y="21094"/>
                    <a:pt x="1535" y="20961"/>
                    <a:pt x="1435" y="20894"/>
                  </a:cubicBezTo>
                  <a:cubicBezTo>
                    <a:pt x="1410" y="20886"/>
                    <a:pt x="1382" y="20882"/>
                    <a:pt x="1355" y="20882"/>
                  </a:cubicBezTo>
                  <a:close/>
                  <a:moveTo>
                    <a:pt x="801" y="22428"/>
                  </a:moveTo>
                  <a:cubicBezTo>
                    <a:pt x="701" y="22428"/>
                    <a:pt x="567" y="22462"/>
                    <a:pt x="534" y="22595"/>
                  </a:cubicBezTo>
                  <a:cubicBezTo>
                    <a:pt x="501" y="22762"/>
                    <a:pt x="434" y="22929"/>
                    <a:pt x="401" y="23096"/>
                  </a:cubicBezTo>
                  <a:cubicBezTo>
                    <a:pt x="367" y="23196"/>
                    <a:pt x="367" y="23296"/>
                    <a:pt x="334" y="23396"/>
                  </a:cubicBezTo>
                  <a:cubicBezTo>
                    <a:pt x="300" y="23529"/>
                    <a:pt x="401" y="23629"/>
                    <a:pt x="501" y="23663"/>
                  </a:cubicBezTo>
                  <a:lnTo>
                    <a:pt x="534" y="23663"/>
                  </a:lnTo>
                  <a:cubicBezTo>
                    <a:pt x="634" y="23663"/>
                    <a:pt x="734" y="23596"/>
                    <a:pt x="734" y="23496"/>
                  </a:cubicBezTo>
                  <a:cubicBezTo>
                    <a:pt x="767" y="23396"/>
                    <a:pt x="801" y="23296"/>
                    <a:pt x="801" y="23196"/>
                  </a:cubicBezTo>
                  <a:cubicBezTo>
                    <a:pt x="868" y="23029"/>
                    <a:pt x="901" y="22862"/>
                    <a:pt x="934" y="22695"/>
                  </a:cubicBezTo>
                  <a:cubicBezTo>
                    <a:pt x="968" y="22595"/>
                    <a:pt x="901" y="22462"/>
                    <a:pt x="801" y="22428"/>
                  </a:cubicBezTo>
                  <a:close/>
                  <a:moveTo>
                    <a:pt x="434" y="24063"/>
                  </a:moveTo>
                  <a:cubicBezTo>
                    <a:pt x="300" y="24063"/>
                    <a:pt x="200" y="24130"/>
                    <a:pt x="167" y="24230"/>
                  </a:cubicBezTo>
                  <a:cubicBezTo>
                    <a:pt x="134" y="24530"/>
                    <a:pt x="100" y="24797"/>
                    <a:pt x="67" y="25064"/>
                  </a:cubicBezTo>
                  <a:cubicBezTo>
                    <a:pt x="67" y="25197"/>
                    <a:pt x="134" y="25297"/>
                    <a:pt x="267" y="25297"/>
                  </a:cubicBezTo>
                  <a:cubicBezTo>
                    <a:pt x="367" y="25297"/>
                    <a:pt x="467" y="25230"/>
                    <a:pt x="501" y="25130"/>
                  </a:cubicBezTo>
                  <a:cubicBezTo>
                    <a:pt x="501" y="24864"/>
                    <a:pt x="534" y="24563"/>
                    <a:pt x="601" y="24296"/>
                  </a:cubicBezTo>
                  <a:cubicBezTo>
                    <a:pt x="601" y="24196"/>
                    <a:pt x="534" y="24096"/>
                    <a:pt x="434" y="24063"/>
                  </a:cubicBezTo>
                  <a:close/>
                  <a:moveTo>
                    <a:pt x="234" y="25731"/>
                  </a:moveTo>
                  <a:cubicBezTo>
                    <a:pt x="134" y="25731"/>
                    <a:pt x="0" y="25798"/>
                    <a:pt x="0" y="25931"/>
                  </a:cubicBezTo>
                  <a:cubicBezTo>
                    <a:pt x="0" y="26064"/>
                    <a:pt x="0" y="26198"/>
                    <a:pt x="0" y="26298"/>
                  </a:cubicBezTo>
                  <a:cubicBezTo>
                    <a:pt x="0" y="26465"/>
                    <a:pt x="0" y="26631"/>
                    <a:pt x="0" y="26765"/>
                  </a:cubicBezTo>
                  <a:cubicBezTo>
                    <a:pt x="34" y="26898"/>
                    <a:pt x="100" y="26965"/>
                    <a:pt x="234" y="26965"/>
                  </a:cubicBezTo>
                  <a:cubicBezTo>
                    <a:pt x="334" y="26965"/>
                    <a:pt x="434" y="26865"/>
                    <a:pt x="434" y="26765"/>
                  </a:cubicBezTo>
                  <a:cubicBezTo>
                    <a:pt x="434" y="26598"/>
                    <a:pt x="434" y="26465"/>
                    <a:pt x="434" y="26298"/>
                  </a:cubicBezTo>
                  <a:cubicBezTo>
                    <a:pt x="434" y="26198"/>
                    <a:pt x="434" y="26064"/>
                    <a:pt x="434" y="25931"/>
                  </a:cubicBezTo>
                  <a:cubicBezTo>
                    <a:pt x="434" y="25831"/>
                    <a:pt x="334" y="25731"/>
                    <a:pt x="234" y="25731"/>
                  </a:cubicBezTo>
                  <a:close/>
                  <a:moveTo>
                    <a:pt x="309" y="27392"/>
                  </a:moveTo>
                  <a:cubicBezTo>
                    <a:pt x="295" y="27392"/>
                    <a:pt x="281" y="27394"/>
                    <a:pt x="267" y="27399"/>
                  </a:cubicBezTo>
                  <a:cubicBezTo>
                    <a:pt x="167" y="27399"/>
                    <a:pt x="67" y="27499"/>
                    <a:pt x="100" y="27632"/>
                  </a:cubicBezTo>
                  <a:cubicBezTo>
                    <a:pt x="134" y="27899"/>
                    <a:pt x="167" y="28199"/>
                    <a:pt x="234" y="28466"/>
                  </a:cubicBezTo>
                  <a:cubicBezTo>
                    <a:pt x="267" y="28566"/>
                    <a:pt x="334" y="28633"/>
                    <a:pt x="434" y="28633"/>
                  </a:cubicBezTo>
                  <a:lnTo>
                    <a:pt x="501" y="28633"/>
                  </a:lnTo>
                  <a:cubicBezTo>
                    <a:pt x="601" y="28600"/>
                    <a:pt x="667" y="28466"/>
                    <a:pt x="634" y="28366"/>
                  </a:cubicBezTo>
                  <a:cubicBezTo>
                    <a:pt x="601" y="28099"/>
                    <a:pt x="534" y="27832"/>
                    <a:pt x="501" y="27565"/>
                  </a:cubicBezTo>
                  <a:cubicBezTo>
                    <a:pt x="501" y="27479"/>
                    <a:pt x="401" y="27392"/>
                    <a:pt x="309" y="27392"/>
                  </a:cubicBezTo>
                  <a:close/>
                  <a:moveTo>
                    <a:pt x="704" y="29006"/>
                  </a:moveTo>
                  <a:cubicBezTo>
                    <a:pt x="673" y="29006"/>
                    <a:pt x="638" y="29015"/>
                    <a:pt x="601" y="29033"/>
                  </a:cubicBezTo>
                  <a:cubicBezTo>
                    <a:pt x="501" y="29067"/>
                    <a:pt x="434" y="29167"/>
                    <a:pt x="467" y="29300"/>
                  </a:cubicBezTo>
                  <a:cubicBezTo>
                    <a:pt x="567" y="29567"/>
                    <a:pt x="701" y="29834"/>
                    <a:pt x="834" y="30067"/>
                  </a:cubicBezTo>
                  <a:cubicBezTo>
                    <a:pt x="868" y="30134"/>
                    <a:pt x="934" y="30201"/>
                    <a:pt x="1001" y="30201"/>
                  </a:cubicBezTo>
                  <a:cubicBezTo>
                    <a:pt x="1034" y="30201"/>
                    <a:pt x="1068" y="30167"/>
                    <a:pt x="1101" y="30167"/>
                  </a:cubicBezTo>
                  <a:cubicBezTo>
                    <a:pt x="1201" y="30101"/>
                    <a:pt x="1234" y="30001"/>
                    <a:pt x="1201" y="29901"/>
                  </a:cubicBezTo>
                  <a:cubicBezTo>
                    <a:pt x="1068" y="29667"/>
                    <a:pt x="968" y="29400"/>
                    <a:pt x="868" y="29133"/>
                  </a:cubicBezTo>
                  <a:cubicBezTo>
                    <a:pt x="844" y="29061"/>
                    <a:pt x="785" y="29006"/>
                    <a:pt x="704" y="29006"/>
                  </a:cubicBezTo>
                  <a:close/>
                  <a:moveTo>
                    <a:pt x="1453" y="30488"/>
                  </a:moveTo>
                  <a:cubicBezTo>
                    <a:pt x="1408" y="30488"/>
                    <a:pt x="1365" y="30504"/>
                    <a:pt x="1335" y="30534"/>
                  </a:cubicBezTo>
                  <a:cubicBezTo>
                    <a:pt x="1234" y="30601"/>
                    <a:pt x="1201" y="30734"/>
                    <a:pt x="1268" y="30801"/>
                  </a:cubicBezTo>
                  <a:cubicBezTo>
                    <a:pt x="1435" y="31035"/>
                    <a:pt x="1635" y="31268"/>
                    <a:pt x="1802" y="31468"/>
                  </a:cubicBezTo>
                  <a:cubicBezTo>
                    <a:pt x="1868" y="31535"/>
                    <a:pt x="1902" y="31535"/>
                    <a:pt x="1968" y="31535"/>
                  </a:cubicBezTo>
                  <a:cubicBezTo>
                    <a:pt x="2035" y="31535"/>
                    <a:pt x="2068" y="31535"/>
                    <a:pt x="2102" y="31502"/>
                  </a:cubicBezTo>
                  <a:cubicBezTo>
                    <a:pt x="2202" y="31402"/>
                    <a:pt x="2202" y="31268"/>
                    <a:pt x="2135" y="31201"/>
                  </a:cubicBezTo>
                  <a:cubicBezTo>
                    <a:pt x="1935" y="31001"/>
                    <a:pt x="1768" y="30801"/>
                    <a:pt x="1601" y="30568"/>
                  </a:cubicBezTo>
                  <a:cubicBezTo>
                    <a:pt x="1565" y="30513"/>
                    <a:pt x="1508" y="30488"/>
                    <a:pt x="1453" y="30488"/>
                  </a:cubicBezTo>
                  <a:close/>
                  <a:moveTo>
                    <a:pt x="2584" y="31689"/>
                  </a:moveTo>
                  <a:cubicBezTo>
                    <a:pt x="2529" y="31689"/>
                    <a:pt x="2472" y="31713"/>
                    <a:pt x="2435" y="31769"/>
                  </a:cubicBezTo>
                  <a:cubicBezTo>
                    <a:pt x="2335" y="31869"/>
                    <a:pt x="2369" y="32002"/>
                    <a:pt x="2469" y="32069"/>
                  </a:cubicBezTo>
                  <a:cubicBezTo>
                    <a:pt x="2669" y="32236"/>
                    <a:pt x="2902" y="32402"/>
                    <a:pt x="3169" y="32536"/>
                  </a:cubicBezTo>
                  <a:cubicBezTo>
                    <a:pt x="3203" y="32569"/>
                    <a:pt x="3236" y="32569"/>
                    <a:pt x="3269" y="32569"/>
                  </a:cubicBezTo>
                  <a:cubicBezTo>
                    <a:pt x="3336" y="32569"/>
                    <a:pt x="3403" y="32536"/>
                    <a:pt x="3436" y="32469"/>
                  </a:cubicBezTo>
                  <a:cubicBezTo>
                    <a:pt x="3503" y="32369"/>
                    <a:pt x="3469" y="32236"/>
                    <a:pt x="3369" y="32202"/>
                  </a:cubicBezTo>
                  <a:cubicBezTo>
                    <a:pt x="3136" y="32069"/>
                    <a:pt x="2902" y="31902"/>
                    <a:pt x="2702" y="31735"/>
                  </a:cubicBezTo>
                  <a:cubicBezTo>
                    <a:pt x="2672" y="31705"/>
                    <a:pt x="2629" y="31689"/>
                    <a:pt x="2584" y="31689"/>
                  </a:cubicBezTo>
                  <a:close/>
                  <a:moveTo>
                    <a:pt x="4014" y="32542"/>
                  </a:moveTo>
                  <a:cubicBezTo>
                    <a:pt x="3934" y="32542"/>
                    <a:pt x="3851" y="32597"/>
                    <a:pt x="3803" y="32669"/>
                  </a:cubicBezTo>
                  <a:cubicBezTo>
                    <a:pt x="3770" y="32769"/>
                    <a:pt x="3803" y="32903"/>
                    <a:pt x="3936" y="32936"/>
                  </a:cubicBezTo>
                  <a:cubicBezTo>
                    <a:pt x="4170" y="33069"/>
                    <a:pt x="4437" y="33170"/>
                    <a:pt x="4737" y="33236"/>
                  </a:cubicBezTo>
                  <a:cubicBezTo>
                    <a:pt x="4737" y="33270"/>
                    <a:pt x="4770" y="33270"/>
                    <a:pt x="4770" y="33270"/>
                  </a:cubicBezTo>
                  <a:cubicBezTo>
                    <a:pt x="4870" y="33270"/>
                    <a:pt x="4970" y="33203"/>
                    <a:pt x="4970" y="33103"/>
                  </a:cubicBezTo>
                  <a:cubicBezTo>
                    <a:pt x="5004" y="33003"/>
                    <a:pt x="4970" y="32903"/>
                    <a:pt x="4837" y="32836"/>
                  </a:cubicBezTo>
                  <a:cubicBezTo>
                    <a:pt x="4604" y="32769"/>
                    <a:pt x="4337" y="32669"/>
                    <a:pt x="4103" y="32569"/>
                  </a:cubicBezTo>
                  <a:cubicBezTo>
                    <a:pt x="4075" y="32550"/>
                    <a:pt x="4045" y="32542"/>
                    <a:pt x="4014" y="32542"/>
                  </a:cubicBezTo>
                  <a:close/>
                  <a:moveTo>
                    <a:pt x="5584" y="33061"/>
                  </a:moveTo>
                  <a:cubicBezTo>
                    <a:pt x="5495" y="33061"/>
                    <a:pt x="5398" y="33126"/>
                    <a:pt x="5371" y="33236"/>
                  </a:cubicBezTo>
                  <a:cubicBezTo>
                    <a:pt x="5371" y="33336"/>
                    <a:pt x="5437" y="33436"/>
                    <a:pt x="5538" y="33470"/>
                  </a:cubicBezTo>
                  <a:cubicBezTo>
                    <a:pt x="5804" y="33536"/>
                    <a:pt x="6105" y="33603"/>
                    <a:pt x="6371" y="33637"/>
                  </a:cubicBezTo>
                  <a:lnTo>
                    <a:pt x="6405" y="33637"/>
                  </a:lnTo>
                  <a:cubicBezTo>
                    <a:pt x="6505" y="33637"/>
                    <a:pt x="6605" y="33570"/>
                    <a:pt x="6605" y="33470"/>
                  </a:cubicBezTo>
                  <a:cubicBezTo>
                    <a:pt x="6638" y="33336"/>
                    <a:pt x="6538" y="33236"/>
                    <a:pt x="6438" y="33203"/>
                  </a:cubicBezTo>
                  <a:cubicBezTo>
                    <a:pt x="6171" y="33170"/>
                    <a:pt x="5904" y="33136"/>
                    <a:pt x="5638" y="33069"/>
                  </a:cubicBezTo>
                  <a:cubicBezTo>
                    <a:pt x="5620" y="33064"/>
                    <a:pt x="5602" y="33061"/>
                    <a:pt x="5584" y="33061"/>
                  </a:cubicBezTo>
                  <a:close/>
                  <a:moveTo>
                    <a:pt x="7239" y="33303"/>
                  </a:moveTo>
                  <a:cubicBezTo>
                    <a:pt x="7139" y="33303"/>
                    <a:pt x="7039" y="33403"/>
                    <a:pt x="7039" y="33503"/>
                  </a:cubicBezTo>
                  <a:cubicBezTo>
                    <a:pt x="7005" y="33603"/>
                    <a:pt x="7105" y="33703"/>
                    <a:pt x="7205" y="33737"/>
                  </a:cubicBezTo>
                  <a:cubicBezTo>
                    <a:pt x="7506" y="33737"/>
                    <a:pt x="7772" y="33770"/>
                    <a:pt x="8073" y="33770"/>
                  </a:cubicBezTo>
                  <a:cubicBezTo>
                    <a:pt x="8173" y="33770"/>
                    <a:pt x="8273" y="33670"/>
                    <a:pt x="8273" y="33570"/>
                  </a:cubicBezTo>
                  <a:cubicBezTo>
                    <a:pt x="8273" y="33470"/>
                    <a:pt x="8173" y="33370"/>
                    <a:pt x="8073" y="33370"/>
                  </a:cubicBezTo>
                  <a:cubicBezTo>
                    <a:pt x="7806" y="33336"/>
                    <a:pt x="7506" y="33336"/>
                    <a:pt x="7239" y="3330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3974365" y="1097130"/>
            <a:ext cx="1203900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2910415" y="3131384"/>
            <a:ext cx="3331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/>
          </p:nvPr>
        </p:nvSpPr>
        <p:spPr>
          <a:xfrm>
            <a:off x="2910415" y="2279925"/>
            <a:ext cx="333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-65450" y="3697900"/>
            <a:ext cx="9236161" cy="1484501"/>
            <a:chOff x="-65450" y="3697900"/>
            <a:chExt cx="9236161" cy="1484501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991853" y="4727287"/>
            <a:ext cx="506635" cy="102953"/>
            <a:chOff x="933903" y="4904637"/>
            <a:chExt cx="506635" cy="102953"/>
          </a:xfrm>
        </p:grpSpPr>
        <p:sp>
          <p:nvSpPr>
            <p:cNvPr id="108" name="Google Shape;108;p3"/>
            <p:cNvSpPr/>
            <p:nvPr/>
          </p:nvSpPr>
          <p:spPr>
            <a:xfrm>
              <a:off x="933903" y="490463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55676" y="493211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557659" y="4552015"/>
            <a:ext cx="506604" cy="102953"/>
            <a:chOff x="370909" y="4910340"/>
            <a:chExt cx="506604" cy="102953"/>
          </a:xfrm>
        </p:grpSpPr>
        <p:sp>
          <p:nvSpPr>
            <p:cNvPr id="111" name="Google Shape;111;p3"/>
            <p:cNvSpPr/>
            <p:nvPr/>
          </p:nvSpPr>
          <p:spPr>
            <a:xfrm>
              <a:off x="370909" y="4910340"/>
              <a:ext cx="506604" cy="102953"/>
            </a:xfrm>
            <a:custGeom>
              <a:avLst/>
              <a:gdLst/>
              <a:ahLst/>
              <a:cxnLst/>
              <a:rect l="l" t="t" r="r" b="b"/>
              <a:pathLst>
                <a:path w="32600" h="6625" extrusionOk="0">
                  <a:moveTo>
                    <a:pt x="19016" y="0"/>
                  </a:moveTo>
                  <a:cubicBezTo>
                    <a:pt x="18942" y="0"/>
                    <a:pt x="18874" y="19"/>
                    <a:pt x="18814" y="60"/>
                  </a:cubicBezTo>
                  <a:cubicBezTo>
                    <a:pt x="17913" y="694"/>
                    <a:pt x="16479" y="3762"/>
                    <a:pt x="16479" y="3762"/>
                  </a:cubicBezTo>
                  <a:cubicBezTo>
                    <a:pt x="16479" y="3762"/>
                    <a:pt x="14978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1" y="646"/>
                    <a:pt x="7273" y="694"/>
                  </a:cubicBezTo>
                  <a:cubicBezTo>
                    <a:pt x="6505" y="1327"/>
                    <a:pt x="5304" y="4263"/>
                    <a:pt x="5304" y="4263"/>
                  </a:cubicBezTo>
                  <a:cubicBezTo>
                    <a:pt x="5304" y="4263"/>
                    <a:pt x="2357" y="839"/>
                    <a:pt x="1406" y="839"/>
                  </a:cubicBezTo>
                  <a:cubicBezTo>
                    <a:pt x="1321" y="839"/>
                    <a:pt x="1251" y="866"/>
                    <a:pt x="1202" y="927"/>
                  </a:cubicBezTo>
                  <a:cubicBezTo>
                    <a:pt x="601" y="1661"/>
                    <a:pt x="1" y="6531"/>
                    <a:pt x="1" y="6531"/>
                  </a:cubicBezTo>
                  <a:cubicBezTo>
                    <a:pt x="1" y="6531"/>
                    <a:pt x="11141" y="6625"/>
                    <a:pt x="20308" y="6625"/>
                  </a:cubicBezTo>
                  <a:cubicBezTo>
                    <a:pt x="26610" y="6625"/>
                    <a:pt x="31980" y="6581"/>
                    <a:pt x="32157" y="6431"/>
                  </a:cubicBezTo>
                  <a:cubicBezTo>
                    <a:pt x="32600" y="6052"/>
                    <a:pt x="30973" y="4"/>
                    <a:pt x="30036" y="4"/>
                  </a:cubicBezTo>
                  <a:cubicBezTo>
                    <a:pt x="29984" y="4"/>
                    <a:pt x="29935" y="22"/>
                    <a:pt x="29889" y="60"/>
                  </a:cubicBezTo>
                  <a:cubicBezTo>
                    <a:pt x="28988" y="827"/>
                    <a:pt x="27921" y="3662"/>
                    <a:pt x="27921" y="3662"/>
                  </a:cubicBezTo>
                  <a:cubicBezTo>
                    <a:pt x="27921" y="3662"/>
                    <a:pt x="25976" y="169"/>
                    <a:pt x="25016" y="169"/>
                  </a:cubicBezTo>
                  <a:cubicBezTo>
                    <a:pt x="24970" y="169"/>
                    <a:pt x="24926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2682" y="4937817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81" y="1"/>
                  </a:moveTo>
                  <a:cubicBezTo>
                    <a:pt x="18133" y="1"/>
                    <a:pt x="18102" y="15"/>
                    <a:pt x="18080" y="26"/>
                  </a:cubicBezTo>
                  <a:cubicBezTo>
                    <a:pt x="17647" y="227"/>
                    <a:pt x="15912" y="2495"/>
                    <a:pt x="15145" y="3496"/>
                  </a:cubicBezTo>
                  <a:cubicBezTo>
                    <a:pt x="14411" y="2328"/>
                    <a:pt x="13010" y="160"/>
                    <a:pt x="12510" y="93"/>
                  </a:cubicBezTo>
                  <a:cubicBezTo>
                    <a:pt x="12483" y="84"/>
                    <a:pt x="12456" y="80"/>
                    <a:pt x="12430" y="80"/>
                  </a:cubicBezTo>
                  <a:cubicBezTo>
                    <a:pt x="12358" y="80"/>
                    <a:pt x="12292" y="111"/>
                    <a:pt x="12243" y="160"/>
                  </a:cubicBezTo>
                  <a:cubicBezTo>
                    <a:pt x="11909" y="460"/>
                    <a:pt x="10308" y="2695"/>
                    <a:pt x="9808" y="3429"/>
                  </a:cubicBezTo>
                  <a:cubicBezTo>
                    <a:pt x="7806" y="1527"/>
                    <a:pt x="6639" y="560"/>
                    <a:pt x="6372" y="560"/>
                  </a:cubicBezTo>
                  <a:cubicBezTo>
                    <a:pt x="6366" y="560"/>
                    <a:pt x="6360" y="560"/>
                    <a:pt x="6354" y="560"/>
                  </a:cubicBezTo>
                  <a:cubicBezTo>
                    <a:pt x="5589" y="560"/>
                    <a:pt x="4634" y="2636"/>
                    <a:pt x="4204" y="3662"/>
                  </a:cubicBezTo>
                  <a:cubicBezTo>
                    <a:pt x="3470" y="2695"/>
                    <a:pt x="1902" y="694"/>
                    <a:pt x="1235" y="660"/>
                  </a:cubicBezTo>
                  <a:cubicBezTo>
                    <a:pt x="1101" y="660"/>
                    <a:pt x="1001" y="694"/>
                    <a:pt x="935" y="794"/>
                  </a:cubicBezTo>
                  <a:cubicBezTo>
                    <a:pt x="468" y="1361"/>
                    <a:pt x="67" y="3829"/>
                    <a:pt x="34" y="4096"/>
                  </a:cubicBezTo>
                  <a:cubicBezTo>
                    <a:pt x="1" y="4229"/>
                    <a:pt x="67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63"/>
                    <a:pt x="434" y="4163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02" y="1127"/>
                    <a:pt x="3003" y="2728"/>
                    <a:pt x="4104" y="4229"/>
                  </a:cubicBezTo>
                  <a:cubicBezTo>
                    <a:pt x="4128" y="4278"/>
                    <a:pt x="4188" y="4309"/>
                    <a:pt x="4245" y="4309"/>
                  </a:cubicBezTo>
                  <a:cubicBezTo>
                    <a:pt x="4266" y="4309"/>
                    <a:pt x="4286" y="4305"/>
                    <a:pt x="4304" y="4296"/>
                  </a:cubicBezTo>
                  <a:cubicBezTo>
                    <a:pt x="4370" y="4296"/>
                    <a:pt x="4437" y="4229"/>
                    <a:pt x="4471" y="4163"/>
                  </a:cubicBezTo>
                  <a:cubicBezTo>
                    <a:pt x="5071" y="2595"/>
                    <a:pt x="5972" y="960"/>
                    <a:pt x="6339" y="960"/>
                  </a:cubicBezTo>
                  <a:cubicBezTo>
                    <a:pt x="6605" y="1060"/>
                    <a:pt x="8240" y="2528"/>
                    <a:pt x="9708" y="3896"/>
                  </a:cubicBezTo>
                  <a:cubicBezTo>
                    <a:pt x="9741" y="3929"/>
                    <a:pt x="9808" y="3929"/>
                    <a:pt x="9841" y="3929"/>
                  </a:cubicBezTo>
                  <a:cubicBezTo>
                    <a:pt x="9908" y="3929"/>
                    <a:pt x="9974" y="3896"/>
                    <a:pt x="10008" y="3862"/>
                  </a:cubicBezTo>
                  <a:cubicBezTo>
                    <a:pt x="10842" y="2695"/>
                    <a:pt x="12109" y="894"/>
                    <a:pt x="12476" y="527"/>
                  </a:cubicBezTo>
                  <a:cubicBezTo>
                    <a:pt x="12843" y="760"/>
                    <a:pt x="14011" y="2428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63"/>
                  </a:cubicBezTo>
                  <a:cubicBezTo>
                    <a:pt x="16479" y="2395"/>
                    <a:pt x="17880" y="660"/>
                    <a:pt x="18214" y="427"/>
                  </a:cubicBezTo>
                  <a:cubicBezTo>
                    <a:pt x="18581" y="593"/>
                    <a:pt x="19948" y="2395"/>
                    <a:pt x="21049" y="3996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3" y="4096"/>
                    <a:pt x="21349" y="4063"/>
                    <a:pt x="21383" y="4029"/>
                  </a:cubicBezTo>
                  <a:cubicBezTo>
                    <a:pt x="22350" y="2728"/>
                    <a:pt x="23451" y="1361"/>
                    <a:pt x="23751" y="1060"/>
                  </a:cubicBezTo>
                  <a:cubicBezTo>
                    <a:pt x="23984" y="1227"/>
                    <a:pt x="24618" y="2095"/>
                    <a:pt x="25019" y="2595"/>
                  </a:cubicBezTo>
                  <a:cubicBezTo>
                    <a:pt x="25835" y="3694"/>
                    <a:pt x="26060" y="3966"/>
                    <a:pt x="26279" y="3966"/>
                  </a:cubicBezTo>
                  <a:cubicBezTo>
                    <a:pt x="26292" y="3966"/>
                    <a:pt x="26306" y="3965"/>
                    <a:pt x="26319" y="3963"/>
                  </a:cubicBezTo>
                  <a:cubicBezTo>
                    <a:pt x="26520" y="3963"/>
                    <a:pt x="26686" y="3729"/>
                    <a:pt x="27253" y="2862"/>
                  </a:cubicBezTo>
                  <a:cubicBezTo>
                    <a:pt x="27687" y="2261"/>
                    <a:pt x="28288" y="1394"/>
                    <a:pt x="28621" y="1227"/>
                  </a:cubicBezTo>
                  <a:cubicBezTo>
                    <a:pt x="28821" y="1294"/>
                    <a:pt x="29155" y="2428"/>
                    <a:pt x="29288" y="3662"/>
                  </a:cubicBezTo>
                  <a:cubicBezTo>
                    <a:pt x="29322" y="3796"/>
                    <a:pt x="29422" y="3862"/>
                    <a:pt x="29522" y="3862"/>
                  </a:cubicBezTo>
                  <a:cubicBezTo>
                    <a:pt x="29655" y="3829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5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21" y="1060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15" y="616"/>
                    <a:pt x="23723" y="616"/>
                  </a:cubicBezTo>
                  <a:cubicBezTo>
                    <a:pt x="23673" y="616"/>
                    <a:pt x="23628" y="631"/>
                    <a:pt x="23584" y="660"/>
                  </a:cubicBezTo>
                  <a:cubicBezTo>
                    <a:pt x="23284" y="860"/>
                    <a:pt x="21816" y="2762"/>
                    <a:pt x="21216" y="3529"/>
                  </a:cubicBezTo>
                  <a:cubicBezTo>
                    <a:pt x="19097" y="378"/>
                    <a:pt x="18423" y="1"/>
                    <a:pt x="181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2456825" y="4483825"/>
            <a:ext cx="266050" cy="239350"/>
            <a:chOff x="-1536750" y="880250"/>
            <a:chExt cx="266050" cy="239350"/>
          </a:xfrm>
        </p:grpSpPr>
        <p:sp>
          <p:nvSpPr>
            <p:cNvPr id="114" name="Google Shape;114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8466400" y="3844786"/>
            <a:ext cx="601156" cy="755004"/>
            <a:chOff x="5591675" y="4071736"/>
            <a:chExt cx="601156" cy="755004"/>
          </a:xfrm>
        </p:grpSpPr>
        <p:sp>
          <p:nvSpPr>
            <p:cNvPr id="125" name="Google Shape;125;p3"/>
            <p:cNvSpPr/>
            <p:nvPr/>
          </p:nvSpPr>
          <p:spPr>
            <a:xfrm>
              <a:off x="5868656" y="4478214"/>
              <a:ext cx="324175" cy="189101"/>
            </a:xfrm>
            <a:custGeom>
              <a:avLst/>
              <a:gdLst/>
              <a:ahLst/>
              <a:cxnLst/>
              <a:rect l="l" t="t" r="r" b="b"/>
              <a:pathLst>
                <a:path w="17647" h="10294" extrusionOk="0">
                  <a:moveTo>
                    <a:pt x="7470" y="1"/>
                  </a:moveTo>
                  <a:cubicBezTo>
                    <a:pt x="6621" y="1"/>
                    <a:pt x="5779" y="127"/>
                    <a:pt x="4971" y="420"/>
                  </a:cubicBezTo>
                  <a:cubicBezTo>
                    <a:pt x="1" y="2254"/>
                    <a:pt x="801" y="10294"/>
                    <a:pt x="801" y="10294"/>
                  </a:cubicBezTo>
                  <a:cubicBezTo>
                    <a:pt x="801" y="10294"/>
                    <a:pt x="1502" y="9426"/>
                    <a:pt x="4871" y="6824"/>
                  </a:cubicBezTo>
                  <a:cubicBezTo>
                    <a:pt x="8273" y="4223"/>
                    <a:pt x="17647" y="5990"/>
                    <a:pt x="16946" y="4556"/>
                  </a:cubicBezTo>
                  <a:cubicBezTo>
                    <a:pt x="16360" y="3355"/>
                    <a:pt x="11842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879072" y="4530167"/>
              <a:ext cx="182028" cy="140824"/>
            </a:xfrm>
            <a:custGeom>
              <a:avLst/>
              <a:gdLst/>
              <a:ahLst/>
              <a:cxnLst/>
              <a:rect l="l" t="t" r="r" b="b"/>
              <a:pathLst>
                <a:path w="9909" h="7666" extrusionOk="0">
                  <a:moveTo>
                    <a:pt x="7749" y="1"/>
                  </a:moveTo>
                  <a:cubicBezTo>
                    <a:pt x="7140" y="1"/>
                    <a:pt x="6431" y="99"/>
                    <a:pt x="5672" y="394"/>
                  </a:cubicBezTo>
                  <a:cubicBezTo>
                    <a:pt x="3370" y="1294"/>
                    <a:pt x="1469" y="3663"/>
                    <a:pt x="34" y="7399"/>
                  </a:cubicBezTo>
                  <a:cubicBezTo>
                    <a:pt x="1" y="7499"/>
                    <a:pt x="34" y="7599"/>
                    <a:pt x="134" y="7666"/>
                  </a:cubicBezTo>
                  <a:lnTo>
                    <a:pt x="234" y="7666"/>
                  </a:lnTo>
                  <a:cubicBezTo>
                    <a:pt x="301" y="7666"/>
                    <a:pt x="401" y="7632"/>
                    <a:pt x="401" y="7532"/>
                  </a:cubicBezTo>
                  <a:cubicBezTo>
                    <a:pt x="1802" y="3930"/>
                    <a:pt x="3604" y="1661"/>
                    <a:pt x="5805" y="794"/>
                  </a:cubicBezTo>
                  <a:cubicBezTo>
                    <a:pt x="6513" y="509"/>
                    <a:pt x="7179" y="415"/>
                    <a:pt x="7747" y="415"/>
                  </a:cubicBezTo>
                  <a:cubicBezTo>
                    <a:pt x="8839" y="415"/>
                    <a:pt x="9574" y="761"/>
                    <a:pt x="9574" y="761"/>
                  </a:cubicBezTo>
                  <a:cubicBezTo>
                    <a:pt x="9608" y="783"/>
                    <a:pt x="9645" y="794"/>
                    <a:pt x="9682" y="794"/>
                  </a:cubicBezTo>
                  <a:cubicBezTo>
                    <a:pt x="9756" y="794"/>
                    <a:pt x="9830" y="750"/>
                    <a:pt x="9875" y="661"/>
                  </a:cubicBezTo>
                  <a:cubicBezTo>
                    <a:pt x="9908" y="561"/>
                    <a:pt x="9875" y="461"/>
                    <a:pt x="9775" y="394"/>
                  </a:cubicBezTo>
                  <a:cubicBezTo>
                    <a:pt x="9731" y="372"/>
                    <a:pt x="8930" y="1"/>
                    <a:pt x="7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612747" y="4385477"/>
              <a:ext cx="274301" cy="259164"/>
            </a:xfrm>
            <a:custGeom>
              <a:avLst/>
              <a:gdLst/>
              <a:ahLst/>
              <a:cxnLst/>
              <a:rect l="l" t="t" r="r" b="b"/>
              <a:pathLst>
                <a:path w="14932" h="14108" extrusionOk="0">
                  <a:moveTo>
                    <a:pt x="7545" y="1"/>
                  </a:moveTo>
                  <a:cubicBezTo>
                    <a:pt x="3400" y="1"/>
                    <a:pt x="0" y="5196"/>
                    <a:pt x="688" y="5368"/>
                  </a:cubicBezTo>
                  <a:cubicBezTo>
                    <a:pt x="717" y="5375"/>
                    <a:pt x="750" y="5378"/>
                    <a:pt x="788" y="5378"/>
                  </a:cubicBezTo>
                  <a:cubicBezTo>
                    <a:pt x="1438" y="5378"/>
                    <a:pt x="3398" y="4382"/>
                    <a:pt x="5508" y="4382"/>
                  </a:cubicBezTo>
                  <a:cubicBezTo>
                    <a:pt x="6703" y="4382"/>
                    <a:pt x="7946" y="4702"/>
                    <a:pt x="9027" y="5701"/>
                  </a:cubicBezTo>
                  <a:cubicBezTo>
                    <a:pt x="12130" y="8570"/>
                    <a:pt x="14932" y="14107"/>
                    <a:pt x="14932" y="14107"/>
                  </a:cubicBezTo>
                  <a:cubicBezTo>
                    <a:pt x="14932" y="14107"/>
                    <a:pt x="14631" y="2766"/>
                    <a:pt x="9628" y="464"/>
                  </a:cubicBezTo>
                  <a:cubicBezTo>
                    <a:pt x="8923" y="140"/>
                    <a:pt x="8224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739360" y="4415440"/>
              <a:ext cx="147089" cy="224298"/>
            </a:xfrm>
            <a:custGeom>
              <a:avLst/>
              <a:gdLst/>
              <a:ahLst/>
              <a:cxnLst/>
              <a:rect l="l" t="t" r="r" b="b"/>
              <a:pathLst>
                <a:path w="8007" h="12210" extrusionOk="0">
                  <a:moveTo>
                    <a:pt x="301" y="1"/>
                  </a:moveTo>
                  <a:cubicBezTo>
                    <a:pt x="167" y="1"/>
                    <a:pt x="67" y="67"/>
                    <a:pt x="34" y="168"/>
                  </a:cubicBezTo>
                  <a:cubicBezTo>
                    <a:pt x="1" y="268"/>
                    <a:pt x="67" y="401"/>
                    <a:pt x="201" y="434"/>
                  </a:cubicBezTo>
                  <a:cubicBezTo>
                    <a:pt x="267" y="434"/>
                    <a:pt x="7172" y="2202"/>
                    <a:pt x="7573" y="12009"/>
                  </a:cubicBezTo>
                  <a:cubicBezTo>
                    <a:pt x="7573" y="12109"/>
                    <a:pt x="7673" y="12209"/>
                    <a:pt x="7773" y="12209"/>
                  </a:cubicBezTo>
                  <a:cubicBezTo>
                    <a:pt x="7906" y="12176"/>
                    <a:pt x="8006" y="12109"/>
                    <a:pt x="7973" y="11976"/>
                  </a:cubicBezTo>
                  <a:cubicBezTo>
                    <a:pt x="7573" y="1902"/>
                    <a:pt x="367" y="34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828221" y="4248649"/>
              <a:ext cx="114610" cy="561424"/>
            </a:xfrm>
            <a:custGeom>
              <a:avLst/>
              <a:gdLst/>
              <a:ahLst/>
              <a:cxnLst/>
              <a:rect l="l" t="t" r="r" b="b"/>
              <a:pathLst>
                <a:path w="6239" h="30562" extrusionOk="0">
                  <a:moveTo>
                    <a:pt x="5986" y="0"/>
                  </a:moveTo>
                  <a:cubicBezTo>
                    <a:pt x="5880" y="0"/>
                    <a:pt x="5804" y="87"/>
                    <a:pt x="5804" y="173"/>
                  </a:cubicBezTo>
                  <a:cubicBezTo>
                    <a:pt x="5771" y="407"/>
                    <a:pt x="4270" y="22623"/>
                    <a:pt x="67" y="30228"/>
                  </a:cubicBezTo>
                  <a:cubicBezTo>
                    <a:pt x="0" y="30328"/>
                    <a:pt x="34" y="30462"/>
                    <a:pt x="134" y="30528"/>
                  </a:cubicBezTo>
                  <a:cubicBezTo>
                    <a:pt x="167" y="30528"/>
                    <a:pt x="200" y="30562"/>
                    <a:pt x="234" y="30562"/>
                  </a:cubicBezTo>
                  <a:cubicBezTo>
                    <a:pt x="301" y="30562"/>
                    <a:pt x="367" y="30495"/>
                    <a:pt x="434" y="30428"/>
                  </a:cubicBezTo>
                  <a:cubicBezTo>
                    <a:pt x="4670" y="22723"/>
                    <a:pt x="6205" y="440"/>
                    <a:pt x="6205" y="207"/>
                  </a:cubicBezTo>
                  <a:cubicBezTo>
                    <a:pt x="6238" y="107"/>
                    <a:pt x="6138" y="7"/>
                    <a:pt x="6038" y="7"/>
                  </a:cubicBezTo>
                  <a:cubicBezTo>
                    <a:pt x="6020" y="2"/>
                    <a:pt x="6003" y="0"/>
                    <a:pt x="5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7107" y="4071736"/>
              <a:ext cx="418542" cy="383804"/>
            </a:xfrm>
            <a:custGeom>
              <a:avLst/>
              <a:gdLst/>
              <a:ahLst/>
              <a:cxnLst/>
              <a:rect l="l" t="t" r="r" b="b"/>
              <a:pathLst>
                <a:path w="22784" h="20893" extrusionOk="0">
                  <a:moveTo>
                    <a:pt x="10204" y="1"/>
                  </a:moveTo>
                  <a:cubicBezTo>
                    <a:pt x="10130" y="1"/>
                    <a:pt x="10053" y="10"/>
                    <a:pt x="9974" y="30"/>
                  </a:cubicBezTo>
                  <a:cubicBezTo>
                    <a:pt x="8006" y="530"/>
                    <a:pt x="8607" y="5434"/>
                    <a:pt x="8607" y="5434"/>
                  </a:cubicBezTo>
                  <a:cubicBezTo>
                    <a:pt x="8607" y="5434"/>
                    <a:pt x="6933" y="2146"/>
                    <a:pt x="5095" y="2146"/>
                  </a:cubicBezTo>
                  <a:cubicBezTo>
                    <a:pt x="4554" y="2146"/>
                    <a:pt x="4000" y="2430"/>
                    <a:pt x="3470" y="3165"/>
                  </a:cubicBezTo>
                  <a:cubicBezTo>
                    <a:pt x="2636" y="4333"/>
                    <a:pt x="5604" y="7635"/>
                    <a:pt x="5604" y="7635"/>
                  </a:cubicBezTo>
                  <a:cubicBezTo>
                    <a:pt x="5604" y="7635"/>
                    <a:pt x="4526" y="7500"/>
                    <a:pt x="3327" y="7500"/>
                  </a:cubicBezTo>
                  <a:cubicBezTo>
                    <a:pt x="1858" y="7500"/>
                    <a:pt x="207" y="7703"/>
                    <a:pt x="134" y="8602"/>
                  </a:cubicBezTo>
                  <a:cubicBezTo>
                    <a:pt x="0" y="10270"/>
                    <a:pt x="4737" y="11571"/>
                    <a:pt x="4737" y="11571"/>
                  </a:cubicBezTo>
                  <a:cubicBezTo>
                    <a:pt x="4737" y="11571"/>
                    <a:pt x="1068" y="14740"/>
                    <a:pt x="1868" y="16441"/>
                  </a:cubicBezTo>
                  <a:cubicBezTo>
                    <a:pt x="2072" y="16873"/>
                    <a:pt x="2502" y="17034"/>
                    <a:pt x="3032" y="17034"/>
                  </a:cubicBezTo>
                  <a:cubicBezTo>
                    <a:pt x="4590" y="17034"/>
                    <a:pt x="7005" y="15641"/>
                    <a:pt x="7005" y="15641"/>
                  </a:cubicBezTo>
                  <a:lnTo>
                    <a:pt x="7005" y="15641"/>
                  </a:lnTo>
                  <a:cubicBezTo>
                    <a:pt x="7005" y="15641"/>
                    <a:pt x="5748" y="20892"/>
                    <a:pt x="7598" y="20892"/>
                  </a:cubicBezTo>
                  <a:cubicBezTo>
                    <a:pt x="7653" y="20892"/>
                    <a:pt x="7712" y="20888"/>
                    <a:pt x="7773" y="20878"/>
                  </a:cubicBezTo>
                  <a:cubicBezTo>
                    <a:pt x="9874" y="20578"/>
                    <a:pt x="11142" y="17042"/>
                    <a:pt x="11142" y="17042"/>
                  </a:cubicBezTo>
                  <a:cubicBezTo>
                    <a:pt x="11142" y="17042"/>
                    <a:pt x="11748" y="20634"/>
                    <a:pt x="13500" y="20634"/>
                  </a:cubicBezTo>
                  <a:cubicBezTo>
                    <a:pt x="13802" y="20634"/>
                    <a:pt x="14138" y="20528"/>
                    <a:pt x="14511" y="20278"/>
                  </a:cubicBezTo>
                  <a:cubicBezTo>
                    <a:pt x="15812" y="19410"/>
                    <a:pt x="14144" y="16575"/>
                    <a:pt x="14144" y="16575"/>
                  </a:cubicBezTo>
                  <a:lnTo>
                    <a:pt x="14144" y="16575"/>
                  </a:lnTo>
                  <a:cubicBezTo>
                    <a:pt x="14144" y="16575"/>
                    <a:pt x="16240" y="18712"/>
                    <a:pt x="17916" y="18712"/>
                  </a:cubicBezTo>
                  <a:cubicBezTo>
                    <a:pt x="18375" y="18712"/>
                    <a:pt x="18803" y="18552"/>
                    <a:pt x="19147" y="18143"/>
                  </a:cubicBezTo>
                  <a:cubicBezTo>
                    <a:pt x="19948" y="17242"/>
                    <a:pt x="16846" y="14240"/>
                    <a:pt x="16846" y="14240"/>
                  </a:cubicBezTo>
                  <a:lnTo>
                    <a:pt x="16846" y="14240"/>
                  </a:lnTo>
                  <a:cubicBezTo>
                    <a:pt x="16846" y="14240"/>
                    <a:pt x="17037" y="14248"/>
                    <a:pt x="17342" y="14248"/>
                  </a:cubicBezTo>
                  <a:cubicBezTo>
                    <a:pt x="18563" y="14248"/>
                    <a:pt x="21616" y="14120"/>
                    <a:pt x="21616" y="12839"/>
                  </a:cubicBezTo>
                  <a:cubicBezTo>
                    <a:pt x="21616" y="11204"/>
                    <a:pt x="17146" y="10737"/>
                    <a:pt x="17146" y="10737"/>
                  </a:cubicBezTo>
                  <a:cubicBezTo>
                    <a:pt x="17146" y="10737"/>
                    <a:pt x="22783" y="8502"/>
                    <a:pt x="21049" y="6768"/>
                  </a:cubicBezTo>
                  <a:cubicBezTo>
                    <a:pt x="20806" y="6517"/>
                    <a:pt x="20402" y="6421"/>
                    <a:pt x="19924" y="6421"/>
                  </a:cubicBezTo>
                  <a:cubicBezTo>
                    <a:pt x="18299" y="6421"/>
                    <a:pt x="15812" y="7535"/>
                    <a:pt x="15812" y="7535"/>
                  </a:cubicBezTo>
                  <a:cubicBezTo>
                    <a:pt x="15812" y="7535"/>
                    <a:pt x="17813" y="3099"/>
                    <a:pt x="17079" y="2398"/>
                  </a:cubicBezTo>
                  <a:cubicBezTo>
                    <a:pt x="16739" y="2069"/>
                    <a:pt x="16390" y="1931"/>
                    <a:pt x="16045" y="1931"/>
                  </a:cubicBezTo>
                  <a:cubicBezTo>
                    <a:pt x="14253" y="1931"/>
                    <a:pt x="12543" y="5634"/>
                    <a:pt x="12543" y="5634"/>
                  </a:cubicBezTo>
                  <a:cubicBezTo>
                    <a:pt x="12543" y="5634"/>
                    <a:pt x="12019" y="1"/>
                    <a:pt x="10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88999" y="4233144"/>
              <a:ext cx="89480" cy="36464"/>
            </a:xfrm>
            <a:custGeom>
              <a:avLst/>
              <a:gdLst/>
              <a:ahLst/>
              <a:cxnLst/>
              <a:rect l="l" t="t" r="r" b="b"/>
              <a:pathLst>
                <a:path w="4871" h="1985" extrusionOk="0">
                  <a:moveTo>
                    <a:pt x="544" y="1"/>
                  </a:moveTo>
                  <a:cubicBezTo>
                    <a:pt x="349" y="1"/>
                    <a:pt x="226" y="10"/>
                    <a:pt x="201" y="17"/>
                  </a:cubicBezTo>
                  <a:cubicBezTo>
                    <a:pt x="101" y="17"/>
                    <a:pt x="0" y="117"/>
                    <a:pt x="0" y="217"/>
                  </a:cubicBezTo>
                  <a:cubicBezTo>
                    <a:pt x="34" y="350"/>
                    <a:pt x="134" y="417"/>
                    <a:pt x="234" y="417"/>
                  </a:cubicBezTo>
                  <a:cubicBezTo>
                    <a:pt x="240" y="417"/>
                    <a:pt x="321" y="412"/>
                    <a:pt x="460" y="412"/>
                  </a:cubicBezTo>
                  <a:cubicBezTo>
                    <a:pt x="1154" y="412"/>
                    <a:pt x="3281" y="528"/>
                    <a:pt x="4504" y="1918"/>
                  </a:cubicBezTo>
                  <a:cubicBezTo>
                    <a:pt x="4537" y="1951"/>
                    <a:pt x="4604" y="1985"/>
                    <a:pt x="4637" y="1985"/>
                  </a:cubicBezTo>
                  <a:cubicBezTo>
                    <a:pt x="4704" y="1985"/>
                    <a:pt x="4737" y="1951"/>
                    <a:pt x="4771" y="1918"/>
                  </a:cubicBezTo>
                  <a:cubicBezTo>
                    <a:pt x="4871" y="1851"/>
                    <a:pt x="4871" y="1718"/>
                    <a:pt x="4804" y="1618"/>
                  </a:cubicBezTo>
                  <a:cubicBezTo>
                    <a:pt x="3532" y="183"/>
                    <a:pt x="1380" y="1"/>
                    <a:pt x="54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19525" y="4118233"/>
              <a:ext cx="14733" cy="98059"/>
            </a:xfrm>
            <a:custGeom>
              <a:avLst/>
              <a:gdLst/>
              <a:ahLst/>
              <a:cxnLst/>
              <a:rect l="l" t="t" r="r" b="b"/>
              <a:pathLst>
                <a:path w="802" h="5338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" y="367"/>
                    <a:pt x="67" y="4270"/>
                    <a:pt x="367" y="5204"/>
                  </a:cubicBezTo>
                  <a:cubicBezTo>
                    <a:pt x="367" y="5304"/>
                    <a:pt x="468" y="5338"/>
                    <a:pt x="568" y="5338"/>
                  </a:cubicBezTo>
                  <a:lnTo>
                    <a:pt x="601" y="5338"/>
                  </a:lnTo>
                  <a:cubicBezTo>
                    <a:pt x="734" y="5304"/>
                    <a:pt x="801" y="5204"/>
                    <a:pt x="768" y="5071"/>
                  </a:cubicBezTo>
                  <a:cubicBezTo>
                    <a:pt x="501" y="4203"/>
                    <a:pt x="401" y="234"/>
                    <a:pt x="401" y="201"/>
                  </a:cubicBez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825759" y="4160358"/>
              <a:ext cx="66812" cy="70026"/>
            </a:xfrm>
            <a:custGeom>
              <a:avLst/>
              <a:gdLst/>
              <a:ahLst/>
              <a:cxnLst/>
              <a:rect l="l" t="t" r="r" b="b"/>
              <a:pathLst>
                <a:path w="3637" h="3812" extrusionOk="0">
                  <a:moveTo>
                    <a:pt x="246" y="0"/>
                  </a:moveTo>
                  <a:cubicBezTo>
                    <a:pt x="157" y="0"/>
                    <a:pt x="62" y="60"/>
                    <a:pt x="34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201" y="409"/>
                    <a:pt x="3237" y="1544"/>
                    <a:pt x="3237" y="3612"/>
                  </a:cubicBezTo>
                  <a:cubicBezTo>
                    <a:pt x="3237" y="3745"/>
                    <a:pt x="3303" y="3812"/>
                    <a:pt x="3437" y="3812"/>
                  </a:cubicBezTo>
                  <a:cubicBezTo>
                    <a:pt x="3537" y="3812"/>
                    <a:pt x="3637" y="3745"/>
                    <a:pt x="3637" y="3612"/>
                  </a:cubicBezTo>
                  <a:cubicBezTo>
                    <a:pt x="3637" y="1277"/>
                    <a:pt x="435" y="76"/>
                    <a:pt x="301" y="9"/>
                  </a:cubicBezTo>
                  <a:cubicBezTo>
                    <a:pt x="283" y="3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796347" y="4300805"/>
              <a:ext cx="85200" cy="36832"/>
            </a:xfrm>
            <a:custGeom>
              <a:avLst/>
              <a:gdLst/>
              <a:ahLst/>
              <a:cxnLst/>
              <a:rect l="l" t="t" r="r" b="b"/>
              <a:pathLst>
                <a:path w="4638" h="2005" extrusionOk="0">
                  <a:moveTo>
                    <a:pt x="4320" y="1"/>
                  </a:moveTo>
                  <a:cubicBezTo>
                    <a:pt x="2925" y="1"/>
                    <a:pt x="232" y="1572"/>
                    <a:pt x="134" y="1637"/>
                  </a:cubicBezTo>
                  <a:cubicBezTo>
                    <a:pt x="34" y="1704"/>
                    <a:pt x="1" y="1804"/>
                    <a:pt x="67" y="1904"/>
                  </a:cubicBezTo>
                  <a:cubicBezTo>
                    <a:pt x="101" y="1971"/>
                    <a:pt x="168" y="2004"/>
                    <a:pt x="234" y="2004"/>
                  </a:cubicBezTo>
                  <a:lnTo>
                    <a:pt x="334" y="2004"/>
                  </a:lnTo>
                  <a:cubicBezTo>
                    <a:pt x="367" y="1971"/>
                    <a:pt x="3112" y="403"/>
                    <a:pt x="4365" y="403"/>
                  </a:cubicBezTo>
                  <a:cubicBezTo>
                    <a:pt x="4378" y="403"/>
                    <a:pt x="4391" y="403"/>
                    <a:pt x="4404" y="403"/>
                  </a:cubicBezTo>
                  <a:cubicBezTo>
                    <a:pt x="4417" y="408"/>
                    <a:pt x="4431" y="410"/>
                    <a:pt x="4444" y="410"/>
                  </a:cubicBezTo>
                  <a:cubicBezTo>
                    <a:pt x="4529" y="410"/>
                    <a:pt x="4604" y="323"/>
                    <a:pt x="4604" y="236"/>
                  </a:cubicBezTo>
                  <a:cubicBezTo>
                    <a:pt x="4637" y="103"/>
                    <a:pt x="4537" y="3"/>
                    <a:pt x="4404" y="3"/>
                  </a:cubicBezTo>
                  <a:cubicBezTo>
                    <a:pt x="4377" y="2"/>
                    <a:pt x="4349" y="1"/>
                    <a:pt x="43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87045" y="4321049"/>
              <a:ext cx="28823" cy="87055"/>
            </a:xfrm>
            <a:custGeom>
              <a:avLst/>
              <a:gdLst/>
              <a:ahLst/>
              <a:cxnLst/>
              <a:rect l="l" t="t" r="r" b="b"/>
              <a:pathLst>
                <a:path w="1569" h="4739" extrusionOk="0">
                  <a:moveTo>
                    <a:pt x="1354" y="0"/>
                  </a:moveTo>
                  <a:cubicBezTo>
                    <a:pt x="1282" y="0"/>
                    <a:pt x="1211" y="37"/>
                    <a:pt x="1168" y="102"/>
                  </a:cubicBezTo>
                  <a:cubicBezTo>
                    <a:pt x="601" y="969"/>
                    <a:pt x="67" y="4338"/>
                    <a:pt x="34" y="4505"/>
                  </a:cubicBezTo>
                  <a:cubicBezTo>
                    <a:pt x="1" y="4605"/>
                    <a:pt x="101" y="4705"/>
                    <a:pt x="201" y="4738"/>
                  </a:cubicBezTo>
                  <a:lnTo>
                    <a:pt x="234" y="4738"/>
                  </a:lnTo>
                  <a:cubicBezTo>
                    <a:pt x="334" y="4738"/>
                    <a:pt x="434" y="4672"/>
                    <a:pt x="434" y="4572"/>
                  </a:cubicBezTo>
                  <a:cubicBezTo>
                    <a:pt x="601" y="3604"/>
                    <a:pt x="1101" y="1002"/>
                    <a:pt x="1535" y="335"/>
                  </a:cubicBezTo>
                  <a:cubicBezTo>
                    <a:pt x="1568" y="235"/>
                    <a:pt x="1568" y="102"/>
                    <a:pt x="1468" y="35"/>
                  </a:cubicBezTo>
                  <a:cubicBezTo>
                    <a:pt x="1433" y="11"/>
                    <a:pt x="1393" y="0"/>
                    <a:pt x="13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44657" y="4334056"/>
              <a:ext cx="31266" cy="76493"/>
            </a:xfrm>
            <a:custGeom>
              <a:avLst/>
              <a:gdLst/>
              <a:ahLst/>
              <a:cxnLst/>
              <a:rect l="l" t="t" r="r" b="b"/>
              <a:pathLst>
                <a:path w="1702" h="4164" extrusionOk="0">
                  <a:moveTo>
                    <a:pt x="222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61"/>
                    <a:pt x="0" y="194"/>
                    <a:pt x="34" y="294"/>
                  </a:cubicBezTo>
                  <a:cubicBezTo>
                    <a:pt x="567" y="1395"/>
                    <a:pt x="1268" y="3997"/>
                    <a:pt x="1268" y="4030"/>
                  </a:cubicBezTo>
                  <a:cubicBezTo>
                    <a:pt x="1301" y="4097"/>
                    <a:pt x="1401" y="4164"/>
                    <a:pt x="1468" y="4164"/>
                  </a:cubicBezTo>
                  <a:lnTo>
                    <a:pt x="1535" y="4164"/>
                  </a:lnTo>
                  <a:cubicBezTo>
                    <a:pt x="1635" y="4131"/>
                    <a:pt x="1701" y="4030"/>
                    <a:pt x="1668" y="3897"/>
                  </a:cubicBezTo>
                  <a:cubicBezTo>
                    <a:pt x="1668" y="3797"/>
                    <a:pt x="968" y="1228"/>
                    <a:pt x="400" y="128"/>
                  </a:cubicBezTo>
                  <a:cubicBezTo>
                    <a:pt x="376" y="56"/>
                    <a:pt x="300" y="1"/>
                    <a:pt x="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69770" y="4299463"/>
              <a:ext cx="71716" cy="62678"/>
            </a:xfrm>
            <a:custGeom>
              <a:avLst/>
              <a:gdLst/>
              <a:ahLst/>
              <a:cxnLst/>
              <a:rect l="l" t="t" r="r" b="b"/>
              <a:pathLst>
                <a:path w="3904" h="3412" extrusionOk="0">
                  <a:moveTo>
                    <a:pt x="279" y="1"/>
                  </a:moveTo>
                  <a:cubicBezTo>
                    <a:pt x="190" y="1"/>
                    <a:pt x="95" y="60"/>
                    <a:pt x="68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835" y="676"/>
                    <a:pt x="2803" y="2611"/>
                    <a:pt x="3503" y="3345"/>
                  </a:cubicBezTo>
                  <a:cubicBezTo>
                    <a:pt x="3537" y="3378"/>
                    <a:pt x="3603" y="3412"/>
                    <a:pt x="3670" y="3412"/>
                  </a:cubicBezTo>
                  <a:cubicBezTo>
                    <a:pt x="3703" y="3412"/>
                    <a:pt x="3770" y="3378"/>
                    <a:pt x="3804" y="3345"/>
                  </a:cubicBezTo>
                  <a:cubicBezTo>
                    <a:pt x="3870" y="3278"/>
                    <a:pt x="3904" y="3145"/>
                    <a:pt x="3804" y="3045"/>
                  </a:cubicBezTo>
                  <a:cubicBezTo>
                    <a:pt x="3703" y="2945"/>
                    <a:pt x="1202" y="376"/>
                    <a:pt x="334" y="9"/>
                  </a:cubicBezTo>
                  <a:cubicBezTo>
                    <a:pt x="317" y="3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69770" y="4223021"/>
              <a:ext cx="96847" cy="35564"/>
            </a:xfrm>
            <a:custGeom>
              <a:avLst/>
              <a:gdLst/>
              <a:ahLst/>
              <a:cxnLst/>
              <a:rect l="l" t="t" r="r" b="b"/>
              <a:pathLst>
                <a:path w="5272" h="1936" extrusionOk="0">
                  <a:moveTo>
                    <a:pt x="5038" y="1"/>
                  </a:moveTo>
                  <a:cubicBezTo>
                    <a:pt x="3970" y="67"/>
                    <a:pt x="334" y="1468"/>
                    <a:pt x="168" y="1535"/>
                  </a:cubicBezTo>
                  <a:cubicBezTo>
                    <a:pt x="68" y="1568"/>
                    <a:pt x="1" y="1702"/>
                    <a:pt x="68" y="1802"/>
                  </a:cubicBezTo>
                  <a:cubicBezTo>
                    <a:pt x="101" y="1902"/>
                    <a:pt x="168" y="1935"/>
                    <a:pt x="268" y="1935"/>
                  </a:cubicBezTo>
                  <a:lnTo>
                    <a:pt x="334" y="1935"/>
                  </a:lnTo>
                  <a:cubicBezTo>
                    <a:pt x="368" y="1902"/>
                    <a:pt x="4070" y="468"/>
                    <a:pt x="5071" y="401"/>
                  </a:cubicBezTo>
                  <a:cubicBezTo>
                    <a:pt x="5171" y="401"/>
                    <a:pt x="5271" y="301"/>
                    <a:pt x="5271" y="201"/>
                  </a:cubicBezTo>
                  <a:cubicBezTo>
                    <a:pt x="5238" y="67"/>
                    <a:pt x="5138" y="1"/>
                    <a:pt x="50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53236" y="4164161"/>
              <a:ext cx="57608" cy="65011"/>
            </a:xfrm>
            <a:custGeom>
              <a:avLst/>
              <a:gdLst/>
              <a:ahLst/>
              <a:cxnLst/>
              <a:rect l="l" t="t" r="r" b="b"/>
              <a:pathLst>
                <a:path w="3136" h="3539" extrusionOk="0">
                  <a:moveTo>
                    <a:pt x="2883" y="1"/>
                  </a:moveTo>
                  <a:cubicBezTo>
                    <a:pt x="2844" y="1"/>
                    <a:pt x="2804" y="12"/>
                    <a:pt x="2769" y="36"/>
                  </a:cubicBezTo>
                  <a:cubicBezTo>
                    <a:pt x="1635" y="736"/>
                    <a:pt x="134" y="3138"/>
                    <a:pt x="67" y="3238"/>
                  </a:cubicBezTo>
                  <a:cubicBezTo>
                    <a:pt x="0" y="3338"/>
                    <a:pt x="34" y="3438"/>
                    <a:pt x="134" y="3505"/>
                  </a:cubicBezTo>
                  <a:cubicBezTo>
                    <a:pt x="167" y="3538"/>
                    <a:pt x="200" y="3538"/>
                    <a:pt x="234" y="3538"/>
                  </a:cubicBezTo>
                  <a:cubicBezTo>
                    <a:pt x="300" y="3538"/>
                    <a:pt x="400" y="3505"/>
                    <a:pt x="434" y="3438"/>
                  </a:cubicBezTo>
                  <a:cubicBezTo>
                    <a:pt x="434" y="3438"/>
                    <a:pt x="1935" y="1036"/>
                    <a:pt x="3002" y="403"/>
                  </a:cubicBezTo>
                  <a:cubicBezTo>
                    <a:pt x="3102" y="336"/>
                    <a:pt x="3136" y="202"/>
                    <a:pt x="3069" y="102"/>
                  </a:cubicBezTo>
                  <a:cubicBezTo>
                    <a:pt x="3026" y="38"/>
                    <a:pt x="2955" y="1"/>
                    <a:pt x="28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66096" y="4271374"/>
              <a:ext cx="94385" cy="30715"/>
            </a:xfrm>
            <a:custGeom>
              <a:avLst/>
              <a:gdLst/>
              <a:ahLst/>
              <a:cxnLst/>
              <a:rect l="l" t="t" r="r" b="b"/>
              <a:pathLst>
                <a:path w="5138" h="1672" extrusionOk="0">
                  <a:moveTo>
                    <a:pt x="698" y="0"/>
                  </a:moveTo>
                  <a:cubicBezTo>
                    <a:pt x="497" y="0"/>
                    <a:pt x="318" y="22"/>
                    <a:pt x="167" y="70"/>
                  </a:cubicBezTo>
                  <a:cubicBezTo>
                    <a:pt x="67" y="137"/>
                    <a:pt x="1" y="237"/>
                    <a:pt x="34" y="337"/>
                  </a:cubicBezTo>
                  <a:cubicBezTo>
                    <a:pt x="85" y="439"/>
                    <a:pt x="155" y="483"/>
                    <a:pt x="230" y="483"/>
                  </a:cubicBezTo>
                  <a:cubicBezTo>
                    <a:pt x="254" y="483"/>
                    <a:pt x="277" y="479"/>
                    <a:pt x="301" y="471"/>
                  </a:cubicBezTo>
                  <a:cubicBezTo>
                    <a:pt x="412" y="434"/>
                    <a:pt x="550" y="417"/>
                    <a:pt x="709" y="417"/>
                  </a:cubicBezTo>
                  <a:cubicBezTo>
                    <a:pt x="1835" y="417"/>
                    <a:pt x="3986" y="1258"/>
                    <a:pt x="4804" y="1638"/>
                  </a:cubicBezTo>
                  <a:cubicBezTo>
                    <a:pt x="4837" y="1672"/>
                    <a:pt x="4871" y="1672"/>
                    <a:pt x="4904" y="1672"/>
                  </a:cubicBezTo>
                  <a:cubicBezTo>
                    <a:pt x="4971" y="1672"/>
                    <a:pt x="5071" y="1638"/>
                    <a:pt x="5104" y="1538"/>
                  </a:cubicBezTo>
                  <a:cubicBezTo>
                    <a:pt x="5138" y="1438"/>
                    <a:pt x="5104" y="1338"/>
                    <a:pt x="4971" y="1271"/>
                  </a:cubicBezTo>
                  <a:cubicBezTo>
                    <a:pt x="4678" y="1125"/>
                    <a:pt x="2146" y="0"/>
                    <a:pt x="6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849054" y="4199121"/>
              <a:ext cx="153830" cy="153830"/>
            </a:xfrm>
            <a:custGeom>
              <a:avLst/>
              <a:gdLst/>
              <a:ahLst/>
              <a:cxnLst/>
              <a:rect l="l" t="t" r="r" b="b"/>
              <a:pathLst>
                <a:path w="8374" h="8374" extrusionOk="0">
                  <a:moveTo>
                    <a:pt x="4170" y="1"/>
                  </a:moveTo>
                  <a:cubicBezTo>
                    <a:pt x="1868" y="1"/>
                    <a:pt x="0" y="1902"/>
                    <a:pt x="0" y="4204"/>
                  </a:cubicBezTo>
                  <a:cubicBezTo>
                    <a:pt x="0" y="6505"/>
                    <a:pt x="1868" y="8373"/>
                    <a:pt x="4170" y="8373"/>
                  </a:cubicBezTo>
                  <a:cubicBezTo>
                    <a:pt x="6505" y="8373"/>
                    <a:pt x="8373" y="6505"/>
                    <a:pt x="8373" y="4204"/>
                  </a:cubicBezTo>
                  <a:cubicBezTo>
                    <a:pt x="8373" y="1902"/>
                    <a:pt x="650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950774" y="4222176"/>
              <a:ext cx="22687" cy="22926"/>
            </a:xfrm>
            <a:custGeom>
              <a:avLst/>
              <a:gdLst/>
              <a:ahLst/>
              <a:cxnLst/>
              <a:rect l="l" t="t" r="r" b="b"/>
              <a:pathLst>
                <a:path w="1235" h="1248" extrusionOk="0">
                  <a:moveTo>
                    <a:pt x="240" y="1"/>
                  </a:moveTo>
                  <a:cubicBezTo>
                    <a:pt x="153" y="1"/>
                    <a:pt x="84" y="38"/>
                    <a:pt x="34" y="113"/>
                  </a:cubicBezTo>
                  <a:cubicBezTo>
                    <a:pt x="1" y="213"/>
                    <a:pt x="34" y="347"/>
                    <a:pt x="168" y="380"/>
                  </a:cubicBezTo>
                  <a:cubicBezTo>
                    <a:pt x="168" y="380"/>
                    <a:pt x="601" y="580"/>
                    <a:pt x="835" y="1114"/>
                  </a:cubicBezTo>
                  <a:cubicBezTo>
                    <a:pt x="868" y="1214"/>
                    <a:pt x="935" y="1247"/>
                    <a:pt x="1001" y="1247"/>
                  </a:cubicBezTo>
                  <a:lnTo>
                    <a:pt x="1102" y="1247"/>
                  </a:lnTo>
                  <a:cubicBezTo>
                    <a:pt x="1202" y="1181"/>
                    <a:pt x="1235" y="1081"/>
                    <a:pt x="1202" y="947"/>
                  </a:cubicBezTo>
                  <a:cubicBezTo>
                    <a:pt x="935" y="280"/>
                    <a:pt x="334" y="13"/>
                    <a:pt x="334" y="13"/>
                  </a:cubicBezTo>
                  <a:cubicBezTo>
                    <a:pt x="301" y="5"/>
                    <a:pt x="270" y="1"/>
                    <a:pt x="24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66096" y="4255355"/>
              <a:ext cx="15339" cy="27739"/>
            </a:xfrm>
            <a:custGeom>
              <a:avLst/>
              <a:gdLst/>
              <a:ahLst/>
              <a:cxnLst/>
              <a:rect l="l" t="t" r="r" b="b"/>
              <a:pathLst>
                <a:path w="835" h="1510" extrusionOk="0">
                  <a:moveTo>
                    <a:pt x="238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5"/>
                  </a:cubicBezTo>
                  <a:cubicBezTo>
                    <a:pt x="101" y="375"/>
                    <a:pt x="434" y="709"/>
                    <a:pt x="434" y="1309"/>
                  </a:cubicBezTo>
                  <a:cubicBezTo>
                    <a:pt x="434" y="1409"/>
                    <a:pt x="534" y="1510"/>
                    <a:pt x="634" y="1510"/>
                  </a:cubicBezTo>
                  <a:cubicBezTo>
                    <a:pt x="735" y="1510"/>
                    <a:pt x="835" y="1409"/>
                    <a:pt x="835" y="1309"/>
                  </a:cubicBezTo>
                  <a:cubicBezTo>
                    <a:pt x="835" y="542"/>
                    <a:pt x="401" y="109"/>
                    <a:pt x="401" y="75"/>
                  </a:cubicBezTo>
                  <a:cubicBezTo>
                    <a:pt x="351" y="25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12783" y="4218723"/>
              <a:ext cx="28216" cy="15339"/>
            </a:xfrm>
            <a:custGeom>
              <a:avLst/>
              <a:gdLst/>
              <a:ahLst/>
              <a:cxnLst/>
              <a:rect l="l" t="t" r="r" b="b"/>
              <a:pathLst>
                <a:path w="1536" h="835" extrusionOk="0">
                  <a:moveTo>
                    <a:pt x="236" y="1"/>
                  </a:moveTo>
                  <a:cubicBezTo>
                    <a:pt x="217" y="1"/>
                    <a:pt x="205" y="1"/>
                    <a:pt x="201" y="1"/>
                  </a:cubicBezTo>
                  <a:cubicBezTo>
                    <a:pt x="101" y="1"/>
                    <a:pt x="1" y="101"/>
                    <a:pt x="1" y="235"/>
                  </a:cubicBezTo>
                  <a:cubicBezTo>
                    <a:pt x="34" y="335"/>
                    <a:pt x="134" y="435"/>
                    <a:pt x="234" y="435"/>
                  </a:cubicBezTo>
                  <a:cubicBezTo>
                    <a:pt x="234" y="435"/>
                    <a:pt x="245" y="434"/>
                    <a:pt x="266" y="434"/>
                  </a:cubicBezTo>
                  <a:cubicBezTo>
                    <a:pt x="378" y="434"/>
                    <a:pt x="773" y="458"/>
                    <a:pt x="1168" y="768"/>
                  </a:cubicBezTo>
                  <a:cubicBezTo>
                    <a:pt x="1201" y="802"/>
                    <a:pt x="1235" y="835"/>
                    <a:pt x="1302" y="835"/>
                  </a:cubicBezTo>
                  <a:cubicBezTo>
                    <a:pt x="1335" y="835"/>
                    <a:pt x="1402" y="802"/>
                    <a:pt x="1435" y="768"/>
                  </a:cubicBezTo>
                  <a:cubicBezTo>
                    <a:pt x="1535" y="668"/>
                    <a:pt x="1502" y="535"/>
                    <a:pt x="1435" y="468"/>
                  </a:cubicBezTo>
                  <a:cubicBezTo>
                    <a:pt x="935" y="27"/>
                    <a:pt x="382" y="1"/>
                    <a:pt x="2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933616" y="4242752"/>
              <a:ext cx="22687" cy="23183"/>
            </a:xfrm>
            <a:custGeom>
              <a:avLst/>
              <a:gdLst/>
              <a:ahLst/>
              <a:cxnLst/>
              <a:rect l="l" t="t" r="r" b="b"/>
              <a:pathLst>
                <a:path w="1235" h="1262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34" y="361"/>
                    <a:pt x="134" y="394"/>
                  </a:cubicBezTo>
                  <a:cubicBezTo>
                    <a:pt x="168" y="394"/>
                    <a:pt x="601" y="594"/>
                    <a:pt x="835" y="1128"/>
                  </a:cubicBezTo>
                  <a:cubicBezTo>
                    <a:pt x="868" y="1228"/>
                    <a:pt x="935" y="1262"/>
                    <a:pt x="1001" y="1262"/>
                  </a:cubicBezTo>
                  <a:lnTo>
                    <a:pt x="1102" y="1262"/>
                  </a:lnTo>
                  <a:cubicBezTo>
                    <a:pt x="1202" y="1195"/>
                    <a:pt x="1235" y="1095"/>
                    <a:pt x="1202" y="961"/>
                  </a:cubicBezTo>
                  <a:cubicBezTo>
                    <a:pt x="901" y="294"/>
                    <a:pt x="334" y="27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91675" y="4651949"/>
              <a:ext cx="449183" cy="174791"/>
            </a:xfrm>
            <a:custGeom>
              <a:avLst/>
              <a:gdLst/>
              <a:ahLst/>
              <a:cxnLst/>
              <a:rect l="l" t="t" r="r" b="b"/>
              <a:pathLst>
                <a:path w="24452" h="9515" extrusionOk="0">
                  <a:moveTo>
                    <a:pt x="17550" y="0"/>
                  </a:moveTo>
                  <a:cubicBezTo>
                    <a:pt x="17538" y="0"/>
                    <a:pt x="17525" y="1"/>
                    <a:pt x="17513" y="3"/>
                  </a:cubicBezTo>
                  <a:cubicBezTo>
                    <a:pt x="16345" y="136"/>
                    <a:pt x="14044" y="6140"/>
                    <a:pt x="14044" y="6140"/>
                  </a:cubicBezTo>
                  <a:cubicBezTo>
                    <a:pt x="14044" y="6140"/>
                    <a:pt x="12394" y="159"/>
                    <a:pt x="11531" y="159"/>
                  </a:cubicBezTo>
                  <a:cubicBezTo>
                    <a:pt x="11475" y="159"/>
                    <a:pt x="11423" y="184"/>
                    <a:pt x="11375" y="236"/>
                  </a:cubicBezTo>
                  <a:cubicBezTo>
                    <a:pt x="10541" y="1103"/>
                    <a:pt x="8440" y="5607"/>
                    <a:pt x="8440" y="5607"/>
                  </a:cubicBezTo>
                  <a:cubicBezTo>
                    <a:pt x="8440" y="5607"/>
                    <a:pt x="5987" y="1192"/>
                    <a:pt x="4973" y="1192"/>
                  </a:cubicBezTo>
                  <a:cubicBezTo>
                    <a:pt x="4897" y="1192"/>
                    <a:pt x="4829" y="1217"/>
                    <a:pt x="4771" y="1270"/>
                  </a:cubicBezTo>
                  <a:cubicBezTo>
                    <a:pt x="3970" y="2004"/>
                    <a:pt x="4437" y="6407"/>
                    <a:pt x="4437" y="6407"/>
                  </a:cubicBezTo>
                  <a:cubicBezTo>
                    <a:pt x="4437" y="6407"/>
                    <a:pt x="1442" y="2740"/>
                    <a:pt x="606" y="2740"/>
                  </a:cubicBezTo>
                  <a:cubicBezTo>
                    <a:pt x="529" y="2740"/>
                    <a:pt x="470" y="2771"/>
                    <a:pt x="434" y="2838"/>
                  </a:cubicBezTo>
                  <a:cubicBezTo>
                    <a:pt x="0" y="3672"/>
                    <a:pt x="1035" y="8342"/>
                    <a:pt x="1768" y="8942"/>
                  </a:cubicBezTo>
                  <a:cubicBezTo>
                    <a:pt x="2108" y="9236"/>
                    <a:pt x="2914" y="9315"/>
                    <a:pt x="3681" y="9315"/>
                  </a:cubicBezTo>
                  <a:cubicBezTo>
                    <a:pt x="4569" y="9315"/>
                    <a:pt x="5404" y="9209"/>
                    <a:pt x="5404" y="9209"/>
                  </a:cubicBezTo>
                  <a:cubicBezTo>
                    <a:pt x="5404" y="9209"/>
                    <a:pt x="16832" y="9514"/>
                    <a:pt x="21325" y="9514"/>
                  </a:cubicBezTo>
                  <a:cubicBezTo>
                    <a:pt x="22189" y="9514"/>
                    <a:pt x="22796" y="9503"/>
                    <a:pt x="23017" y="9476"/>
                  </a:cubicBezTo>
                  <a:cubicBezTo>
                    <a:pt x="24385" y="9309"/>
                    <a:pt x="24451" y="2371"/>
                    <a:pt x="23517" y="2238"/>
                  </a:cubicBezTo>
                  <a:cubicBezTo>
                    <a:pt x="23501" y="2235"/>
                    <a:pt x="23485" y="2234"/>
                    <a:pt x="23468" y="2234"/>
                  </a:cubicBezTo>
                  <a:cubicBezTo>
                    <a:pt x="22459" y="2234"/>
                    <a:pt x="19781" y="6074"/>
                    <a:pt x="19781" y="6074"/>
                  </a:cubicBezTo>
                  <a:cubicBezTo>
                    <a:pt x="19781" y="6074"/>
                    <a:pt x="18704" y="0"/>
                    <a:pt x="17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711785" y="4740682"/>
              <a:ext cx="33103" cy="72488"/>
            </a:xfrm>
            <a:custGeom>
              <a:avLst/>
              <a:gdLst/>
              <a:ahLst/>
              <a:cxnLst/>
              <a:rect l="l" t="t" r="r" b="b"/>
              <a:pathLst>
                <a:path w="1802" h="3946" extrusionOk="0">
                  <a:moveTo>
                    <a:pt x="253" y="1"/>
                  </a:moveTo>
                  <a:cubicBezTo>
                    <a:pt x="236" y="1"/>
                    <a:pt x="218" y="3"/>
                    <a:pt x="201" y="9"/>
                  </a:cubicBezTo>
                  <a:cubicBezTo>
                    <a:pt x="67" y="9"/>
                    <a:pt x="0" y="143"/>
                    <a:pt x="34" y="243"/>
                  </a:cubicBezTo>
                  <a:cubicBezTo>
                    <a:pt x="67" y="343"/>
                    <a:pt x="634" y="2845"/>
                    <a:pt x="1401" y="3879"/>
                  </a:cubicBezTo>
                  <a:cubicBezTo>
                    <a:pt x="1435" y="3912"/>
                    <a:pt x="1502" y="3946"/>
                    <a:pt x="1568" y="3946"/>
                  </a:cubicBezTo>
                  <a:cubicBezTo>
                    <a:pt x="1602" y="3946"/>
                    <a:pt x="1668" y="3946"/>
                    <a:pt x="1702" y="3912"/>
                  </a:cubicBezTo>
                  <a:cubicBezTo>
                    <a:pt x="1802" y="3845"/>
                    <a:pt x="1802" y="3712"/>
                    <a:pt x="1735" y="3612"/>
                  </a:cubicBezTo>
                  <a:cubicBezTo>
                    <a:pt x="1001" y="2645"/>
                    <a:pt x="434" y="176"/>
                    <a:pt x="434" y="143"/>
                  </a:cubicBezTo>
                  <a:cubicBezTo>
                    <a:pt x="407" y="60"/>
                    <a:pt x="334" y="1"/>
                    <a:pt x="2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792067" y="4729034"/>
              <a:ext cx="29429" cy="79854"/>
            </a:xfrm>
            <a:custGeom>
              <a:avLst/>
              <a:gdLst/>
              <a:ahLst/>
              <a:cxnLst/>
              <a:rect l="l" t="t" r="r" b="b"/>
              <a:pathLst>
                <a:path w="1602" h="4347" extrusionOk="0">
                  <a:moveTo>
                    <a:pt x="702" y="1"/>
                  </a:moveTo>
                  <a:cubicBezTo>
                    <a:pt x="680" y="1"/>
                    <a:pt x="658" y="4"/>
                    <a:pt x="634" y="10"/>
                  </a:cubicBezTo>
                  <a:cubicBezTo>
                    <a:pt x="534" y="10"/>
                    <a:pt x="467" y="143"/>
                    <a:pt x="501" y="243"/>
                  </a:cubicBezTo>
                  <a:cubicBezTo>
                    <a:pt x="667" y="1044"/>
                    <a:pt x="968" y="3312"/>
                    <a:pt x="100" y="3979"/>
                  </a:cubicBezTo>
                  <a:cubicBezTo>
                    <a:pt x="34" y="4046"/>
                    <a:pt x="0" y="4179"/>
                    <a:pt x="67" y="4246"/>
                  </a:cubicBezTo>
                  <a:cubicBezTo>
                    <a:pt x="134" y="4313"/>
                    <a:pt x="167" y="4346"/>
                    <a:pt x="234" y="4346"/>
                  </a:cubicBezTo>
                  <a:cubicBezTo>
                    <a:pt x="300" y="4346"/>
                    <a:pt x="334" y="4313"/>
                    <a:pt x="367" y="4279"/>
                  </a:cubicBezTo>
                  <a:cubicBezTo>
                    <a:pt x="1601" y="3345"/>
                    <a:pt x="934" y="276"/>
                    <a:pt x="901" y="143"/>
                  </a:cubicBezTo>
                  <a:cubicBezTo>
                    <a:pt x="873" y="61"/>
                    <a:pt x="801" y="1"/>
                    <a:pt x="7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882765" y="4736934"/>
              <a:ext cx="36777" cy="73168"/>
            </a:xfrm>
            <a:custGeom>
              <a:avLst/>
              <a:gdLst/>
              <a:ahLst/>
              <a:cxnLst/>
              <a:rect l="l" t="t" r="r" b="b"/>
              <a:pathLst>
                <a:path w="2002" h="3983" extrusionOk="0">
                  <a:moveTo>
                    <a:pt x="952" y="0"/>
                  </a:moveTo>
                  <a:cubicBezTo>
                    <a:pt x="907" y="0"/>
                    <a:pt x="864" y="17"/>
                    <a:pt x="834" y="47"/>
                  </a:cubicBezTo>
                  <a:cubicBezTo>
                    <a:pt x="734" y="113"/>
                    <a:pt x="701" y="247"/>
                    <a:pt x="801" y="347"/>
                  </a:cubicBezTo>
                  <a:cubicBezTo>
                    <a:pt x="1401" y="1081"/>
                    <a:pt x="467" y="2982"/>
                    <a:pt x="67" y="3649"/>
                  </a:cubicBezTo>
                  <a:cubicBezTo>
                    <a:pt x="0" y="3749"/>
                    <a:pt x="33" y="3883"/>
                    <a:pt x="134" y="3949"/>
                  </a:cubicBezTo>
                  <a:cubicBezTo>
                    <a:pt x="167" y="3949"/>
                    <a:pt x="234" y="3983"/>
                    <a:pt x="267" y="3983"/>
                  </a:cubicBezTo>
                  <a:cubicBezTo>
                    <a:pt x="334" y="3983"/>
                    <a:pt x="400" y="3949"/>
                    <a:pt x="434" y="3883"/>
                  </a:cubicBezTo>
                  <a:cubicBezTo>
                    <a:pt x="601" y="3582"/>
                    <a:pt x="2002" y="1181"/>
                    <a:pt x="1101" y="80"/>
                  </a:cubicBezTo>
                  <a:cubicBezTo>
                    <a:pt x="1064" y="25"/>
                    <a:pt x="1007" y="0"/>
                    <a:pt x="9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71607" y="4748691"/>
              <a:ext cx="31890" cy="64479"/>
            </a:xfrm>
            <a:custGeom>
              <a:avLst/>
              <a:gdLst/>
              <a:ahLst/>
              <a:cxnLst/>
              <a:rect l="l" t="t" r="r" b="b"/>
              <a:pathLst>
                <a:path w="1736" h="3510" extrusionOk="0">
                  <a:moveTo>
                    <a:pt x="1463" y="1"/>
                  </a:moveTo>
                  <a:cubicBezTo>
                    <a:pt x="1377" y="1"/>
                    <a:pt x="1302" y="91"/>
                    <a:pt x="1302" y="207"/>
                  </a:cubicBezTo>
                  <a:cubicBezTo>
                    <a:pt x="1302" y="207"/>
                    <a:pt x="1168" y="2375"/>
                    <a:pt x="101" y="3143"/>
                  </a:cubicBezTo>
                  <a:cubicBezTo>
                    <a:pt x="34" y="3209"/>
                    <a:pt x="1" y="3343"/>
                    <a:pt x="68" y="3443"/>
                  </a:cubicBezTo>
                  <a:cubicBezTo>
                    <a:pt x="101" y="3476"/>
                    <a:pt x="168" y="3510"/>
                    <a:pt x="234" y="3510"/>
                  </a:cubicBezTo>
                  <a:cubicBezTo>
                    <a:pt x="268" y="3510"/>
                    <a:pt x="334" y="3510"/>
                    <a:pt x="368" y="3476"/>
                  </a:cubicBezTo>
                  <a:cubicBezTo>
                    <a:pt x="1569" y="2609"/>
                    <a:pt x="1702" y="307"/>
                    <a:pt x="1702" y="207"/>
                  </a:cubicBezTo>
                  <a:cubicBezTo>
                    <a:pt x="1735" y="107"/>
                    <a:pt x="1635" y="7"/>
                    <a:pt x="1502" y="7"/>
                  </a:cubicBezTo>
                  <a:cubicBezTo>
                    <a:pt x="1489" y="3"/>
                    <a:pt x="1476" y="1"/>
                    <a:pt x="14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48075" y="3937675"/>
            <a:ext cx="266050" cy="239350"/>
            <a:chOff x="-1536750" y="880250"/>
            <a:chExt cx="266050" cy="239350"/>
          </a:xfrm>
        </p:grpSpPr>
        <p:sp>
          <p:nvSpPr>
            <p:cNvPr id="152" name="Google Shape;152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485750" y="246853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flipH="1">
            <a:off x="2777660" y="970676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7559175" y="1352066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3"/>
          <p:cNvGrpSpPr/>
          <p:nvPr/>
        </p:nvGrpSpPr>
        <p:grpSpPr>
          <a:xfrm>
            <a:off x="237050" y="1069625"/>
            <a:ext cx="664025" cy="297950"/>
            <a:chOff x="237050" y="1069625"/>
            <a:chExt cx="664025" cy="297950"/>
          </a:xfrm>
        </p:grpSpPr>
        <p:sp>
          <p:nvSpPr>
            <p:cNvPr id="166" name="Google Shape;166;p3"/>
            <p:cNvSpPr/>
            <p:nvPr/>
          </p:nvSpPr>
          <p:spPr>
            <a:xfrm flipH="1">
              <a:off x="744575" y="114920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87700" y="108952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07450" y="111132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788275" y="106962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flipH="1">
              <a:off x="237050" y="118375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4"/>
          <p:cNvGrpSpPr/>
          <p:nvPr/>
        </p:nvGrpSpPr>
        <p:grpSpPr>
          <a:xfrm flipH="1">
            <a:off x="-71775" y="4615020"/>
            <a:ext cx="9215171" cy="528200"/>
            <a:chOff x="125" y="2928825"/>
            <a:chExt cx="9142942" cy="2214675"/>
          </a:xfrm>
        </p:grpSpPr>
        <p:sp>
          <p:nvSpPr>
            <p:cNvPr id="173" name="Google Shape;173;p4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3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4"/>
          <p:cNvGrpSpPr/>
          <p:nvPr/>
        </p:nvGrpSpPr>
        <p:grpSpPr>
          <a:xfrm>
            <a:off x="7742923" y="3858954"/>
            <a:ext cx="1362154" cy="1228776"/>
            <a:chOff x="2485333" y="3736351"/>
            <a:chExt cx="1383319" cy="1247869"/>
          </a:xfrm>
        </p:grpSpPr>
        <p:sp>
          <p:nvSpPr>
            <p:cNvPr id="178" name="Google Shape;178;p4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4"/>
          <p:cNvGrpSpPr/>
          <p:nvPr/>
        </p:nvGrpSpPr>
        <p:grpSpPr>
          <a:xfrm>
            <a:off x="355749" y="4878905"/>
            <a:ext cx="728492" cy="148052"/>
            <a:chOff x="355749" y="4878905"/>
            <a:chExt cx="728492" cy="148052"/>
          </a:xfrm>
        </p:grpSpPr>
        <p:sp>
          <p:nvSpPr>
            <p:cNvPr id="284" name="Google Shape;284;p4"/>
            <p:cNvSpPr/>
            <p:nvPr/>
          </p:nvSpPr>
          <p:spPr>
            <a:xfrm>
              <a:off x="355749" y="4878905"/>
              <a:ext cx="728492" cy="148052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87057" y="4918417"/>
              <a:ext cx="664138" cy="97502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6" name="Google Shape;466;p6"/>
          <p:cNvGrpSpPr/>
          <p:nvPr/>
        </p:nvGrpSpPr>
        <p:grpSpPr>
          <a:xfrm>
            <a:off x="-71775" y="4518465"/>
            <a:ext cx="9215171" cy="625424"/>
            <a:chOff x="125" y="2928825"/>
            <a:chExt cx="9142942" cy="2214675"/>
          </a:xfrm>
        </p:grpSpPr>
        <p:sp>
          <p:nvSpPr>
            <p:cNvPr id="467" name="Google Shape;467;p6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6"/>
          <p:cNvGrpSpPr/>
          <p:nvPr/>
        </p:nvGrpSpPr>
        <p:grpSpPr>
          <a:xfrm>
            <a:off x="147048" y="3850179"/>
            <a:ext cx="1362154" cy="1228776"/>
            <a:chOff x="2485333" y="3736351"/>
            <a:chExt cx="1383319" cy="1247869"/>
          </a:xfrm>
        </p:grpSpPr>
        <p:sp>
          <p:nvSpPr>
            <p:cNvPr id="470" name="Google Shape;470;p6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6"/>
          <p:cNvGrpSpPr/>
          <p:nvPr/>
        </p:nvGrpSpPr>
        <p:grpSpPr>
          <a:xfrm>
            <a:off x="7809100" y="3263753"/>
            <a:ext cx="1246341" cy="1774929"/>
            <a:chOff x="7809100" y="3263753"/>
            <a:chExt cx="1246341" cy="1774929"/>
          </a:xfrm>
        </p:grpSpPr>
        <p:sp>
          <p:nvSpPr>
            <p:cNvPr id="576" name="Google Shape;576;p6"/>
            <p:cNvSpPr/>
            <p:nvPr/>
          </p:nvSpPr>
          <p:spPr>
            <a:xfrm>
              <a:off x="8993072" y="4056909"/>
              <a:ext cx="45113" cy="44600"/>
            </a:xfrm>
            <a:custGeom>
              <a:avLst/>
              <a:gdLst/>
              <a:ahLst/>
              <a:cxnLst/>
              <a:rect l="l" t="t" r="r" b="b"/>
              <a:pathLst>
                <a:path w="2903" h="2870" extrusionOk="0">
                  <a:moveTo>
                    <a:pt x="1468" y="401"/>
                  </a:moveTo>
                  <a:cubicBezTo>
                    <a:pt x="1735" y="401"/>
                    <a:pt x="2002" y="501"/>
                    <a:pt x="2202" y="701"/>
                  </a:cubicBezTo>
                  <a:cubicBezTo>
                    <a:pt x="2369" y="901"/>
                    <a:pt x="2469" y="1168"/>
                    <a:pt x="2469" y="1435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35"/>
                    <a:pt x="434" y="2002"/>
                    <a:pt x="434" y="1435"/>
                  </a:cubicBezTo>
                  <a:cubicBezTo>
                    <a:pt x="434" y="868"/>
                    <a:pt x="901" y="401"/>
                    <a:pt x="1468" y="401"/>
                  </a:cubicBezTo>
                  <a:close/>
                  <a:moveTo>
                    <a:pt x="1468" y="0"/>
                  </a:moveTo>
                  <a:cubicBezTo>
                    <a:pt x="668" y="0"/>
                    <a:pt x="34" y="634"/>
                    <a:pt x="34" y="1435"/>
                  </a:cubicBezTo>
                  <a:cubicBezTo>
                    <a:pt x="1" y="2235"/>
                    <a:pt x="668" y="2869"/>
                    <a:pt x="1468" y="2869"/>
                  </a:cubicBezTo>
                  <a:cubicBezTo>
                    <a:pt x="2235" y="2869"/>
                    <a:pt x="2903" y="2235"/>
                    <a:pt x="2903" y="1435"/>
                  </a:cubicBezTo>
                  <a:cubicBezTo>
                    <a:pt x="2903" y="1034"/>
                    <a:pt x="2769" y="701"/>
                    <a:pt x="2469" y="401"/>
                  </a:cubicBezTo>
                  <a:cubicBezTo>
                    <a:pt x="2202" y="134"/>
                    <a:pt x="1835" y="0"/>
                    <a:pt x="14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8865016" y="4879388"/>
              <a:ext cx="45113" cy="44600"/>
            </a:xfrm>
            <a:custGeom>
              <a:avLst/>
              <a:gdLst/>
              <a:ahLst/>
              <a:cxnLst/>
              <a:rect l="l" t="t" r="r" b="b"/>
              <a:pathLst>
                <a:path w="2903" h="2870" extrusionOk="0">
                  <a:moveTo>
                    <a:pt x="1468" y="434"/>
                  </a:moveTo>
                  <a:cubicBezTo>
                    <a:pt x="1735" y="434"/>
                    <a:pt x="2002" y="534"/>
                    <a:pt x="2168" y="734"/>
                  </a:cubicBezTo>
                  <a:cubicBezTo>
                    <a:pt x="2369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68" y="2469"/>
                  </a:cubicBezTo>
                  <a:lnTo>
                    <a:pt x="1468" y="2669"/>
                  </a:lnTo>
                  <a:lnTo>
                    <a:pt x="1435" y="2469"/>
                  </a:lnTo>
                  <a:cubicBezTo>
                    <a:pt x="867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0"/>
                  </a:moveTo>
                  <a:cubicBezTo>
                    <a:pt x="667" y="0"/>
                    <a:pt x="0" y="634"/>
                    <a:pt x="0" y="1435"/>
                  </a:cubicBezTo>
                  <a:cubicBezTo>
                    <a:pt x="0" y="2235"/>
                    <a:pt x="667" y="2869"/>
                    <a:pt x="1435" y="2869"/>
                  </a:cubicBezTo>
                  <a:lnTo>
                    <a:pt x="1468" y="2869"/>
                  </a:lnTo>
                  <a:cubicBezTo>
                    <a:pt x="2235" y="2869"/>
                    <a:pt x="2902" y="2235"/>
                    <a:pt x="2902" y="1435"/>
                  </a:cubicBezTo>
                  <a:cubicBezTo>
                    <a:pt x="2902" y="1068"/>
                    <a:pt x="2735" y="701"/>
                    <a:pt x="2469" y="434"/>
                  </a:cubicBezTo>
                  <a:cubicBezTo>
                    <a:pt x="2202" y="167"/>
                    <a:pt x="1835" y="0"/>
                    <a:pt x="14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8583525" y="3839346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4704" h="4704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35"/>
                  </a:cubicBezTo>
                  <a:cubicBezTo>
                    <a:pt x="2802" y="1702"/>
                    <a:pt x="2836" y="1835"/>
                    <a:pt x="2869" y="1902"/>
                  </a:cubicBezTo>
                  <a:cubicBezTo>
                    <a:pt x="2936" y="1969"/>
                    <a:pt x="3036" y="2002"/>
                    <a:pt x="3470" y="2169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36" y="2802"/>
                  </a:cubicBezTo>
                  <a:cubicBezTo>
                    <a:pt x="2969" y="2836"/>
                    <a:pt x="2936" y="2869"/>
                    <a:pt x="2902" y="2903"/>
                  </a:cubicBezTo>
                  <a:cubicBezTo>
                    <a:pt x="2702" y="3336"/>
                    <a:pt x="2469" y="3837"/>
                    <a:pt x="2335" y="4103"/>
                  </a:cubicBezTo>
                  <a:cubicBezTo>
                    <a:pt x="2235" y="3803"/>
                    <a:pt x="2069" y="3303"/>
                    <a:pt x="1968" y="2836"/>
                  </a:cubicBezTo>
                  <a:cubicBezTo>
                    <a:pt x="1968" y="2769"/>
                    <a:pt x="1902" y="2702"/>
                    <a:pt x="1802" y="2702"/>
                  </a:cubicBezTo>
                  <a:cubicBezTo>
                    <a:pt x="1368" y="2602"/>
                    <a:pt x="868" y="2502"/>
                    <a:pt x="601" y="2402"/>
                  </a:cubicBezTo>
                  <a:cubicBezTo>
                    <a:pt x="901" y="2269"/>
                    <a:pt x="1435" y="2002"/>
                    <a:pt x="1902" y="1802"/>
                  </a:cubicBezTo>
                  <a:cubicBezTo>
                    <a:pt x="1968" y="1802"/>
                    <a:pt x="2002" y="1735"/>
                    <a:pt x="2035" y="1702"/>
                  </a:cubicBezTo>
                  <a:cubicBezTo>
                    <a:pt x="2169" y="1301"/>
                    <a:pt x="2369" y="868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67" y="2302"/>
                    <a:pt x="34" y="2369"/>
                  </a:cubicBezTo>
                  <a:cubicBezTo>
                    <a:pt x="0" y="2436"/>
                    <a:pt x="34" y="2536"/>
                    <a:pt x="67" y="2602"/>
                  </a:cubicBezTo>
                  <a:cubicBezTo>
                    <a:pt x="100" y="2669"/>
                    <a:pt x="234" y="2802"/>
                    <a:pt x="1602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70" y="3036"/>
                    <a:pt x="4437" y="2736"/>
                    <a:pt x="4604" y="2569"/>
                  </a:cubicBezTo>
                  <a:cubicBezTo>
                    <a:pt x="4637" y="2536"/>
                    <a:pt x="4704" y="2436"/>
                    <a:pt x="4670" y="2369"/>
                  </a:cubicBezTo>
                  <a:cubicBezTo>
                    <a:pt x="4637" y="2169"/>
                    <a:pt x="4437" y="2069"/>
                    <a:pt x="3636" y="1768"/>
                  </a:cubicBezTo>
                  <a:cubicBezTo>
                    <a:pt x="3470" y="1735"/>
                    <a:pt x="3303" y="1668"/>
                    <a:pt x="3203" y="1635"/>
                  </a:cubicBezTo>
                  <a:cubicBezTo>
                    <a:pt x="3169" y="1535"/>
                    <a:pt x="3136" y="1335"/>
                    <a:pt x="3069" y="1135"/>
                  </a:cubicBezTo>
                  <a:cubicBezTo>
                    <a:pt x="2936" y="567"/>
                    <a:pt x="2869" y="234"/>
                    <a:pt x="2769" y="100"/>
                  </a:cubicBezTo>
                  <a:cubicBezTo>
                    <a:pt x="2702" y="34"/>
                    <a:pt x="2636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8318104" y="4779572"/>
              <a:ext cx="72587" cy="72587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35"/>
                  </a:cubicBezTo>
                  <a:cubicBezTo>
                    <a:pt x="2803" y="1702"/>
                    <a:pt x="2836" y="1802"/>
                    <a:pt x="2869" y="1868"/>
                  </a:cubicBezTo>
                  <a:cubicBezTo>
                    <a:pt x="2936" y="1968"/>
                    <a:pt x="3003" y="2002"/>
                    <a:pt x="3470" y="2169"/>
                  </a:cubicBezTo>
                  <a:cubicBezTo>
                    <a:pt x="3636" y="2235"/>
                    <a:pt x="3903" y="2302"/>
                    <a:pt x="4070" y="2402"/>
                  </a:cubicBezTo>
                  <a:cubicBezTo>
                    <a:pt x="3803" y="2502"/>
                    <a:pt x="3403" y="2669"/>
                    <a:pt x="3003" y="2802"/>
                  </a:cubicBezTo>
                  <a:cubicBezTo>
                    <a:pt x="2969" y="2802"/>
                    <a:pt x="2903" y="2869"/>
                    <a:pt x="2903" y="2902"/>
                  </a:cubicBezTo>
                  <a:cubicBezTo>
                    <a:pt x="2702" y="3336"/>
                    <a:pt x="2469" y="3836"/>
                    <a:pt x="2336" y="4103"/>
                  </a:cubicBezTo>
                  <a:cubicBezTo>
                    <a:pt x="2235" y="3803"/>
                    <a:pt x="2069" y="3303"/>
                    <a:pt x="1969" y="2836"/>
                  </a:cubicBezTo>
                  <a:cubicBezTo>
                    <a:pt x="1935" y="2769"/>
                    <a:pt x="1869" y="2702"/>
                    <a:pt x="1802" y="2669"/>
                  </a:cubicBezTo>
                  <a:cubicBezTo>
                    <a:pt x="1368" y="2602"/>
                    <a:pt x="868" y="2502"/>
                    <a:pt x="601" y="2402"/>
                  </a:cubicBezTo>
                  <a:cubicBezTo>
                    <a:pt x="868" y="2235"/>
                    <a:pt x="1435" y="2002"/>
                    <a:pt x="1902" y="1802"/>
                  </a:cubicBezTo>
                  <a:cubicBezTo>
                    <a:pt x="1969" y="1768"/>
                    <a:pt x="2002" y="1735"/>
                    <a:pt x="2035" y="1702"/>
                  </a:cubicBezTo>
                  <a:cubicBezTo>
                    <a:pt x="2169" y="1301"/>
                    <a:pt x="2369" y="868"/>
                    <a:pt x="2502" y="601"/>
                  </a:cubicBezTo>
                  <a:close/>
                  <a:moveTo>
                    <a:pt x="2569" y="0"/>
                  </a:moveTo>
                  <a:cubicBezTo>
                    <a:pt x="2436" y="0"/>
                    <a:pt x="2235" y="0"/>
                    <a:pt x="1668" y="1468"/>
                  </a:cubicBezTo>
                  <a:cubicBezTo>
                    <a:pt x="101" y="2069"/>
                    <a:pt x="34" y="2302"/>
                    <a:pt x="34" y="2369"/>
                  </a:cubicBezTo>
                  <a:cubicBezTo>
                    <a:pt x="1" y="2435"/>
                    <a:pt x="34" y="2536"/>
                    <a:pt x="67" y="2602"/>
                  </a:cubicBezTo>
                  <a:cubicBezTo>
                    <a:pt x="101" y="2636"/>
                    <a:pt x="234" y="2802"/>
                    <a:pt x="1602" y="3069"/>
                  </a:cubicBezTo>
                  <a:cubicBezTo>
                    <a:pt x="2002" y="4670"/>
                    <a:pt x="2135" y="4670"/>
                    <a:pt x="2302" y="4670"/>
                  </a:cubicBezTo>
                  <a:cubicBezTo>
                    <a:pt x="2436" y="4670"/>
                    <a:pt x="2569" y="4670"/>
                    <a:pt x="3236" y="3169"/>
                  </a:cubicBezTo>
                  <a:cubicBezTo>
                    <a:pt x="3636" y="3003"/>
                    <a:pt x="4437" y="2736"/>
                    <a:pt x="4604" y="2569"/>
                  </a:cubicBezTo>
                  <a:cubicBezTo>
                    <a:pt x="4637" y="2536"/>
                    <a:pt x="4671" y="2435"/>
                    <a:pt x="4671" y="2369"/>
                  </a:cubicBezTo>
                  <a:cubicBezTo>
                    <a:pt x="4637" y="2169"/>
                    <a:pt x="4437" y="2069"/>
                    <a:pt x="3603" y="1768"/>
                  </a:cubicBezTo>
                  <a:cubicBezTo>
                    <a:pt x="3470" y="1735"/>
                    <a:pt x="3303" y="1668"/>
                    <a:pt x="3203" y="1602"/>
                  </a:cubicBezTo>
                  <a:cubicBezTo>
                    <a:pt x="3169" y="1535"/>
                    <a:pt x="3136" y="1301"/>
                    <a:pt x="3069" y="1135"/>
                  </a:cubicBezTo>
                  <a:cubicBezTo>
                    <a:pt x="2936" y="567"/>
                    <a:pt x="2836" y="234"/>
                    <a:pt x="2736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809100" y="4682020"/>
              <a:ext cx="90334" cy="68423"/>
            </a:xfrm>
            <a:custGeom>
              <a:avLst/>
              <a:gdLst/>
              <a:ahLst/>
              <a:cxnLst/>
              <a:rect l="l" t="t" r="r" b="b"/>
              <a:pathLst>
                <a:path w="5813" h="4403" extrusionOk="0">
                  <a:moveTo>
                    <a:pt x="1864" y="0"/>
                  </a:moveTo>
                  <a:cubicBezTo>
                    <a:pt x="1265" y="0"/>
                    <a:pt x="679" y="201"/>
                    <a:pt x="396" y="874"/>
                  </a:cubicBezTo>
                  <a:cubicBezTo>
                    <a:pt x="1" y="1796"/>
                    <a:pt x="1168" y="2251"/>
                    <a:pt x="2122" y="2292"/>
                  </a:cubicBezTo>
                  <a:lnTo>
                    <a:pt x="2122" y="2292"/>
                  </a:lnTo>
                  <a:cubicBezTo>
                    <a:pt x="1681" y="2881"/>
                    <a:pt x="1376" y="3718"/>
                    <a:pt x="1864" y="4243"/>
                  </a:cubicBezTo>
                  <a:cubicBezTo>
                    <a:pt x="1970" y="4353"/>
                    <a:pt x="2110" y="4403"/>
                    <a:pt x="2271" y="4403"/>
                  </a:cubicBezTo>
                  <a:cubicBezTo>
                    <a:pt x="3471" y="4403"/>
                    <a:pt x="5813" y="1617"/>
                    <a:pt x="3665" y="440"/>
                  </a:cubicBezTo>
                  <a:cubicBezTo>
                    <a:pt x="3665" y="440"/>
                    <a:pt x="2750" y="0"/>
                    <a:pt x="1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810064" y="4679005"/>
              <a:ext cx="75183" cy="74654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903" y="2002"/>
                  </a:moveTo>
                  <a:cubicBezTo>
                    <a:pt x="2936" y="2068"/>
                    <a:pt x="2969" y="2102"/>
                    <a:pt x="2936" y="2102"/>
                  </a:cubicBezTo>
                  <a:cubicBezTo>
                    <a:pt x="2936" y="2168"/>
                    <a:pt x="2803" y="2235"/>
                    <a:pt x="2536" y="2268"/>
                  </a:cubicBezTo>
                  <a:cubicBezTo>
                    <a:pt x="2736" y="2102"/>
                    <a:pt x="2869" y="2035"/>
                    <a:pt x="2903" y="2002"/>
                  </a:cubicBezTo>
                  <a:close/>
                  <a:moveTo>
                    <a:pt x="1768" y="400"/>
                  </a:moveTo>
                  <a:cubicBezTo>
                    <a:pt x="2602" y="400"/>
                    <a:pt x="3503" y="834"/>
                    <a:pt x="3503" y="834"/>
                  </a:cubicBezTo>
                  <a:cubicBezTo>
                    <a:pt x="4137" y="1201"/>
                    <a:pt x="4370" y="1701"/>
                    <a:pt x="4204" y="2402"/>
                  </a:cubicBezTo>
                  <a:cubicBezTo>
                    <a:pt x="3937" y="3403"/>
                    <a:pt x="2836" y="4370"/>
                    <a:pt x="2202" y="4370"/>
                  </a:cubicBezTo>
                  <a:cubicBezTo>
                    <a:pt x="2102" y="4370"/>
                    <a:pt x="2002" y="4337"/>
                    <a:pt x="1935" y="4270"/>
                  </a:cubicBezTo>
                  <a:cubicBezTo>
                    <a:pt x="1568" y="3870"/>
                    <a:pt x="1802" y="3202"/>
                    <a:pt x="2169" y="2702"/>
                  </a:cubicBezTo>
                  <a:lnTo>
                    <a:pt x="2202" y="2702"/>
                  </a:lnTo>
                  <a:cubicBezTo>
                    <a:pt x="2569" y="2702"/>
                    <a:pt x="3169" y="2635"/>
                    <a:pt x="3336" y="2302"/>
                  </a:cubicBezTo>
                  <a:cubicBezTo>
                    <a:pt x="3370" y="2202"/>
                    <a:pt x="3436" y="2002"/>
                    <a:pt x="3236" y="1735"/>
                  </a:cubicBezTo>
                  <a:cubicBezTo>
                    <a:pt x="3136" y="1668"/>
                    <a:pt x="3036" y="1601"/>
                    <a:pt x="2936" y="1601"/>
                  </a:cubicBezTo>
                  <a:cubicBezTo>
                    <a:pt x="2602" y="1601"/>
                    <a:pt x="2235" y="1935"/>
                    <a:pt x="1969" y="2268"/>
                  </a:cubicBezTo>
                  <a:cubicBezTo>
                    <a:pt x="1301" y="2235"/>
                    <a:pt x="734" y="2002"/>
                    <a:pt x="534" y="1668"/>
                  </a:cubicBezTo>
                  <a:cubicBezTo>
                    <a:pt x="434" y="1535"/>
                    <a:pt x="434" y="1334"/>
                    <a:pt x="534" y="1134"/>
                  </a:cubicBezTo>
                  <a:cubicBezTo>
                    <a:pt x="734" y="634"/>
                    <a:pt x="1135" y="400"/>
                    <a:pt x="1768" y="400"/>
                  </a:cubicBezTo>
                  <a:close/>
                  <a:moveTo>
                    <a:pt x="1768" y="0"/>
                  </a:moveTo>
                  <a:cubicBezTo>
                    <a:pt x="968" y="0"/>
                    <a:pt x="401" y="334"/>
                    <a:pt x="134" y="967"/>
                  </a:cubicBezTo>
                  <a:cubicBezTo>
                    <a:pt x="1" y="1301"/>
                    <a:pt x="1" y="1635"/>
                    <a:pt x="167" y="1901"/>
                  </a:cubicBezTo>
                  <a:cubicBezTo>
                    <a:pt x="468" y="2335"/>
                    <a:pt x="1101" y="2569"/>
                    <a:pt x="1702" y="2669"/>
                  </a:cubicBezTo>
                  <a:cubicBezTo>
                    <a:pt x="1301" y="3302"/>
                    <a:pt x="1135" y="4036"/>
                    <a:pt x="1635" y="4570"/>
                  </a:cubicBezTo>
                  <a:cubicBezTo>
                    <a:pt x="1768" y="4737"/>
                    <a:pt x="1969" y="4804"/>
                    <a:pt x="2202" y="4804"/>
                  </a:cubicBezTo>
                  <a:cubicBezTo>
                    <a:pt x="3103" y="4804"/>
                    <a:pt x="4337" y="3603"/>
                    <a:pt x="4604" y="2502"/>
                  </a:cubicBezTo>
                  <a:cubicBezTo>
                    <a:pt x="4837" y="1635"/>
                    <a:pt x="4504" y="901"/>
                    <a:pt x="3670" y="467"/>
                  </a:cubicBezTo>
                  <a:cubicBezTo>
                    <a:pt x="3636" y="434"/>
                    <a:pt x="2702" y="0"/>
                    <a:pt x="17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91576" y="4637936"/>
              <a:ext cx="58829" cy="58000"/>
            </a:xfrm>
            <a:custGeom>
              <a:avLst/>
              <a:gdLst/>
              <a:ahLst/>
              <a:cxnLst/>
              <a:rect l="l" t="t" r="r" b="b"/>
              <a:pathLst>
                <a:path w="4396" h="4334" extrusionOk="0">
                  <a:moveTo>
                    <a:pt x="1752" y="0"/>
                  </a:moveTo>
                  <a:cubicBezTo>
                    <a:pt x="95" y="0"/>
                    <a:pt x="1" y="2676"/>
                    <a:pt x="1" y="2676"/>
                  </a:cubicBezTo>
                  <a:cubicBezTo>
                    <a:pt x="1" y="3898"/>
                    <a:pt x="870" y="4333"/>
                    <a:pt x="1817" y="4333"/>
                  </a:cubicBezTo>
                  <a:cubicBezTo>
                    <a:pt x="3041" y="4333"/>
                    <a:pt x="4396" y="3605"/>
                    <a:pt x="4170" y="2909"/>
                  </a:cubicBezTo>
                  <a:cubicBezTo>
                    <a:pt x="3998" y="2380"/>
                    <a:pt x="3409" y="2194"/>
                    <a:pt x="2811" y="2194"/>
                  </a:cubicBezTo>
                  <a:cubicBezTo>
                    <a:pt x="2654" y="2194"/>
                    <a:pt x="2496" y="2207"/>
                    <a:pt x="2345" y="2230"/>
                  </a:cubicBezTo>
                  <a:lnTo>
                    <a:pt x="2345" y="2230"/>
                  </a:lnTo>
                  <a:cubicBezTo>
                    <a:pt x="2765" y="1366"/>
                    <a:pt x="2924" y="102"/>
                    <a:pt x="1902" y="7"/>
                  </a:cubicBezTo>
                  <a:cubicBezTo>
                    <a:pt x="1850" y="3"/>
                    <a:pt x="1800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879533" y="4623943"/>
              <a:ext cx="72075" cy="73722"/>
            </a:xfrm>
            <a:custGeom>
              <a:avLst/>
              <a:gdLst/>
              <a:ahLst/>
              <a:cxnLst/>
              <a:rect l="l" t="t" r="r" b="b"/>
              <a:pathLst>
                <a:path w="4638" h="4744" extrusionOk="0">
                  <a:moveTo>
                    <a:pt x="2102" y="2743"/>
                  </a:moveTo>
                  <a:cubicBezTo>
                    <a:pt x="1968" y="2943"/>
                    <a:pt x="1835" y="3009"/>
                    <a:pt x="1802" y="3009"/>
                  </a:cubicBezTo>
                  <a:cubicBezTo>
                    <a:pt x="1768" y="3009"/>
                    <a:pt x="1768" y="3009"/>
                    <a:pt x="1735" y="2976"/>
                  </a:cubicBezTo>
                  <a:cubicBezTo>
                    <a:pt x="1735" y="2943"/>
                    <a:pt x="1868" y="2843"/>
                    <a:pt x="2102" y="2743"/>
                  </a:cubicBezTo>
                  <a:close/>
                  <a:moveTo>
                    <a:pt x="1968" y="407"/>
                  </a:moveTo>
                  <a:cubicBezTo>
                    <a:pt x="2002" y="407"/>
                    <a:pt x="2035" y="407"/>
                    <a:pt x="2069" y="441"/>
                  </a:cubicBezTo>
                  <a:cubicBezTo>
                    <a:pt x="2302" y="441"/>
                    <a:pt x="2469" y="541"/>
                    <a:pt x="2536" y="708"/>
                  </a:cubicBezTo>
                  <a:cubicBezTo>
                    <a:pt x="2736" y="1008"/>
                    <a:pt x="2669" y="1642"/>
                    <a:pt x="2402" y="2242"/>
                  </a:cubicBezTo>
                  <a:cubicBezTo>
                    <a:pt x="1968" y="2309"/>
                    <a:pt x="1501" y="2509"/>
                    <a:pt x="1368" y="2776"/>
                  </a:cubicBezTo>
                  <a:cubicBezTo>
                    <a:pt x="1301" y="2876"/>
                    <a:pt x="1301" y="2976"/>
                    <a:pt x="1335" y="3109"/>
                  </a:cubicBezTo>
                  <a:cubicBezTo>
                    <a:pt x="1468" y="3410"/>
                    <a:pt x="1668" y="3443"/>
                    <a:pt x="1802" y="3443"/>
                  </a:cubicBezTo>
                  <a:cubicBezTo>
                    <a:pt x="2202" y="3443"/>
                    <a:pt x="2502" y="2909"/>
                    <a:pt x="2669" y="2609"/>
                  </a:cubicBezTo>
                  <a:lnTo>
                    <a:pt x="3036" y="2609"/>
                  </a:lnTo>
                  <a:cubicBezTo>
                    <a:pt x="3403" y="2609"/>
                    <a:pt x="4003" y="2676"/>
                    <a:pt x="4170" y="3176"/>
                  </a:cubicBezTo>
                  <a:cubicBezTo>
                    <a:pt x="4203" y="3276"/>
                    <a:pt x="4170" y="3410"/>
                    <a:pt x="4103" y="3510"/>
                  </a:cubicBezTo>
                  <a:cubicBezTo>
                    <a:pt x="3770" y="3977"/>
                    <a:pt x="2836" y="4344"/>
                    <a:pt x="2002" y="4344"/>
                  </a:cubicBezTo>
                  <a:cubicBezTo>
                    <a:pt x="1401" y="4344"/>
                    <a:pt x="401" y="4144"/>
                    <a:pt x="401" y="2909"/>
                  </a:cubicBezTo>
                  <a:cubicBezTo>
                    <a:pt x="401" y="2876"/>
                    <a:pt x="534" y="407"/>
                    <a:pt x="1968" y="407"/>
                  </a:cubicBezTo>
                  <a:close/>
                  <a:moveTo>
                    <a:pt x="1940" y="0"/>
                  </a:moveTo>
                  <a:cubicBezTo>
                    <a:pt x="95" y="0"/>
                    <a:pt x="0" y="2780"/>
                    <a:pt x="0" y="2909"/>
                  </a:cubicBezTo>
                  <a:cubicBezTo>
                    <a:pt x="0" y="4043"/>
                    <a:pt x="734" y="4744"/>
                    <a:pt x="2002" y="4744"/>
                  </a:cubicBezTo>
                  <a:cubicBezTo>
                    <a:pt x="2969" y="4744"/>
                    <a:pt x="4037" y="4310"/>
                    <a:pt x="4437" y="3777"/>
                  </a:cubicBezTo>
                  <a:cubicBezTo>
                    <a:pt x="4604" y="3543"/>
                    <a:pt x="4637" y="3276"/>
                    <a:pt x="4570" y="3043"/>
                  </a:cubicBezTo>
                  <a:cubicBezTo>
                    <a:pt x="4380" y="2472"/>
                    <a:pt x="3799" y="2173"/>
                    <a:pt x="2998" y="2173"/>
                  </a:cubicBezTo>
                  <a:cubicBezTo>
                    <a:pt x="2955" y="2173"/>
                    <a:pt x="2913" y="2174"/>
                    <a:pt x="2869" y="2175"/>
                  </a:cubicBezTo>
                  <a:cubicBezTo>
                    <a:pt x="3069" y="1642"/>
                    <a:pt x="3169" y="941"/>
                    <a:pt x="2902" y="474"/>
                  </a:cubicBezTo>
                  <a:cubicBezTo>
                    <a:pt x="2769" y="207"/>
                    <a:pt x="2469" y="41"/>
                    <a:pt x="2102" y="7"/>
                  </a:cubicBezTo>
                  <a:cubicBezTo>
                    <a:pt x="2047" y="3"/>
                    <a:pt x="1993" y="0"/>
                    <a:pt x="1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879020" y="4703669"/>
              <a:ext cx="69464" cy="62331"/>
            </a:xfrm>
            <a:custGeom>
              <a:avLst/>
              <a:gdLst/>
              <a:ahLst/>
              <a:cxnLst/>
              <a:rect l="l" t="t" r="r" b="b"/>
              <a:pathLst>
                <a:path w="4470" h="4011" extrusionOk="0">
                  <a:moveTo>
                    <a:pt x="1949" y="1"/>
                  </a:moveTo>
                  <a:cubicBezTo>
                    <a:pt x="1266" y="1"/>
                    <a:pt x="753" y="314"/>
                    <a:pt x="667" y="615"/>
                  </a:cubicBezTo>
                  <a:cubicBezTo>
                    <a:pt x="667" y="615"/>
                    <a:pt x="0" y="2116"/>
                    <a:pt x="1034" y="3050"/>
                  </a:cubicBezTo>
                  <a:cubicBezTo>
                    <a:pt x="1684" y="3616"/>
                    <a:pt x="2492" y="4010"/>
                    <a:pt x="3118" y="4010"/>
                  </a:cubicBezTo>
                  <a:cubicBezTo>
                    <a:pt x="3489" y="4010"/>
                    <a:pt x="3796" y="3872"/>
                    <a:pt x="3970" y="3550"/>
                  </a:cubicBezTo>
                  <a:cubicBezTo>
                    <a:pt x="4470" y="2683"/>
                    <a:pt x="4403" y="1048"/>
                    <a:pt x="3202" y="348"/>
                  </a:cubicBezTo>
                  <a:cubicBezTo>
                    <a:pt x="2761" y="98"/>
                    <a:pt x="2329" y="1"/>
                    <a:pt x="1949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886790" y="4705954"/>
              <a:ext cx="34219" cy="29573"/>
            </a:xfrm>
            <a:custGeom>
              <a:avLst/>
              <a:gdLst/>
              <a:ahLst/>
              <a:cxnLst/>
              <a:rect l="l" t="t" r="r" b="b"/>
              <a:pathLst>
                <a:path w="2202" h="1903" extrusionOk="0">
                  <a:moveTo>
                    <a:pt x="2202" y="1"/>
                  </a:moveTo>
                  <a:lnTo>
                    <a:pt x="0" y="1902"/>
                  </a:lnTo>
                  <a:lnTo>
                    <a:pt x="0" y="1902"/>
                  </a:lnTo>
                  <a:cubicBezTo>
                    <a:pt x="0" y="1902"/>
                    <a:pt x="2035" y="434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882641" y="4702659"/>
              <a:ext cx="42005" cy="35975"/>
            </a:xfrm>
            <a:custGeom>
              <a:avLst/>
              <a:gdLst/>
              <a:ahLst/>
              <a:cxnLst/>
              <a:rect l="l" t="t" r="r" b="b"/>
              <a:pathLst>
                <a:path w="2703" h="2315" extrusionOk="0">
                  <a:moveTo>
                    <a:pt x="2447" y="0"/>
                  </a:moveTo>
                  <a:cubicBezTo>
                    <a:pt x="2359" y="0"/>
                    <a:pt x="2294" y="44"/>
                    <a:pt x="2269" y="146"/>
                  </a:cubicBezTo>
                  <a:cubicBezTo>
                    <a:pt x="2169" y="346"/>
                    <a:pt x="1101" y="1247"/>
                    <a:pt x="134" y="1947"/>
                  </a:cubicBezTo>
                  <a:cubicBezTo>
                    <a:pt x="34" y="2014"/>
                    <a:pt x="1" y="2147"/>
                    <a:pt x="67" y="2214"/>
                  </a:cubicBezTo>
                  <a:cubicBezTo>
                    <a:pt x="134" y="2281"/>
                    <a:pt x="201" y="2314"/>
                    <a:pt x="267" y="2314"/>
                  </a:cubicBezTo>
                  <a:cubicBezTo>
                    <a:pt x="301" y="2314"/>
                    <a:pt x="334" y="2314"/>
                    <a:pt x="367" y="2281"/>
                  </a:cubicBezTo>
                  <a:cubicBezTo>
                    <a:pt x="868" y="1914"/>
                    <a:pt x="2502" y="713"/>
                    <a:pt x="2636" y="279"/>
                  </a:cubicBezTo>
                  <a:cubicBezTo>
                    <a:pt x="2702" y="146"/>
                    <a:pt x="2636" y="46"/>
                    <a:pt x="2536" y="13"/>
                  </a:cubicBezTo>
                  <a:cubicBezTo>
                    <a:pt x="2504" y="5"/>
                    <a:pt x="2475" y="0"/>
                    <a:pt x="24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897156" y="4715294"/>
              <a:ext cx="38897" cy="36301"/>
            </a:xfrm>
            <a:custGeom>
              <a:avLst/>
              <a:gdLst/>
              <a:ahLst/>
              <a:cxnLst/>
              <a:rect l="l" t="t" r="r" b="b"/>
              <a:pathLst>
                <a:path w="2503" h="2336" extrusionOk="0">
                  <a:moveTo>
                    <a:pt x="2502" y="0"/>
                  </a:moveTo>
                  <a:lnTo>
                    <a:pt x="1" y="2335"/>
                  </a:lnTo>
                  <a:cubicBezTo>
                    <a:pt x="1" y="2335"/>
                    <a:pt x="2336" y="534"/>
                    <a:pt x="2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893535" y="4712046"/>
              <a:ext cx="46138" cy="42657"/>
            </a:xfrm>
            <a:custGeom>
              <a:avLst/>
              <a:gdLst/>
              <a:ahLst/>
              <a:cxnLst/>
              <a:rect l="l" t="t" r="r" b="b"/>
              <a:pathLst>
                <a:path w="2969" h="2745" extrusionOk="0">
                  <a:moveTo>
                    <a:pt x="2749" y="0"/>
                  </a:moveTo>
                  <a:cubicBezTo>
                    <a:pt x="2668" y="0"/>
                    <a:pt x="2590" y="60"/>
                    <a:pt x="2535" y="142"/>
                  </a:cubicBezTo>
                  <a:cubicBezTo>
                    <a:pt x="2435" y="476"/>
                    <a:pt x="1034" y="1643"/>
                    <a:pt x="100" y="2377"/>
                  </a:cubicBezTo>
                  <a:cubicBezTo>
                    <a:pt x="0" y="2444"/>
                    <a:pt x="0" y="2577"/>
                    <a:pt x="67" y="2678"/>
                  </a:cubicBezTo>
                  <a:cubicBezTo>
                    <a:pt x="100" y="2711"/>
                    <a:pt x="167" y="2744"/>
                    <a:pt x="234" y="2744"/>
                  </a:cubicBezTo>
                  <a:cubicBezTo>
                    <a:pt x="267" y="2744"/>
                    <a:pt x="300" y="2744"/>
                    <a:pt x="334" y="2711"/>
                  </a:cubicBezTo>
                  <a:cubicBezTo>
                    <a:pt x="734" y="2411"/>
                    <a:pt x="2769" y="843"/>
                    <a:pt x="2935" y="276"/>
                  </a:cubicBezTo>
                  <a:cubicBezTo>
                    <a:pt x="2969" y="142"/>
                    <a:pt x="2935" y="42"/>
                    <a:pt x="2802" y="9"/>
                  </a:cubicBezTo>
                  <a:cubicBezTo>
                    <a:pt x="2784" y="3"/>
                    <a:pt x="2767" y="0"/>
                    <a:pt x="27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825620" y="4662485"/>
              <a:ext cx="40963" cy="16006"/>
            </a:xfrm>
            <a:custGeom>
              <a:avLst/>
              <a:gdLst/>
              <a:ahLst/>
              <a:cxnLst/>
              <a:rect l="l" t="t" r="r" b="b"/>
              <a:pathLst>
                <a:path w="2636" h="1030" extrusionOk="0">
                  <a:moveTo>
                    <a:pt x="682" y="0"/>
                  </a:moveTo>
                  <a:cubicBezTo>
                    <a:pt x="471" y="0"/>
                    <a:pt x="243" y="29"/>
                    <a:pt x="0" y="96"/>
                  </a:cubicBezTo>
                  <a:lnTo>
                    <a:pt x="2635" y="1030"/>
                  </a:lnTo>
                  <a:cubicBezTo>
                    <a:pt x="2635" y="1030"/>
                    <a:pt x="1949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821984" y="4659268"/>
              <a:ext cx="48221" cy="22331"/>
            </a:xfrm>
            <a:custGeom>
              <a:avLst/>
              <a:gdLst/>
              <a:ahLst/>
              <a:cxnLst/>
              <a:rect l="l" t="t" r="r" b="b"/>
              <a:pathLst>
                <a:path w="3103" h="1437" extrusionOk="0">
                  <a:moveTo>
                    <a:pt x="925" y="0"/>
                  </a:moveTo>
                  <a:cubicBezTo>
                    <a:pt x="700" y="0"/>
                    <a:pt x="458" y="31"/>
                    <a:pt x="201" y="103"/>
                  </a:cubicBezTo>
                  <a:cubicBezTo>
                    <a:pt x="67" y="136"/>
                    <a:pt x="1" y="236"/>
                    <a:pt x="34" y="369"/>
                  </a:cubicBezTo>
                  <a:cubicBezTo>
                    <a:pt x="62" y="452"/>
                    <a:pt x="157" y="512"/>
                    <a:pt x="245" y="512"/>
                  </a:cubicBezTo>
                  <a:cubicBezTo>
                    <a:pt x="264" y="512"/>
                    <a:pt x="283" y="509"/>
                    <a:pt x="301" y="503"/>
                  </a:cubicBezTo>
                  <a:cubicBezTo>
                    <a:pt x="530" y="438"/>
                    <a:pt x="743" y="411"/>
                    <a:pt x="940" y="411"/>
                  </a:cubicBezTo>
                  <a:cubicBezTo>
                    <a:pt x="2066" y="411"/>
                    <a:pt x="2674" y="1308"/>
                    <a:pt x="2703" y="1337"/>
                  </a:cubicBezTo>
                  <a:cubicBezTo>
                    <a:pt x="2736" y="1404"/>
                    <a:pt x="2803" y="1437"/>
                    <a:pt x="2869" y="1437"/>
                  </a:cubicBezTo>
                  <a:cubicBezTo>
                    <a:pt x="2936" y="1437"/>
                    <a:pt x="2970" y="1437"/>
                    <a:pt x="3003" y="1404"/>
                  </a:cubicBezTo>
                  <a:cubicBezTo>
                    <a:pt x="3103" y="1337"/>
                    <a:pt x="3103" y="1203"/>
                    <a:pt x="3070" y="1103"/>
                  </a:cubicBezTo>
                  <a:cubicBezTo>
                    <a:pt x="3041" y="1103"/>
                    <a:pt x="2277" y="0"/>
                    <a:pt x="92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912713" y="4730322"/>
              <a:ext cx="31111" cy="28531"/>
            </a:xfrm>
            <a:custGeom>
              <a:avLst/>
              <a:gdLst/>
              <a:ahLst/>
              <a:cxnLst/>
              <a:rect l="l" t="t" r="r" b="b"/>
              <a:pathLst>
                <a:path w="2002" h="1836" extrusionOk="0">
                  <a:moveTo>
                    <a:pt x="2002" y="0"/>
                  </a:moveTo>
                  <a:lnTo>
                    <a:pt x="0" y="1835"/>
                  </a:lnTo>
                  <a:cubicBezTo>
                    <a:pt x="0" y="1835"/>
                    <a:pt x="1835" y="668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909076" y="4727074"/>
              <a:ext cx="38384" cy="34887"/>
            </a:xfrm>
            <a:custGeom>
              <a:avLst/>
              <a:gdLst/>
              <a:ahLst/>
              <a:cxnLst/>
              <a:rect l="l" t="t" r="r" b="b"/>
              <a:pathLst>
                <a:path w="2470" h="2245" extrusionOk="0">
                  <a:moveTo>
                    <a:pt x="2247" y="1"/>
                  </a:moveTo>
                  <a:cubicBezTo>
                    <a:pt x="2158" y="1"/>
                    <a:pt x="2063" y="60"/>
                    <a:pt x="2036" y="143"/>
                  </a:cubicBezTo>
                  <a:cubicBezTo>
                    <a:pt x="1935" y="576"/>
                    <a:pt x="801" y="1444"/>
                    <a:pt x="134" y="1877"/>
                  </a:cubicBezTo>
                  <a:cubicBezTo>
                    <a:pt x="34" y="1944"/>
                    <a:pt x="1" y="2077"/>
                    <a:pt x="67" y="2178"/>
                  </a:cubicBezTo>
                  <a:cubicBezTo>
                    <a:pt x="101" y="2211"/>
                    <a:pt x="168" y="2244"/>
                    <a:pt x="234" y="2244"/>
                  </a:cubicBezTo>
                  <a:cubicBezTo>
                    <a:pt x="301" y="2244"/>
                    <a:pt x="334" y="2244"/>
                    <a:pt x="368" y="2211"/>
                  </a:cubicBezTo>
                  <a:cubicBezTo>
                    <a:pt x="568" y="2111"/>
                    <a:pt x="2236" y="977"/>
                    <a:pt x="2436" y="243"/>
                  </a:cubicBezTo>
                  <a:cubicBezTo>
                    <a:pt x="2469" y="143"/>
                    <a:pt x="2402" y="43"/>
                    <a:pt x="2302" y="9"/>
                  </a:cubicBezTo>
                  <a:cubicBezTo>
                    <a:pt x="2285" y="3"/>
                    <a:pt x="2266" y="1"/>
                    <a:pt x="2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852569" y="4631310"/>
              <a:ext cx="21274" cy="44071"/>
            </a:xfrm>
            <a:custGeom>
              <a:avLst/>
              <a:gdLst/>
              <a:ahLst/>
              <a:cxnLst/>
              <a:rect l="l" t="t" r="r" b="b"/>
              <a:pathLst>
                <a:path w="1369" h="2836" extrusionOk="0">
                  <a:moveTo>
                    <a:pt x="901" y="0"/>
                  </a:moveTo>
                  <a:cubicBezTo>
                    <a:pt x="901" y="0"/>
                    <a:pt x="1" y="1268"/>
                    <a:pt x="1368" y="2836"/>
                  </a:cubicBezTo>
                  <a:lnTo>
                    <a:pt x="9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848419" y="4627657"/>
              <a:ext cx="29044" cy="50831"/>
            </a:xfrm>
            <a:custGeom>
              <a:avLst/>
              <a:gdLst/>
              <a:ahLst/>
              <a:cxnLst/>
              <a:rect l="l" t="t" r="r" b="b"/>
              <a:pathLst>
                <a:path w="1869" h="3271" extrusionOk="0">
                  <a:moveTo>
                    <a:pt x="1187" y="0"/>
                  </a:moveTo>
                  <a:cubicBezTo>
                    <a:pt x="1116" y="0"/>
                    <a:pt x="1045" y="37"/>
                    <a:pt x="1002" y="102"/>
                  </a:cubicBezTo>
                  <a:cubicBezTo>
                    <a:pt x="1002" y="102"/>
                    <a:pt x="1" y="1536"/>
                    <a:pt x="1469" y="3204"/>
                  </a:cubicBezTo>
                  <a:cubicBezTo>
                    <a:pt x="1535" y="3237"/>
                    <a:pt x="1569" y="3271"/>
                    <a:pt x="1635" y="3271"/>
                  </a:cubicBezTo>
                  <a:cubicBezTo>
                    <a:pt x="1669" y="3271"/>
                    <a:pt x="1736" y="3237"/>
                    <a:pt x="1769" y="3204"/>
                  </a:cubicBezTo>
                  <a:cubicBezTo>
                    <a:pt x="1869" y="3137"/>
                    <a:pt x="1869" y="3004"/>
                    <a:pt x="1802" y="2904"/>
                  </a:cubicBezTo>
                  <a:cubicBezTo>
                    <a:pt x="568" y="1536"/>
                    <a:pt x="1302" y="402"/>
                    <a:pt x="1335" y="335"/>
                  </a:cubicBezTo>
                  <a:cubicBezTo>
                    <a:pt x="1402" y="235"/>
                    <a:pt x="1402" y="102"/>
                    <a:pt x="1302" y="35"/>
                  </a:cubicBezTo>
                  <a:cubicBezTo>
                    <a:pt x="1266" y="11"/>
                    <a:pt x="1227" y="0"/>
                    <a:pt x="11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8313955" y="4262301"/>
              <a:ext cx="226029" cy="764506"/>
            </a:xfrm>
            <a:custGeom>
              <a:avLst/>
              <a:gdLst/>
              <a:ahLst/>
              <a:cxnLst/>
              <a:rect l="l" t="t" r="r" b="b"/>
              <a:pathLst>
                <a:path w="14545" h="49196" extrusionOk="0">
                  <a:moveTo>
                    <a:pt x="226" y="0"/>
                  </a:moveTo>
                  <a:cubicBezTo>
                    <a:pt x="185" y="0"/>
                    <a:pt x="143" y="19"/>
                    <a:pt x="101" y="61"/>
                  </a:cubicBezTo>
                  <a:cubicBezTo>
                    <a:pt x="1" y="127"/>
                    <a:pt x="1" y="261"/>
                    <a:pt x="67" y="327"/>
                  </a:cubicBezTo>
                  <a:cubicBezTo>
                    <a:pt x="14077" y="17640"/>
                    <a:pt x="10075" y="48662"/>
                    <a:pt x="10008" y="48962"/>
                  </a:cubicBezTo>
                  <a:cubicBezTo>
                    <a:pt x="10008" y="49096"/>
                    <a:pt x="10075" y="49196"/>
                    <a:pt x="10208" y="49196"/>
                  </a:cubicBezTo>
                  <a:cubicBezTo>
                    <a:pt x="10341" y="49196"/>
                    <a:pt x="10408" y="49129"/>
                    <a:pt x="10441" y="49029"/>
                  </a:cubicBezTo>
                  <a:cubicBezTo>
                    <a:pt x="10475" y="48695"/>
                    <a:pt x="14544" y="17540"/>
                    <a:pt x="401" y="94"/>
                  </a:cubicBezTo>
                  <a:cubicBezTo>
                    <a:pt x="343" y="36"/>
                    <a:pt x="285" y="0"/>
                    <a:pt x="22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8186694" y="4064774"/>
              <a:ext cx="75009" cy="81754"/>
            </a:xfrm>
            <a:custGeom>
              <a:avLst/>
              <a:gdLst/>
              <a:ahLst/>
              <a:cxnLst/>
              <a:rect l="l" t="t" r="r" b="b"/>
              <a:pathLst>
                <a:path w="5605" h="6109" extrusionOk="0">
                  <a:moveTo>
                    <a:pt x="358" y="1"/>
                  </a:moveTo>
                  <a:cubicBezTo>
                    <a:pt x="298" y="1"/>
                    <a:pt x="267" y="4"/>
                    <a:pt x="267" y="4"/>
                  </a:cubicBezTo>
                  <a:cubicBezTo>
                    <a:pt x="0" y="2139"/>
                    <a:pt x="2168" y="6108"/>
                    <a:pt x="2168" y="6108"/>
                  </a:cubicBezTo>
                  <a:lnTo>
                    <a:pt x="5604" y="3439"/>
                  </a:lnTo>
                  <a:cubicBezTo>
                    <a:pt x="3059" y="184"/>
                    <a:pt x="830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8184017" y="4061669"/>
              <a:ext cx="80804" cy="87535"/>
            </a:xfrm>
            <a:custGeom>
              <a:avLst/>
              <a:gdLst/>
              <a:ahLst/>
              <a:cxnLst/>
              <a:rect l="l" t="t" r="r" b="b"/>
              <a:pathLst>
                <a:path w="6038" h="6541" extrusionOk="0">
                  <a:moveTo>
                    <a:pt x="561" y="0"/>
                  </a:moveTo>
                  <a:cubicBezTo>
                    <a:pt x="509" y="0"/>
                    <a:pt x="477" y="2"/>
                    <a:pt x="467" y="2"/>
                  </a:cubicBezTo>
                  <a:cubicBezTo>
                    <a:pt x="367" y="36"/>
                    <a:pt x="267" y="102"/>
                    <a:pt x="267" y="202"/>
                  </a:cubicBezTo>
                  <a:cubicBezTo>
                    <a:pt x="0" y="2371"/>
                    <a:pt x="2102" y="6273"/>
                    <a:pt x="2202" y="6440"/>
                  </a:cubicBezTo>
                  <a:cubicBezTo>
                    <a:pt x="2235" y="6507"/>
                    <a:pt x="2302" y="6540"/>
                    <a:pt x="2368" y="6540"/>
                  </a:cubicBezTo>
                  <a:lnTo>
                    <a:pt x="2468" y="6540"/>
                  </a:lnTo>
                  <a:cubicBezTo>
                    <a:pt x="2569" y="6473"/>
                    <a:pt x="2602" y="6340"/>
                    <a:pt x="2569" y="6240"/>
                  </a:cubicBezTo>
                  <a:cubicBezTo>
                    <a:pt x="2535" y="6207"/>
                    <a:pt x="534" y="2537"/>
                    <a:pt x="667" y="436"/>
                  </a:cubicBezTo>
                  <a:lnTo>
                    <a:pt x="667" y="436"/>
                  </a:lnTo>
                  <a:cubicBezTo>
                    <a:pt x="1268" y="469"/>
                    <a:pt x="3302" y="803"/>
                    <a:pt x="5637" y="3772"/>
                  </a:cubicBezTo>
                  <a:cubicBezTo>
                    <a:pt x="5680" y="3836"/>
                    <a:pt x="5751" y="3873"/>
                    <a:pt x="5823" y="3873"/>
                  </a:cubicBezTo>
                  <a:cubicBezTo>
                    <a:pt x="5863" y="3873"/>
                    <a:pt x="5902" y="3862"/>
                    <a:pt x="5938" y="3838"/>
                  </a:cubicBezTo>
                  <a:cubicBezTo>
                    <a:pt x="6038" y="3738"/>
                    <a:pt x="6038" y="3605"/>
                    <a:pt x="5971" y="3538"/>
                  </a:cubicBezTo>
                  <a:cubicBezTo>
                    <a:pt x="3320" y="164"/>
                    <a:pt x="1049" y="0"/>
                    <a:pt x="5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8269282" y="4025079"/>
              <a:ext cx="58937" cy="80817"/>
            </a:xfrm>
            <a:custGeom>
              <a:avLst/>
              <a:gdLst/>
              <a:ahLst/>
              <a:cxnLst/>
              <a:rect l="l" t="t" r="r" b="b"/>
              <a:pathLst>
                <a:path w="4404" h="6039" extrusionOk="0">
                  <a:moveTo>
                    <a:pt x="2369" y="1"/>
                  </a:moveTo>
                  <a:cubicBezTo>
                    <a:pt x="801" y="1502"/>
                    <a:pt x="0" y="5972"/>
                    <a:pt x="0" y="5972"/>
                  </a:cubicBezTo>
                  <a:lnTo>
                    <a:pt x="4337" y="6039"/>
                  </a:lnTo>
                  <a:cubicBezTo>
                    <a:pt x="4403" y="1369"/>
                    <a:pt x="2369" y="1"/>
                    <a:pt x="2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8266151" y="4022363"/>
              <a:ext cx="65186" cy="86210"/>
            </a:xfrm>
            <a:custGeom>
              <a:avLst/>
              <a:gdLst/>
              <a:ahLst/>
              <a:cxnLst/>
              <a:rect l="l" t="t" r="r" b="b"/>
              <a:pathLst>
                <a:path w="4871" h="6442" extrusionOk="0">
                  <a:moveTo>
                    <a:pt x="2623" y="1"/>
                  </a:moveTo>
                  <a:cubicBezTo>
                    <a:pt x="2564" y="1"/>
                    <a:pt x="2510" y="29"/>
                    <a:pt x="2469" y="70"/>
                  </a:cubicBezTo>
                  <a:cubicBezTo>
                    <a:pt x="868" y="1572"/>
                    <a:pt x="67" y="5941"/>
                    <a:pt x="34" y="6108"/>
                  </a:cubicBezTo>
                  <a:cubicBezTo>
                    <a:pt x="1" y="6242"/>
                    <a:pt x="67" y="6342"/>
                    <a:pt x="201" y="6375"/>
                  </a:cubicBezTo>
                  <a:cubicBezTo>
                    <a:pt x="301" y="6375"/>
                    <a:pt x="401" y="6308"/>
                    <a:pt x="434" y="6208"/>
                  </a:cubicBezTo>
                  <a:cubicBezTo>
                    <a:pt x="434" y="6141"/>
                    <a:pt x="1202" y="2039"/>
                    <a:pt x="2636" y="504"/>
                  </a:cubicBezTo>
                  <a:cubicBezTo>
                    <a:pt x="3070" y="904"/>
                    <a:pt x="4437" y="2439"/>
                    <a:pt x="4371" y="6242"/>
                  </a:cubicBezTo>
                  <a:cubicBezTo>
                    <a:pt x="4371" y="6342"/>
                    <a:pt x="4471" y="6442"/>
                    <a:pt x="4571" y="6442"/>
                  </a:cubicBezTo>
                  <a:cubicBezTo>
                    <a:pt x="4704" y="6442"/>
                    <a:pt x="4771" y="6342"/>
                    <a:pt x="4804" y="6242"/>
                  </a:cubicBezTo>
                  <a:cubicBezTo>
                    <a:pt x="4871" y="1505"/>
                    <a:pt x="2803" y="104"/>
                    <a:pt x="2736" y="37"/>
                  </a:cubicBezTo>
                  <a:cubicBezTo>
                    <a:pt x="2698" y="12"/>
                    <a:pt x="2660" y="1"/>
                    <a:pt x="26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8352767" y="4047858"/>
              <a:ext cx="74554" cy="84818"/>
            </a:xfrm>
            <a:custGeom>
              <a:avLst/>
              <a:gdLst/>
              <a:ahLst/>
              <a:cxnLst/>
              <a:rect l="l" t="t" r="r" b="b"/>
              <a:pathLst>
                <a:path w="5571" h="6338" extrusionOk="0">
                  <a:moveTo>
                    <a:pt x="4036" y="0"/>
                  </a:moveTo>
                  <a:cubicBezTo>
                    <a:pt x="2102" y="967"/>
                    <a:pt x="0" y="4970"/>
                    <a:pt x="0" y="4970"/>
                  </a:cubicBezTo>
                  <a:lnTo>
                    <a:pt x="4136" y="6338"/>
                  </a:lnTo>
                  <a:cubicBezTo>
                    <a:pt x="5571" y="1901"/>
                    <a:pt x="4036" y="0"/>
                    <a:pt x="4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8349635" y="4044994"/>
              <a:ext cx="80817" cy="90372"/>
            </a:xfrm>
            <a:custGeom>
              <a:avLst/>
              <a:gdLst/>
              <a:ahLst/>
              <a:cxnLst/>
              <a:rect l="l" t="t" r="r" b="b"/>
              <a:pathLst>
                <a:path w="6039" h="6753" extrusionOk="0">
                  <a:moveTo>
                    <a:pt x="4230" y="1"/>
                  </a:moveTo>
                  <a:cubicBezTo>
                    <a:pt x="4208" y="1"/>
                    <a:pt x="4188" y="5"/>
                    <a:pt x="4170" y="14"/>
                  </a:cubicBezTo>
                  <a:cubicBezTo>
                    <a:pt x="2202" y="1015"/>
                    <a:pt x="134" y="4951"/>
                    <a:pt x="67" y="5118"/>
                  </a:cubicBezTo>
                  <a:cubicBezTo>
                    <a:pt x="1" y="5218"/>
                    <a:pt x="34" y="5318"/>
                    <a:pt x="134" y="5384"/>
                  </a:cubicBezTo>
                  <a:cubicBezTo>
                    <a:pt x="162" y="5403"/>
                    <a:pt x="192" y="5411"/>
                    <a:pt x="223" y="5411"/>
                  </a:cubicBezTo>
                  <a:cubicBezTo>
                    <a:pt x="303" y="5411"/>
                    <a:pt x="386" y="5357"/>
                    <a:pt x="434" y="5284"/>
                  </a:cubicBezTo>
                  <a:cubicBezTo>
                    <a:pt x="434" y="5251"/>
                    <a:pt x="2402" y="1548"/>
                    <a:pt x="4204" y="481"/>
                  </a:cubicBezTo>
                  <a:lnTo>
                    <a:pt x="4204" y="481"/>
                  </a:lnTo>
                  <a:cubicBezTo>
                    <a:pt x="4504" y="981"/>
                    <a:pt x="5338" y="2849"/>
                    <a:pt x="4170" y="6485"/>
                  </a:cubicBezTo>
                  <a:cubicBezTo>
                    <a:pt x="4137" y="6585"/>
                    <a:pt x="4204" y="6719"/>
                    <a:pt x="4304" y="6752"/>
                  </a:cubicBezTo>
                  <a:lnTo>
                    <a:pt x="4370" y="6752"/>
                  </a:lnTo>
                  <a:cubicBezTo>
                    <a:pt x="4470" y="6752"/>
                    <a:pt x="4537" y="6685"/>
                    <a:pt x="4570" y="6619"/>
                  </a:cubicBezTo>
                  <a:cubicBezTo>
                    <a:pt x="6038" y="2115"/>
                    <a:pt x="4470" y="147"/>
                    <a:pt x="4404" y="81"/>
                  </a:cubicBezTo>
                  <a:cubicBezTo>
                    <a:pt x="4355" y="32"/>
                    <a:pt x="4288" y="1"/>
                    <a:pt x="4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8411238" y="4108109"/>
              <a:ext cx="85287" cy="75464"/>
            </a:xfrm>
            <a:custGeom>
              <a:avLst/>
              <a:gdLst/>
              <a:ahLst/>
              <a:cxnLst/>
              <a:rect l="l" t="t" r="r" b="b"/>
              <a:pathLst>
                <a:path w="6373" h="5639" extrusionOk="0">
                  <a:moveTo>
                    <a:pt x="5790" y="0"/>
                  </a:moveTo>
                  <a:cubicBezTo>
                    <a:pt x="3643" y="0"/>
                    <a:pt x="1" y="2536"/>
                    <a:pt x="1" y="2536"/>
                  </a:cubicBezTo>
                  <a:lnTo>
                    <a:pt x="3036" y="5639"/>
                  </a:lnTo>
                  <a:cubicBezTo>
                    <a:pt x="6372" y="2403"/>
                    <a:pt x="5872" y="1"/>
                    <a:pt x="5872" y="1"/>
                  </a:cubicBezTo>
                  <a:cubicBezTo>
                    <a:pt x="5845" y="0"/>
                    <a:pt x="5817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8408120" y="4104990"/>
              <a:ext cx="91081" cy="81714"/>
            </a:xfrm>
            <a:custGeom>
              <a:avLst/>
              <a:gdLst/>
              <a:ahLst/>
              <a:cxnLst/>
              <a:rect l="l" t="t" r="r" b="b"/>
              <a:pathLst>
                <a:path w="6806" h="6106" extrusionOk="0">
                  <a:moveTo>
                    <a:pt x="6061" y="1"/>
                  </a:moveTo>
                  <a:cubicBezTo>
                    <a:pt x="3855" y="1"/>
                    <a:pt x="266" y="2470"/>
                    <a:pt x="100" y="2603"/>
                  </a:cubicBezTo>
                  <a:cubicBezTo>
                    <a:pt x="34" y="2669"/>
                    <a:pt x="0" y="2769"/>
                    <a:pt x="67" y="2870"/>
                  </a:cubicBezTo>
                  <a:cubicBezTo>
                    <a:pt x="110" y="2934"/>
                    <a:pt x="181" y="2971"/>
                    <a:pt x="244" y="2971"/>
                  </a:cubicBezTo>
                  <a:cubicBezTo>
                    <a:pt x="278" y="2971"/>
                    <a:pt x="310" y="2960"/>
                    <a:pt x="334" y="2936"/>
                  </a:cubicBezTo>
                  <a:cubicBezTo>
                    <a:pt x="401" y="2903"/>
                    <a:pt x="3836" y="535"/>
                    <a:pt x="5938" y="434"/>
                  </a:cubicBezTo>
                  <a:lnTo>
                    <a:pt x="5938" y="434"/>
                  </a:lnTo>
                  <a:cubicBezTo>
                    <a:pt x="5971" y="1035"/>
                    <a:pt x="5838" y="3070"/>
                    <a:pt x="3103" y="5738"/>
                  </a:cubicBezTo>
                  <a:cubicBezTo>
                    <a:pt x="3036" y="5805"/>
                    <a:pt x="3036" y="5938"/>
                    <a:pt x="3103" y="6038"/>
                  </a:cubicBezTo>
                  <a:cubicBezTo>
                    <a:pt x="3136" y="6072"/>
                    <a:pt x="3203" y="6105"/>
                    <a:pt x="3269" y="6105"/>
                  </a:cubicBezTo>
                  <a:cubicBezTo>
                    <a:pt x="3303" y="6105"/>
                    <a:pt x="3369" y="6072"/>
                    <a:pt x="3403" y="6038"/>
                  </a:cubicBezTo>
                  <a:cubicBezTo>
                    <a:pt x="6805" y="2736"/>
                    <a:pt x="6338" y="301"/>
                    <a:pt x="6305" y="168"/>
                  </a:cubicBezTo>
                  <a:cubicBezTo>
                    <a:pt x="6305" y="101"/>
                    <a:pt x="6205" y="34"/>
                    <a:pt x="6105" y="1"/>
                  </a:cubicBezTo>
                  <a:cubicBezTo>
                    <a:pt x="6090" y="1"/>
                    <a:pt x="6075" y="1"/>
                    <a:pt x="60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8450532" y="4205538"/>
              <a:ext cx="84832" cy="57050"/>
            </a:xfrm>
            <a:custGeom>
              <a:avLst/>
              <a:gdLst/>
              <a:ahLst/>
              <a:cxnLst/>
              <a:rect l="l" t="t" r="r" b="b"/>
              <a:pathLst>
                <a:path w="6339" h="4263" extrusionOk="0">
                  <a:moveTo>
                    <a:pt x="1108" y="0"/>
                  </a:moveTo>
                  <a:cubicBezTo>
                    <a:pt x="443" y="0"/>
                    <a:pt x="0" y="27"/>
                    <a:pt x="0" y="27"/>
                  </a:cubicBezTo>
                  <a:lnTo>
                    <a:pt x="934" y="4263"/>
                  </a:lnTo>
                  <a:cubicBezTo>
                    <a:pt x="5471" y="3229"/>
                    <a:pt x="6338" y="927"/>
                    <a:pt x="6338" y="927"/>
                  </a:cubicBezTo>
                  <a:cubicBezTo>
                    <a:pt x="5079" y="126"/>
                    <a:pt x="2563" y="0"/>
                    <a:pt x="1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8447400" y="4202514"/>
              <a:ext cx="91081" cy="62764"/>
            </a:xfrm>
            <a:custGeom>
              <a:avLst/>
              <a:gdLst/>
              <a:ahLst/>
              <a:cxnLst/>
              <a:rect l="l" t="t" r="r" b="b"/>
              <a:pathLst>
                <a:path w="6806" h="4690" extrusionOk="0">
                  <a:moveTo>
                    <a:pt x="1215" y="1"/>
                  </a:moveTo>
                  <a:cubicBezTo>
                    <a:pt x="645" y="1"/>
                    <a:pt x="257" y="19"/>
                    <a:pt x="201" y="19"/>
                  </a:cubicBezTo>
                  <a:cubicBezTo>
                    <a:pt x="101" y="19"/>
                    <a:pt x="1" y="119"/>
                    <a:pt x="1" y="253"/>
                  </a:cubicBezTo>
                  <a:cubicBezTo>
                    <a:pt x="34" y="353"/>
                    <a:pt x="134" y="453"/>
                    <a:pt x="234" y="453"/>
                  </a:cubicBezTo>
                  <a:cubicBezTo>
                    <a:pt x="245" y="453"/>
                    <a:pt x="659" y="430"/>
                    <a:pt x="1279" y="430"/>
                  </a:cubicBezTo>
                  <a:cubicBezTo>
                    <a:pt x="2654" y="430"/>
                    <a:pt x="5041" y="541"/>
                    <a:pt x="6305" y="1253"/>
                  </a:cubicBezTo>
                  <a:cubicBezTo>
                    <a:pt x="6005" y="1754"/>
                    <a:pt x="4838" y="3455"/>
                    <a:pt x="1135" y="4289"/>
                  </a:cubicBezTo>
                  <a:cubicBezTo>
                    <a:pt x="1001" y="4322"/>
                    <a:pt x="935" y="4422"/>
                    <a:pt x="968" y="4522"/>
                  </a:cubicBezTo>
                  <a:cubicBezTo>
                    <a:pt x="1001" y="4622"/>
                    <a:pt x="1068" y="4689"/>
                    <a:pt x="1168" y="4689"/>
                  </a:cubicBezTo>
                  <a:lnTo>
                    <a:pt x="1202" y="4689"/>
                  </a:lnTo>
                  <a:cubicBezTo>
                    <a:pt x="5838" y="3655"/>
                    <a:pt x="6739" y="1320"/>
                    <a:pt x="6772" y="1220"/>
                  </a:cubicBezTo>
                  <a:cubicBezTo>
                    <a:pt x="6806" y="1153"/>
                    <a:pt x="6772" y="1020"/>
                    <a:pt x="6672" y="986"/>
                  </a:cubicBezTo>
                  <a:cubicBezTo>
                    <a:pt x="5351" y="122"/>
                    <a:pt x="2681" y="1"/>
                    <a:pt x="12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8473297" y="4266606"/>
              <a:ext cx="82155" cy="58655"/>
            </a:xfrm>
            <a:custGeom>
              <a:avLst/>
              <a:gdLst/>
              <a:ahLst/>
              <a:cxnLst/>
              <a:rect l="l" t="t" r="r" b="b"/>
              <a:pathLst>
                <a:path w="6139" h="4383" extrusionOk="0">
                  <a:moveTo>
                    <a:pt x="367" y="0"/>
                  </a:moveTo>
                  <a:lnTo>
                    <a:pt x="0" y="4337"/>
                  </a:lnTo>
                  <a:cubicBezTo>
                    <a:pt x="396" y="4368"/>
                    <a:pt x="768" y="4382"/>
                    <a:pt x="1119" y="4382"/>
                  </a:cubicBezTo>
                  <a:cubicBezTo>
                    <a:pt x="4882" y="4382"/>
                    <a:pt x="6138" y="2735"/>
                    <a:pt x="6138" y="2735"/>
                  </a:cubicBezTo>
                  <a:cubicBezTo>
                    <a:pt x="4771" y="110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8470165" y="4263809"/>
              <a:ext cx="88405" cy="64410"/>
            </a:xfrm>
            <a:custGeom>
              <a:avLst/>
              <a:gdLst/>
              <a:ahLst/>
              <a:cxnLst/>
              <a:rect l="l" t="t" r="r" b="b"/>
              <a:pathLst>
                <a:path w="6606" h="4813" extrusionOk="0">
                  <a:moveTo>
                    <a:pt x="579" y="0"/>
                  </a:moveTo>
                  <a:cubicBezTo>
                    <a:pt x="492" y="0"/>
                    <a:pt x="401" y="60"/>
                    <a:pt x="401" y="142"/>
                  </a:cubicBezTo>
                  <a:cubicBezTo>
                    <a:pt x="368" y="276"/>
                    <a:pt x="435" y="376"/>
                    <a:pt x="535" y="409"/>
                  </a:cubicBezTo>
                  <a:cubicBezTo>
                    <a:pt x="568" y="409"/>
                    <a:pt x="4638" y="1443"/>
                    <a:pt x="6105" y="2944"/>
                  </a:cubicBezTo>
                  <a:cubicBezTo>
                    <a:pt x="5717" y="3333"/>
                    <a:pt x="4337" y="4391"/>
                    <a:pt x="1344" y="4391"/>
                  </a:cubicBezTo>
                  <a:cubicBezTo>
                    <a:pt x="996" y="4391"/>
                    <a:pt x="627" y="4377"/>
                    <a:pt x="234" y="4345"/>
                  </a:cubicBezTo>
                  <a:cubicBezTo>
                    <a:pt x="221" y="4341"/>
                    <a:pt x="208" y="4339"/>
                    <a:pt x="194" y="4339"/>
                  </a:cubicBezTo>
                  <a:cubicBezTo>
                    <a:pt x="109" y="4339"/>
                    <a:pt x="34" y="4426"/>
                    <a:pt x="34" y="4512"/>
                  </a:cubicBezTo>
                  <a:cubicBezTo>
                    <a:pt x="1" y="4646"/>
                    <a:pt x="101" y="4746"/>
                    <a:pt x="201" y="4746"/>
                  </a:cubicBezTo>
                  <a:cubicBezTo>
                    <a:pt x="635" y="4779"/>
                    <a:pt x="1002" y="4812"/>
                    <a:pt x="1369" y="4812"/>
                  </a:cubicBezTo>
                  <a:cubicBezTo>
                    <a:pt x="5171" y="4812"/>
                    <a:pt x="6472" y="3178"/>
                    <a:pt x="6539" y="3078"/>
                  </a:cubicBezTo>
                  <a:cubicBezTo>
                    <a:pt x="6606" y="3011"/>
                    <a:pt x="6606" y="2911"/>
                    <a:pt x="6539" y="2811"/>
                  </a:cubicBezTo>
                  <a:cubicBezTo>
                    <a:pt x="5105" y="1143"/>
                    <a:pt x="835" y="42"/>
                    <a:pt x="635" y="9"/>
                  </a:cubicBezTo>
                  <a:cubicBezTo>
                    <a:pt x="617" y="3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8415267" y="4331782"/>
              <a:ext cx="83038" cy="70834"/>
            </a:xfrm>
            <a:custGeom>
              <a:avLst/>
              <a:gdLst/>
              <a:ahLst/>
              <a:cxnLst/>
              <a:rect l="l" t="t" r="r" b="b"/>
              <a:pathLst>
                <a:path w="6205" h="5293" extrusionOk="0">
                  <a:moveTo>
                    <a:pt x="2235" y="0"/>
                  </a:moveTo>
                  <a:lnTo>
                    <a:pt x="0" y="3770"/>
                  </a:lnTo>
                  <a:cubicBezTo>
                    <a:pt x="2074" y="4997"/>
                    <a:pt x="3665" y="5293"/>
                    <a:pt x="4716" y="5293"/>
                  </a:cubicBezTo>
                  <a:cubicBezTo>
                    <a:pt x="5693" y="5293"/>
                    <a:pt x="6204" y="5037"/>
                    <a:pt x="6204" y="5037"/>
                  </a:cubicBezTo>
                  <a:cubicBezTo>
                    <a:pt x="5704" y="2936"/>
                    <a:pt x="2235" y="0"/>
                    <a:pt x="2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8412135" y="4329146"/>
              <a:ext cx="89288" cy="76307"/>
            </a:xfrm>
            <a:custGeom>
              <a:avLst/>
              <a:gdLst/>
              <a:ahLst/>
              <a:cxnLst/>
              <a:rect l="l" t="t" r="r" b="b"/>
              <a:pathLst>
                <a:path w="6672" h="5702" extrusionOk="0">
                  <a:moveTo>
                    <a:pt x="2480" y="1"/>
                  </a:moveTo>
                  <a:cubicBezTo>
                    <a:pt x="2422" y="1"/>
                    <a:pt x="2357" y="27"/>
                    <a:pt x="2302" y="64"/>
                  </a:cubicBezTo>
                  <a:cubicBezTo>
                    <a:pt x="2235" y="164"/>
                    <a:pt x="2235" y="297"/>
                    <a:pt x="2336" y="364"/>
                  </a:cubicBezTo>
                  <a:cubicBezTo>
                    <a:pt x="2369" y="397"/>
                    <a:pt x="5571" y="3133"/>
                    <a:pt x="6205" y="5101"/>
                  </a:cubicBezTo>
                  <a:cubicBezTo>
                    <a:pt x="5995" y="5175"/>
                    <a:pt x="5583" y="5277"/>
                    <a:pt x="4981" y="5277"/>
                  </a:cubicBezTo>
                  <a:cubicBezTo>
                    <a:pt x="3959" y="5277"/>
                    <a:pt x="2391" y="4984"/>
                    <a:pt x="334" y="3767"/>
                  </a:cubicBezTo>
                  <a:cubicBezTo>
                    <a:pt x="299" y="3743"/>
                    <a:pt x="263" y="3732"/>
                    <a:pt x="229" y="3732"/>
                  </a:cubicBezTo>
                  <a:cubicBezTo>
                    <a:pt x="167" y="3732"/>
                    <a:pt x="110" y="3769"/>
                    <a:pt x="67" y="3833"/>
                  </a:cubicBezTo>
                  <a:cubicBezTo>
                    <a:pt x="1" y="3933"/>
                    <a:pt x="34" y="4067"/>
                    <a:pt x="134" y="4133"/>
                  </a:cubicBezTo>
                  <a:cubicBezTo>
                    <a:pt x="2269" y="5401"/>
                    <a:pt x="3903" y="5701"/>
                    <a:pt x="4971" y="5701"/>
                  </a:cubicBezTo>
                  <a:cubicBezTo>
                    <a:pt x="5971" y="5701"/>
                    <a:pt x="6505" y="5434"/>
                    <a:pt x="6539" y="5434"/>
                  </a:cubicBezTo>
                  <a:cubicBezTo>
                    <a:pt x="6639" y="5368"/>
                    <a:pt x="6672" y="5268"/>
                    <a:pt x="6639" y="5168"/>
                  </a:cubicBezTo>
                  <a:cubicBezTo>
                    <a:pt x="6138" y="3066"/>
                    <a:pt x="2736" y="164"/>
                    <a:pt x="2602" y="64"/>
                  </a:cubicBezTo>
                  <a:cubicBezTo>
                    <a:pt x="2572" y="19"/>
                    <a:pt x="2529" y="1"/>
                    <a:pt x="248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8343385" y="4382678"/>
              <a:ext cx="73229" cy="83480"/>
            </a:xfrm>
            <a:custGeom>
              <a:avLst/>
              <a:gdLst/>
              <a:ahLst/>
              <a:cxnLst/>
              <a:rect l="l" t="t" r="r" b="b"/>
              <a:pathLst>
                <a:path w="5472" h="6238" extrusionOk="0">
                  <a:moveTo>
                    <a:pt x="3670" y="0"/>
                  </a:moveTo>
                  <a:lnTo>
                    <a:pt x="1" y="2368"/>
                  </a:lnTo>
                  <a:cubicBezTo>
                    <a:pt x="2526" y="6206"/>
                    <a:pt x="4954" y="6238"/>
                    <a:pt x="5035" y="6238"/>
                  </a:cubicBezTo>
                  <a:cubicBezTo>
                    <a:pt x="5037" y="6238"/>
                    <a:pt x="5037" y="6238"/>
                    <a:pt x="5037" y="6238"/>
                  </a:cubicBezTo>
                  <a:cubicBezTo>
                    <a:pt x="5471" y="4136"/>
                    <a:pt x="3670" y="0"/>
                    <a:pt x="3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8340267" y="4379828"/>
              <a:ext cx="79465" cy="89462"/>
            </a:xfrm>
            <a:custGeom>
              <a:avLst/>
              <a:gdLst/>
              <a:ahLst/>
              <a:cxnLst/>
              <a:rect l="l" t="t" r="r" b="b"/>
              <a:pathLst>
                <a:path w="5938" h="6685" extrusionOk="0">
                  <a:moveTo>
                    <a:pt x="3882" y="0"/>
                  </a:moveTo>
                  <a:cubicBezTo>
                    <a:pt x="3855" y="0"/>
                    <a:pt x="3828" y="5"/>
                    <a:pt x="3803" y="13"/>
                  </a:cubicBezTo>
                  <a:cubicBezTo>
                    <a:pt x="3703" y="80"/>
                    <a:pt x="3669" y="180"/>
                    <a:pt x="3703" y="280"/>
                  </a:cubicBezTo>
                  <a:cubicBezTo>
                    <a:pt x="3736" y="346"/>
                    <a:pt x="5404" y="4183"/>
                    <a:pt x="5104" y="6251"/>
                  </a:cubicBezTo>
                  <a:cubicBezTo>
                    <a:pt x="4503" y="6151"/>
                    <a:pt x="2502" y="5650"/>
                    <a:pt x="434" y="2481"/>
                  </a:cubicBezTo>
                  <a:cubicBezTo>
                    <a:pt x="391" y="2417"/>
                    <a:pt x="320" y="2380"/>
                    <a:pt x="248" y="2380"/>
                  </a:cubicBezTo>
                  <a:cubicBezTo>
                    <a:pt x="209" y="2380"/>
                    <a:pt x="169" y="2391"/>
                    <a:pt x="133" y="2415"/>
                  </a:cubicBezTo>
                  <a:cubicBezTo>
                    <a:pt x="33" y="2481"/>
                    <a:pt x="0" y="2615"/>
                    <a:pt x="67" y="2715"/>
                  </a:cubicBezTo>
                  <a:cubicBezTo>
                    <a:pt x="2635" y="6618"/>
                    <a:pt x="5104" y="6684"/>
                    <a:pt x="5270" y="6684"/>
                  </a:cubicBezTo>
                  <a:cubicBezTo>
                    <a:pt x="5371" y="6684"/>
                    <a:pt x="5437" y="6618"/>
                    <a:pt x="5471" y="6518"/>
                  </a:cubicBezTo>
                  <a:cubicBezTo>
                    <a:pt x="5938" y="4349"/>
                    <a:pt x="4170" y="280"/>
                    <a:pt x="4070" y="113"/>
                  </a:cubicBezTo>
                  <a:cubicBezTo>
                    <a:pt x="4045" y="38"/>
                    <a:pt x="3963" y="0"/>
                    <a:pt x="388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8267489" y="4391605"/>
              <a:ext cx="65641" cy="83038"/>
            </a:xfrm>
            <a:custGeom>
              <a:avLst/>
              <a:gdLst/>
              <a:ahLst/>
              <a:cxnLst/>
              <a:rect l="l" t="t" r="r" b="b"/>
              <a:pathLst>
                <a:path w="4905" h="6205" extrusionOk="0">
                  <a:moveTo>
                    <a:pt x="568" y="0"/>
                  </a:moveTo>
                  <a:lnTo>
                    <a:pt x="568" y="0"/>
                  </a:lnTo>
                  <a:cubicBezTo>
                    <a:pt x="1" y="4637"/>
                    <a:pt x="1902" y="6205"/>
                    <a:pt x="1902" y="6205"/>
                  </a:cubicBezTo>
                  <a:cubicBezTo>
                    <a:pt x="3603" y="4904"/>
                    <a:pt x="4904" y="534"/>
                    <a:pt x="4904" y="534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8264812" y="4388928"/>
              <a:ext cx="71436" cy="88391"/>
            </a:xfrm>
            <a:custGeom>
              <a:avLst/>
              <a:gdLst/>
              <a:ahLst/>
              <a:cxnLst/>
              <a:rect l="l" t="t" r="r" b="b"/>
              <a:pathLst>
                <a:path w="5338" h="6605" extrusionOk="0">
                  <a:moveTo>
                    <a:pt x="801" y="0"/>
                  </a:moveTo>
                  <a:cubicBezTo>
                    <a:pt x="701" y="0"/>
                    <a:pt x="568" y="67"/>
                    <a:pt x="568" y="200"/>
                  </a:cubicBezTo>
                  <a:cubicBezTo>
                    <a:pt x="1" y="4870"/>
                    <a:pt x="1869" y="6505"/>
                    <a:pt x="1969" y="6571"/>
                  </a:cubicBezTo>
                  <a:cubicBezTo>
                    <a:pt x="2002" y="6605"/>
                    <a:pt x="2035" y="6605"/>
                    <a:pt x="2102" y="6605"/>
                  </a:cubicBezTo>
                  <a:cubicBezTo>
                    <a:pt x="2136" y="6605"/>
                    <a:pt x="2202" y="6605"/>
                    <a:pt x="2236" y="6571"/>
                  </a:cubicBezTo>
                  <a:cubicBezTo>
                    <a:pt x="3970" y="5237"/>
                    <a:pt x="5238" y="1001"/>
                    <a:pt x="5304" y="801"/>
                  </a:cubicBezTo>
                  <a:cubicBezTo>
                    <a:pt x="5338" y="701"/>
                    <a:pt x="5271" y="567"/>
                    <a:pt x="5138" y="534"/>
                  </a:cubicBezTo>
                  <a:cubicBezTo>
                    <a:pt x="5038" y="534"/>
                    <a:pt x="4938" y="567"/>
                    <a:pt x="4904" y="701"/>
                  </a:cubicBezTo>
                  <a:cubicBezTo>
                    <a:pt x="4871" y="734"/>
                    <a:pt x="3670" y="4737"/>
                    <a:pt x="2102" y="6138"/>
                  </a:cubicBezTo>
                  <a:cubicBezTo>
                    <a:pt x="1735" y="5671"/>
                    <a:pt x="534" y="4003"/>
                    <a:pt x="968" y="234"/>
                  </a:cubicBezTo>
                  <a:cubicBezTo>
                    <a:pt x="1001" y="133"/>
                    <a:pt x="901" y="33"/>
                    <a:pt x="8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169282" y="4369282"/>
              <a:ext cx="84832" cy="78582"/>
            </a:xfrm>
            <a:custGeom>
              <a:avLst/>
              <a:gdLst/>
              <a:ahLst/>
              <a:cxnLst/>
              <a:rect l="l" t="t" r="r" b="b"/>
              <a:pathLst>
                <a:path w="6339" h="5872" extrusionOk="0">
                  <a:moveTo>
                    <a:pt x="3102" y="0"/>
                  </a:moveTo>
                  <a:cubicBezTo>
                    <a:pt x="0" y="3503"/>
                    <a:pt x="634" y="5871"/>
                    <a:pt x="634" y="5871"/>
                  </a:cubicBezTo>
                  <a:cubicBezTo>
                    <a:pt x="2802" y="5738"/>
                    <a:pt x="6338" y="2936"/>
                    <a:pt x="6338" y="2936"/>
                  </a:cubicBezTo>
                  <a:lnTo>
                    <a:pt x="3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166606" y="4366645"/>
              <a:ext cx="90626" cy="83895"/>
            </a:xfrm>
            <a:custGeom>
              <a:avLst/>
              <a:gdLst/>
              <a:ahLst/>
              <a:cxnLst/>
              <a:rect l="l" t="t" r="r" b="b"/>
              <a:pathLst>
                <a:path w="6772" h="6269" extrusionOk="0">
                  <a:moveTo>
                    <a:pt x="3289" y="1"/>
                  </a:moveTo>
                  <a:cubicBezTo>
                    <a:pt x="3229" y="1"/>
                    <a:pt x="3172" y="27"/>
                    <a:pt x="3136" y="64"/>
                  </a:cubicBezTo>
                  <a:cubicBezTo>
                    <a:pt x="0" y="3600"/>
                    <a:pt x="601" y="6001"/>
                    <a:pt x="634" y="6102"/>
                  </a:cubicBezTo>
                  <a:cubicBezTo>
                    <a:pt x="667" y="6202"/>
                    <a:pt x="734" y="6268"/>
                    <a:pt x="834" y="6268"/>
                  </a:cubicBezTo>
                  <a:cubicBezTo>
                    <a:pt x="3036" y="6168"/>
                    <a:pt x="6505" y="3400"/>
                    <a:pt x="6672" y="3266"/>
                  </a:cubicBezTo>
                  <a:cubicBezTo>
                    <a:pt x="6738" y="3199"/>
                    <a:pt x="6772" y="3066"/>
                    <a:pt x="6705" y="2999"/>
                  </a:cubicBezTo>
                  <a:cubicBezTo>
                    <a:pt x="6666" y="2941"/>
                    <a:pt x="6605" y="2906"/>
                    <a:pt x="6541" y="2906"/>
                  </a:cubicBezTo>
                  <a:cubicBezTo>
                    <a:pt x="6494" y="2906"/>
                    <a:pt x="6447" y="2924"/>
                    <a:pt x="6405" y="2966"/>
                  </a:cubicBezTo>
                  <a:cubicBezTo>
                    <a:pt x="6371" y="2966"/>
                    <a:pt x="3102" y="5601"/>
                    <a:pt x="1001" y="5835"/>
                  </a:cubicBezTo>
                  <a:cubicBezTo>
                    <a:pt x="934" y="5234"/>
                    <a:pt x="934" y="3166"/>
                    <a:pt x="3436" y="331"/>
                  </a:cubicBezTo>
                  <a:cubicBezTo>
                    <a:pt x="3536" y="264"/>
                    <a:pt x="3536" y="131"/>
                    <a:pt x="3436" y="64"/>
                  </a:cubicBezTo>
                  <a:cubicBezTo>
                    <a:pt x="3391" y="19"/>
                    <a:pt x="3339" y="1"/>
                    <a:pt x="32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8104106" y="4329547"/>
              <a:ext cx="85273" cy="57826"/>
            </a:xfrm>
            <a:custGeom>
              <a:avLst/>
              <a:gdLst/>
              <a:ahLst/>
              <a:cxnLst/>
              <a:rect l="l" t="t" r="r" b="b"/>
              <a:pathLst>
                <a:path w="6372" h="4321" extrusionOk="0">
                  <a:moveTo>
                    <a:pt x="5204" y="1"/>
                  </a:moveTo>
                  <a:cubicBezTo>
                    <a:pt x="701" y="1301"/>
                    <a:pt x="0" y="3636"/>
                    <a:pt x="0" y="3636"/>
                  </a:cubicBezTo>
                  <a:cubicBezTo>
                    <a:pt x="964" y="4187"/>
                    <a:pt x="2630" y="4321"/>
                    <a:pt x="4017" y="4321"/>
                  </a:cubicBezTo>
                  <a:cubicBezTo>
                    <a:pt x="5317" y="4321"/>
                    <a:pt x="6371" y="4204"/>
                    <a:pt x="6371" y="4204"/>
                  </a:cubicBez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8100974" y="4326750"/>
              <a:ext cx="91523" cy="63527"/>
            </a:xfrm>
            <a:custGeom>
              <a:avLst/>
              <a:gdLst/>
              <a:ahLst/>
              <a:cxnLst/>
              <a:rect l="l" t="t" r="r" b="b"/>
              <a:pathLst>
                <a:path w="6839" h="4747" extrusionOk="0">
                  <a:moveTo>
                    <a:pt x="5427" y="1"/>
                  </a:moveTo>
                  <a:cubicBezTo>
                    <a:pt x="5408" y="1"/>
                    <a:pt x="5389" y="3"/>
                    <a:pt x="5371" y="9"/>
                  </a:cubicBezTo>
                  <a:cubicBezTo>
                    <a:pt x="835" y="1310"/>
                    <a:pt x="67" y="3679"/>
                    <a:pt x="34" y="3779"/>
                  </a:cubicBezTo>
                  <a:cubicBezTo>
                    <a:pt x="1" y="3879"/>
                    <a:pt x="34" y="3979"/>
                    <a:pt x="134" y="4046"/>
                  </a:cubicBezTo>
                  <a:cubicBezTo>
                    <a:pt x="1135" y="4579"/>
                    <a:pt x="2803" y="4746"/>
                    <a:pt x="4204" y="4746"/>
                  </a:cubicBezTo>
                  <a:cubicBezTo>
                    <a:pt x="5505" y="4746"/>
                    <a:pt x="6539" y="4613"/>
                    <a:pt x="6639" y="4613"/>
                  </a:cubicBezTo>
                  <a:cubicBezTo>
                    <a:pt x="6739" y="4579"/>
                    <a:pt x="6839" y="4479"/>
                    <a:pt x="6805" y="4379"/>
                  </a:cubicBezTo>
                  <a:cubicBezTo>
                    <a:pt x="6805" y="4246"/>
                    <a:pt x="6705" y="4179"/>
                    <a:pt x="6605" y="4179"/>
                  </a:cubicBezTo>
                  <a:cubicBezTo>
                    <a:pt x="6572" y="4196"/>
                    <a:pt x="5513" y="4312"/>
                    <a:pt x="4229" y="4312"/>
                  </a:cubicBezTo>
                  <a:cubicBezTo>
                    <a:pt x="2944" y="4312"/>
                    <a:pt x="1435" y="4196"/>
                    <a:pt x="501" y="3745"/>
                  </a:cubicBezTo>
                  <a:cubicBezTo>
                    <a:pt x="734" y="3212"/>
                    <a:pt x="1835" y="1444"/>
                    <a:pt x="5471" y="410"/>
                  </a:cubicBezTo>
                  <a:cubicBezTo>
                    <a:pt x="5605" y="376"/>
                    <a:pt x="5671" y="276"/>
                    <a:pt x="5638" y="143"/>
                  </a:cubicBezTo>
                  <a:cubicBezTo>
                    <a:pt x="5610" y="60"/>
                    <a:pt x="5515" y="1"/>
                    <a:pt x="542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8071518" y="4272401"/>
              <a:ext cx="80804" cy="58053"/>
            </a:xfrm>
            <a:custGeom>
              <a:avLst/>
              <a:gdLst/>
              <a:ahLst/>
              <a:cxnLst/>
              <a:rect l="l" t="t" r="r" b="b"/>
              <a:pathLst>
                <a:path w="6038" h="4338" extrusionOk="0">
                  <a:moveTo>
                    <a:pt x="5938" y="1"/>
                  </a:moveTo>
                  <a:cubicBezTo>
                    <a:pt x="1268" y="101"/>
                    <a:pt x="0" y="2202"/>
                    <a:pt x="0" y="2202"/>
                  </a:cubicBezTo>
                  <a:cubicBezTo>
                    <a:pt x="1568" y="3703"/>
                    <a:pt x="6038" y="4337"/>
                    <a:pt x="6038" y="4337"/>
                  </a:cubicBezTo>
                  <a:lnTo>
                    <a:pt x="5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8068386" y="4269724"/>
              <a:ext cx="87067" cy="63848"/>
            </a:xfrm>
            <a:custGeom>
              <a:avLst/>
              <a:gdLst/>
              <a:ahLst/>
              <a:cxnLst/>
              <a:rect l="l" t="t" r="r" b="b"/>
              <a:pathLst>
                <a:path w="6506" h="4771" extrusionOk="0">
                  <a:moveTo>
                    <a:pt x="6172" y="1"/>
                  </a:moveTo>
                  <a:cubicBezTo>
                    <a:pt x="1435" y="101"/>
                    <a:pt x="101" y="2202"/>
                    <a:pt x="67" y="2302"/>
                  </a:cubicBezTo>
                  <a:cubicBezTo>
                    <a:pt x="1" y="2402"/>
                    <a:pt x="34" y="2502"/>
                    <a:pt x="101" y="2569"/>
                  </a:cubicBezTo>
                  <a:cubicBezTo>
                    <a:pt x="1668" y="4104"/>
                    <a:pt x="6072" y="4737"/>
                    <a:pt x="6238" y="4771"/>
                  </a:cubicBezTo>
                  <a:lnTo>
                    <a:pt x="6272" y="4771"/>
                  </a:lnTo>
                  <a:cubicBezTo>
                    <a:pt x="6372" y="4771"/>
                    <a:pt x="6472" y="4671"/>
                    <a:pt x="6472" y="4571"/>
                  </a:cubicBezTo>
                  <a:cubicBezTo>
                    <a:pt x="6505" y="4471"/>
                    <a:pt x="6405" y="4370"/>
                    <a:pt x="6305" y="4337"/>
                  </a:cubicBezTo>
                  <a:cubicBezTo>
                    <a:pt x="6272" y="4337"/>
                    <a:pt x="2102" y="3737"/>
                    <a:pt x="534" y="2402"/>
                  </a:cubicBezTo>
                  <a:cubicBezTo>
                    <a:pt x="901" y="1935"/>
                    <a:pt x="2402" y="501"/>
                    <a:pt x="6172" y="401"/>
                  </a:cubicBezTo>
                  <a:cubicBezTo>
                    <a:pt x="6305" y="401"/>
                    <a:pt x="6405" y="301"/>
                    <a:pt x="6372" y="201"/>
                  </a:cubicBezTo>
                  <a:cubicBezTo>
                    <a:pt x="6372" y="67"/>
                    <a:pt x="6305" y="1"/>
                    <a:pt x="61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8081328" y="4197656"/>
              <a:ext cx="84390" cy="62255"/>
            </a:xfrm>
            <a:custGeom>
              <a:avLst/>
              <a:gdLst/>
              <a:ahLst/>
              <a:cxnLst/>
              <a:rect l="l" t="t" r="r" b="b"/>
              <a:pathLst>
                <a:path w="6306" h="4652" extrusionOk="0">
                  <a:moveTo>
                    <a:pt x="3158" y="0"/>
                  </a:moveTo>
                  <a:cubicBezTo>
                    <a:pt x="954" y="0"/>
                    <a:pt x="1" y="849"/>
                    <a:pt x="1" y="849"/>
                  </a:cubicBezTo>
                  <a:cubicBezTo>
                    <a:pt x="1035" y="2717"/>
                    <a:pt x="5138" y="4652"/>
                    <a:pt x="5138" y="4652"/>
                  </a:cubicBezTo>
                  <a:lnTo>
                    <a:pt x="6305" y="482"/>
                  </a:lnTo>
                  <a:cubicBezTo>
                    <a:pt x="5056" y="128"/>
                    <a:pt x="4013" y="0"/>
                    <a:pt x="3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8078209" y="4194711"/>
              <a:ext cx="90626" cy="68331"/>
            </a:xfrm>
            <a:custGeom>
              <a:avLst/>
              <a:gdLst/>
              <a:ahLst/>
              <a:cxnLst/>
              <a:rect l="l" t="t" r="r" b="b"/>
              <a:pathLst>
                <a:path w="6772" h="5106" extrusionOk="0">
                  <a:moveTo>
                    <a:pt x="3368" y="1"/>
                  </a:moveTo>
                  <a:cubicBezTo>
                    <a:pt x="1139" y="1"/>
                    <a:pt x="148" y="854"/>
                    <a:pt x="100" y="902"/>
                  </a:cubicBezTo>
                  <a:cubicBezTo>
                    <a:pt x="0" y="969"/>
                    <a:pt x="0" y="1069"/>
                    <a:pt x="34" y="1169"/>
                  </a:cubicBezTo>
                  <a:cubicBezTo>
                    <a:pt x="1101" y="3071"/>
                    <a:pt x="5104" y="5005"/>
                    <a:pt x="5271" y="5072"/>
                  </a:cubicBezTo>
                  <a:cubicBezTo>
                    <a:pt x="5304" y="5072"/>
                    <a:pt x="5338" y="5105"/>
                    <a:pt x="5371" y="5105"/>
                  </a:cubicBezTo>
                  <a:cubicBezTo>
                    <a:pt x="5438" y="5105"/>
                    <a:pt x="5504" y="5039"/>
                    <a:pt x="5571" y="4972"/>
                  </a:cubicBezTo>
                  <a:cubicBezTo>
                    <a:pt x="5604" y="4872"/>
                    <a:pt x="5571" y="4738"/>
                    <a:pt x="5471" y="4705"/>
                  </a:cubicBezTo>
                  <a:cubicBezTo>
                    <a:pt x="5404" y="4672"/>
                    <a:pt x="1635" y="2870"/>
                    <a:pt x="501" y="1102"/>
                  </a:cubicBezTo>
                  <a:cubicBezTo>
                    <a:pt x="832" y="904"/>
                    <a:pt x="1761" y="428"/>
                    <a:pt x="3406" y="428"/>
                  </a:cubicBezTo>
                  <a:cubicBezTo>
                    <a:pt x="4247" y="428"/>
                    <a:pt x="5275" y="552"/>
                    <a:pt x="6505" y="902"/>
                  </a:cubicBezTo>
                  <a:cubicBezTo>
                    <a:pt x="6522" y="908"/>
                    <a:pt x="6540" y="911"/>
                    <a:pt x="6559" y="911"/>
                  </a:cubicBezTo>
                  <a:cubicBezTo>
                    <a:pt x="6647" y="911"/>
                    <a:pt x="6739" y="846"/>
                    <a:pt x="6739" y="735"/>
                  </a:cubicBezTo>
                  <a:cubicBezTo>
                    <a:pt x="6772" y="635"/>
                    <a:pt x="6705" y="535"/>
                    <a:pt x="6605" y="502"/>
                  </a:cubicBezTo>
                  <a:cubicBezTo>
                    <a:pt x="5321" y="134"/>
                    <a:pt x="4248" y="1"/>
                    <a:pt x="33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14371" y="4123834"/>
              <a:ext cx="79920" cy="74915"/>
            </a:xfrm>
            <a:custGeom>
              <a:avLst/>
              <a:gdLst/>
              <a:ahLst/>
              <a:cxnLst/>
              <a:rect l="l" t="t" r="r" b="b"/>
              <a:pathLst>
                <a:path w="5972" h="5598" extrusionOk="0">
                  <a:moveTo>
                    <a:pt x="799" y="1"/>
                  </a:moveTo>
                  <a:cubicBezTo>
                    <a:pt x="280" y="1"/>
                    <a:pt x="0" y="94"/>
                    <a:pt x="0" y="94"/>
                  </a:cubicBezTo>
                  <a:cubicBezTo>
                    <a:pt x="234" y="2262"/>
                    <a:pt x="3269" y="5598"/>
                    <a:pt x="3269" y="5598"/>
                  </a:cubicBezTo>
                  <a:lnTo>
                    <a:pt x="5971" y="2195"/>
                  </a:lnTo>
                  <a:cubicBezTo>
                    <a:pt x="3581" y="326"/>
                    <a:pt x="1771" y="1"/>
                    <a:pt x="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11239" y="4120997"/>
              <a:ext cx="86170" cy="80884"/>
            </a:xfrm>
            <a:custGeom>
              <a:avLst/>
              <a:gdLst/>
              <a:ahLst/>
              <a:cxnLst/>
              <a:rect l="l" t="t" r="r" b="b"/>
              <a:pathLst>
                <a:path w="6439" h="6044" extrusionOk="0">
                  <a:moveTo>
                    <a:pt x="1033" y="1"/>
                  </a:moveTo>
                  <a:cubicBezTo>
                    <a:pt x="503" y="1"/>
                    <a:pt x="202" y="94"/>
                    <a:pt x="168" y="106"/>
                  </a:cubicBezTo>
                  <a:cubicBezTo>
                    <a:pt x="68" y="139"/>
                    <a:pt x="1" y="239"/>
                    <a:pt x="1" y="339"/>
                  </a:cubicBezTo>
                  <a:cubicBezTo>
                    <a:pt x="234" y="2507"/>
                    <a:pt x="3203" y="5810"/>
                    <a:pt x="3337" y="5977"/>
                  </a:cubicBezTo>
                  <a:cubicBezTo>
                    <a:pt x="3370" y="6010"/>
                    <a:pt x="3437" y="6043"/>
                    <a:pt x="3503" y="6043"/>
                  </a:cubicBezTo>
                  <a:cubicBezTo>
                    <a:pt x="3537" y="6043"/>
                    <a:pt x="3603" y="6010"/>
                    <a:pt x="3637" y="5977"/>
                  </a:cubicBezTo>
                  <a:cubicBezTo>
                    <a:pt x="3703" y="5910"/>
                    <a:pt x="3737" y="5776"/>
                    <a:pt x="3637" y="5676"/>
                  </a:cubicBezTo>
                  <a:cubicBezTo>
                    <a:pt x="3603" y="5643"/>
                    <a:pt x="835" y="2541"/>
                    <a:pt x="468" y="473"/>
                  </a:cubicBezTo>
                  <a:cubicBezTo>
                    <a:pt x="589" y="451"/>
                    <a:pt x="779" y="428"/>
                    <a:pt x="1031" y="428"/>
                  </a:cubicBezTo>
                  <a:cubicBezTo>
                    <a:pt x="1960" y="428"/>
                    <a:pt x="3738" y="738"/>
                    <a:pt x="6072" y="2574"/>
                  </a:cubicBezTo>
                  <a:cubicBezTo>
                    <a:pt x="6117" y="2604"/>
                    <a:pt x="6169" y="2621"/>
                    <a:pt x="6218" y="2621"/>
                  </a:cubicBezTo>
                  <a:cubicBezTo>
                    <a:pt x="6278" y="2621"/>
                    <a:pt x="6335" y="2596"/>
                    <a:pt x="6372" y="2541"/>
                  </a:cubicBezTo>
                  <a:cubicBezTo>
                    <a:pt x="6439" y="2474"/>
                    <a:pt x="6405" y="2341"/>
                    <a:pt x="6339" y="2274"/>
                  </a:cubicBezTo>
                  <a:cubicBezTo>
                    <a:pt x="3906" y="345"/>
                    <a:pt x="2049" y="1"/>
                    <a:pt x="103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8219563" y="4003613"/>
              <a:ext cx="162664" cy="233859"/>
            </a:xfrm>
            <a:custGeom>
              <a:avLst/>
              <a:gdLst/>
              <a:ahLst/>
              <a:cxnLst/>
              <a:rect l="l" t="t" r="r" b="b"/>
              <a:pathLst>
                <a:path w="12155" h="17475" extrusionOk="0">
                  <a:moveTo>
                    <a:pt x="1079" y="1"/>
                  </a:moveTo>
                  <a:cubicBezTo>
                    <a:pt x="1" y="1"/>
                    <a:pt x="1030" y="9455"/>
                    <a:pt x="2681" y="13714"/>
                  </a:cubicBezTo>
                  <a:cubicBezTo>
                    <a:pt x="4001" y="17119"/>
                    <a:pt x="5279" y="17474"/>
                    <a:pt x="5755" y="17474"/>
                  </a:cubicBezTo>
                  <a:cubicBezTo>
                    <a:pt x="5880" y="17474"/>
                    <a:pt x="5950" y="17450"/>
                    <a:pt x="5950" y="17450"/>
                  </a:cubicBezTo>
                  <a:lnTo>
                    <a:pt x="7151" y="17316"/>
                  </a:lnTo>
                  <a:cubicBezTo>
                    <a:pt x="12155" y="13313"/>
                    <a:pt x="2248" y="204"/>
                    <a:pt x="1113" y="4"/>
                  </a:cubicBezTo>
                  <a:cubicBezTo>
                    <a:pt x="1102" y="2"/>
                    <a:pt x="1090" y="1"/>
                    <a:pt x="1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8305444" y="4051592"/>
              <a:ext cx="155572" cy="218657"/>
            </a:xfrm>
            <a:custGeom>
              <a:avLst/>
              <a:gdLst/>
              <a:ahLst/>
              <a:cxnLst/>
              <a:rect l="l" t="t" r="r" b="b"/>
              <a:pathLst>
                <a:path w="11625" h="16339" extrusionOk="0">
                  <a:moveTo>
                    <a:pt x="10830" y="1"/>
                  </a:moveTo>
                  <a:cubicBezTo>
                    <a:pt x="9616" y="1"/>
                    <a:pt x="3912" y="6678"/>
                    <a:pt x="2002" y="10562"/>
                  </a:cubicBezTo>
                  <a:cubicBezTo>
                    <a:pt x="0" y="14699"/>
                    <a:pt x="1468" y="15499"/>
                    <a:pt x="1468" y="15499"/>
                  </a:cubicBezTo>
                  <a:lnTo>
                    <a:pt x="2402" y="16300"/>
                  </a:lnTo>
                  <a:cubicBezTo>
                    <a:pt x="2579" y="16326"/>
                    <a:pt x="2753" y="16339"/>
                    <a:pt x="2924" y="16339"/>
                  </a:cubicBezTo>
                  <a:cubicBezTo>
                    <a:pt x="8868" y="16339"/>
                    <a:pt x="11624" y="1028"/>
                    <a:pt x="11008" y="88"/>
                  </a:cubicBezTo>
                  <a:cubicBezTo>
                    <a:pt x="10969" y="29"/>
                    <a:pt x="10909" y="1"/>
                    <a:pt x="10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8324635" y="4228972"/>
              <a:ext cx="252849" cy="79559"/>
            </a:xfrm>
            <a:custGeom>
              <a:avLst/>
              <a:gdLst/>
              <a:ahLst/>
              <a:cxnLst/>
              <a:rect l="l" t="t" r="r" b="b"/>
              <a:pathLst>
                <a:path w="18894" h="5945" extrusionOk="0">
                  <a:moveTo>
                    <a:pt x="5421" y="1"/>
                  </a:moveTo>
                  <a:cubicBezTo>
                    <a:pt x="5231" y="1"/>
                    <a:pt x="5047" y="4"/>
                    <a:pt x="4871" y="10"/>
                  </a:cubicBezTo>
                  <a:cubicBezTo>
                    <a:pt x="267" y="210"/>
                    <a:pt x="267" y="1878"/>
                    <a:pt x="267" y="1878"/>
                  </a:cubicBezTo>
                  <a:lnTo>
                    <a:pt x="1" y="3079"/>
                  </a:lnTo>
                  <a:cubicBezTo>
                    <a:pt x="786" y="5221"/>
                    <a:pt x="3277" y="5945"/>
                    <a:pt x="6183" y="5945"/>
                  </a:cubicBezTo>
                  <a:cubicBezTo>
                    <a:pt x="11425" y="5945"/>
                    <a:pt x="18016" y="3589"/>
                    <a:pt x="18380" y="2946"/>
                  </a:cubicBezTo>
                  <a:cubicBezTo>
                    <a:pt x="18894" y="1951"/>
                    <a:pt x="10184" y="1"/>
                    <a:pt x="5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8263434" y="4242596"/>
              <a:ext cx="208084" cy="206184"/>
            </a:xfrm>
            <a:custGeom>
              <a:avLst/>
              <a:gdLst/>
              <a:ahLst/>
              <a:cxnLst/>
              <a:rect l="l" t="t" r="r" b="b"/>
              <a:pathLst>
                <a:path w="15549" h="15407" extrusionOk="0">
                  <a:moveTo>
                    <a:pt x="5195" y="0"/>
                  </a:moveTo>
                  <a:cubicBezTo>
                    <a:pt x="4846" y="0"/>
                    <a:pt x="4674" y="126"/>
                    <a:pt x="4674" y="126"/>
                  </a:cubicBezTo>
                  <a:lnTo>
                    <a:pt x="3539" y="593"/>
                  </a:lnTo>
                  <a:cubicBezTo>
                    <a:pt x="1" y="5852"/>
                    <a:pt x="13021" y="15406"/>
                    <a:pt x="14349" y="15406"/>
                  </a:cubicBezTo>
                  <a:cubicBezTo>
                    <a:pt x="14360" y="15406"/>
                    <a:pt x="14371" y="15405"/>
                    <a:pt x="14381" y="15404"/>
                  </a:cubicBezTo>
                  <a:cubicBezTo>
                    <a:pt x="15548" y="15270"/>
                    <a:pt x="11712" y="6397"/>
                    <a:pt x="8877" y="2762"/>
                  </a:cubicBezTo>
                  <a:cubicBezTo>
                    <a:pt x="7048" y="416"/>
                    <a:pt x="5830" y="0"/>
                    <a:pt x="5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8219282" y="4253651"/>
              <a:ext cx="123213" cy="233886"/>
            </a:xfrm>
            <a:custGeom>
              <a:avLst/>
              <a:gdLst/>
              <a:ahLst/>
              <a:cxnLst/>
              <a:rect l="l" t="t" r="r" b="b"/>
              <a:pathLst>
                <a:path w="9207" h="17477" extrusionOk="0">
                  <a:moveTo>
                    <a:pt x="6572" y="1"/>
                  </a:moveTo>
                  <a:cubicBezTo>
                    <a:pt x="167" y="134"/>
                    <a:pt x="0" y="16579"/>
                    <a:pt x="801" y="17413"/>
                  </a:cubicBezTo>
                  <a:cubicBezTo>
                    <a:pt x="839" y="17456"/>
                    <a:pt x="887" y="17476"/>
                    <a:pt x="944" y="17476"/>
                  </a:cubicBezTo>
                  <a:cubicBezTo>
                    <a:pt x="2054" y="17476"/>
                    <a:pt x="6669" y="9791"/>
                    <a:pt x="7906" y="5605"/>
                  </a:cubicBezTo>
                  <a:cubicBezTo>
                    <a:pt x="9207" y="1168"/>
                    <a:pt x="7606" y="635"/>
                    <a:pt x="7606" y="635"/>
                  </a:cubicBezTo>
                  <a:lnTo>
                    <a:pt x="6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8223297" y="4247722"/>
              <a:ext cx="147221" cy="238610"/>
            </a:xfrm>
            <a:custGeom>
              <a:avLst/>
              <a:gdLst/>
              <a:ahLst/>
              <a:cxnLst/>
              <a:rect l="l" t="t" r="r" b="b"/>
              <a:pathLst>
                <a:path w="11001" h="17830" extrusionOk="0">
                  <a:moveTo>
                    <a:pt x="6646" y="1"/>
                  </a:moveTo>
                  <a:cubicBezTo>
                    <a:pt x="6577" y="1"/>
                    <a:pt x="6538" y="10"/>
                    <a:pt x="6538" y="10"/>
                  </a:cubicBezTo>
                  <a:lnTo>
                    <a:pt x="5304" y="44"/>
                  </a:lnTo>
                  <a:cubicBezTo>
                    <a:pt x="0" y="3646"/>
                    <a:pt x="8773" y="17523"/>
                    <a:pt x="9908" y="17823"/>
                  </a:cubicBezTo>
                  <a:cubicBezTo>
                    <a:pt x="9924" y="17827"/>
                    <a:pt x="9941" y="17830"/>
                    <a:pt x="9957" y="17830"/>
                  </a:cubicBezTo>
                  <a:cubicBezTo>
                    <a:pt x="11001" y="17830"/>
                    <a:pt x="10755" y="8382"/>
                    <a:pt x="9474" y="4046"/>
                  </a:cubicBezTo>
                  <a:cubicBezTo>
                    <a:pt x="8372" y="288"/>
                    <a:pt x="7030" y="1"/>
                    <a:pt x="6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8314772" y="4242168"/>
              <a:ext cx="242892" cy="114327"/>
            </a:xfrm>
            <a:custGeom>
              <a:avLst/>
              <a:gdLst/>
              <a:ahLst/>
              <a:cxnLst/>
              <a:rect l="l" t="t" r="r" b="b"/>
              <a:pathLst>
                <a:path w="18150" h="8543" extrusionOk="0">
                  <a:moveTo>
                    <a:pt x="2610" y="0"/>
                  </a:moveTo>
                  <a:cubicBezTo>
                    <a:pt x="1108" y="0"/>
                    <a:pt x="838" y="692"/>
                    <a:pt x="838" y="692"/>
                  </a:cubicBezTo>
                  <a:lnTo>
                    <a:pt x="137" y="1726"/>
                  </a:lnTo>
                  <a:cubicBezTo>
                    <a:pt x="1" y="6964"/>
                    <a:pt x="10953" y="8543"/>
                    <a:pt x="15422" y="8543"/>
                  </a:cubicBezTo>
                  <a:cubicBezTo>
                    <a:pt x="16417" y="8543"/>
                    <a:pt x="17091" y="8464"/>
                    <a:pt x="17249" y="8331"/>
                  </a:cubicBezTo>
                  <a:cubicBezTo>
                    <a:pt x="18150" y="7597"/>
                    <a:pt x="10144" y="2160"/>
                    <a:pt x="5808" y="659"/>
                  </a:cubicBezTo>
                  <a:cubicBezTo>
                    <a:pt x="4372" y="166"/>
                    <a:pt x="3344" y="0"/>
                    <a:pt x="2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8313032" y="4146197"/>
              <a:ext cx="232213" cy="130332"/>
            </a:xfrm>
            <a:custGeom>
              <a:avLst/>
              <a:gdLst/>
              <a:ahLst/>
              <a:cxnLst/>
              <a:rect l="l" t="t" r="r" b="b"/>
              <a:pathLst>
                <a:path w="17352" h="9739" extrusionOk="0">
                  <a:moveTo>
                    <a:pt x="16568" y="1"/>
                  </a:moveTo>
                  <a:cubicBezTo>
                    <a:pt x="14247" y="1"/>
                    <a:pt x="7327" y="1959"/>
                    <a:pt x="4003" y="3827"/>
                  </a:cubicBezTo>
                  <a:cubicBezTo>
                    <a:pt x="0" y="6095"/>
                    <a:pt x="767" y="7596"/>
                    <a:pt x="767" y="7596"/>
                  </a:cubicBezTo>
                  <a:lnTo>
                    <a:pt x="1068" y="8764"/>
                  </a:lnTo>
                  <a:cubicBezTo>
                    <a:pt x="1803" y="9447"/>
                    <a:pt x="2706" y="9738"/>
                    <a:pt x="3706" y="9738"/>
                  </a:cubicBezTo>
                  <a:cubicBezTo>
                    <a:pt x="9100" y="9738"/>
                    <a:pt x="17318" y="1276"/>
                    <a:pt x="17346" y="291"/>
                  </a:cubicBezTo>
                  <a:cubicBezTo>
                    <a:pt x="17352" y="91"/>
                    <a:pt x="17066" y="1"/>
                    <a:pt x="16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8276415" y="4010612"/>
              <a:ext cx="121888" cy="239921"/>
            </a:xfrm>
            <a:custGeom>
              <a:avLst/>
              <a:gdLst/>
              <a:ahLst/>
              <a:cxnLst/>
              <a:rect l="l" t="t" r="r" b="b"/>
              <a:pathLst>
                <a:path w="9108" h="17928" extrusionOk="0">
                  <a:moveTo>
                    <a:pt x="6813" y="0"/>
                  </a:moveTo>
                  <a:cubicBezTo>
                    <a:pt x="5720" y="0"/>
                    <a:pt x="1764" y="8144"/>
                    <a:pt x="902" y="12490"/>
                  </a:cubicBezTo>
                  <a:cubicBezTo>
                    <a:pt x="1" y="16993"/>
                    <a:pt x="1635" y="17394"/>
                    <a:pt x="1635" y="17394"/>
                  </a:cubicBezTo>
                  <a:lnTo>
                    <a:pt x="2736" y="17927"/>
                  </a:lnTo>
                  <a:cubicBezTo>
                    <a:pt x="9107" y="17227"/>
                    <a:pt x="7773" y="848"/>
                    <a:pt x="6939" y="48"/>
                  </a:cubicBezTo>
                  <a:cubicBezTo>
                    <a:pt x="6903" y="16"/>
                    <a:pt x="6861" y="0"/>
                    <a:pt x="6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8060798" y="4166446"/>
              <a:ext cx="242892" cy="114220"/>
            </a:xfrm>
            <a:custGeom>
              <a:avLst/>
              <a:gdLst/>
              <a:ahLst/>
              <a:cxnLst/>
              <a:rect l="l" t="t" r="r" b="b"/>
              <a:pathLst>
                <a:path w="18150" h="8535" extrusionOk="0">
                  <a:moveTo>
                    <a:pt x="2710" y="0"/>
                  </a:moveTo>
                  <a:cubicBezTo>
                    <a:pt x="1711" y="0"/>
                    <a:pt x="1032" y="79"/>
                    <a:pt x="868" y="212"/>
                  </a:cubicBezTo>
                  <a:cubicBezTo>
                    <a:pt x="0" y="946"/>
                    <a:pt x="8006" y="6350"/>
                    <a:pt x="12343" y="7884"/>
                  </a:cubicBezTo>
                  <a:cubicBezTo>
                    <a:pt x="13757" y="8370"/>
                    <a:pt x="14777" y="8535"/>
                    <a:pt x="15509" y="8535"/>
                  </a:cubicBezTo>
                  <a:cubicBezTo>
                    <a:pt x="17038" y="8535"/>
                    <a:pt x="17313" y="7818"/>
                    <a:pt x="17313" y="7818"/>
                  </a:cubicBezTo>
                  <a:lnTo>
                    <a:pt x="18013" y="6817"/>
                  </a:lnTo>
                  <a:cubicBezTo>
                    <a:pt x="18150" y="1579"/>
                    <a:pt x="7198" y="0"/>
                    <a:pt x="2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124636" y="4087392"/>
              <a:ext cx="227717" cy="179004"/>
            </a:xfrm>
            <a:custGeom>
              <a:avLst/>
              <a:gdLst/>
              <a:ahLst/>
              <a:cxnLst/>
              <a:rect l="l" t="t" r="r" b="b"/>
              <a:pathLst>
                <a:path w="17016" h="13376" extrusionOk="0">
                  <a:moveTo>
                    <a:pt x="1210" y="1"/>
                  </a:moveTo>
                  <a:cubicBezTo>
                    <a:pt x="1165" y="1"/>
                    <a:pt x="1129" y="6"/>
                    <a:pt x="1101" y="15"/>
                  </a:cubicBezTo>
                  <a:cubicBezTo>
                    <a:pt x="1" y="382"/>
                    <a:pt x="5438" y="8354"/>
                    <a:pt x="8940" y="11356"/>
                  </a:cubicBezTo>
                  <a:cubicBezTo>
                    <a:pt x="10844" y="13004"/>
                    <a:pt x="12055" y="13376"/>
                    <a:pt x="12760" y="13376"/>
                  </a:cubicBezTo>
                  <a:cubicBezTo>
                    <a:pt x="13339" y="13376"/>
                    <a:pt x="13577" y="13124"/>
                    <a:pt x="13577" y="13124"/>
                  </a:cubicBezTo>
                  <a:lnTo>
                    <a:pt x="14578" y="12424"/>
                  </a:lnTo>
                  <a:cubicBezTo>
                    <a:pt x="17015" y="6703"/>
                    <a:pt x="2921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8073860" y="4247655"/>
              <a:ext cx="241407" cy="106685"/>
            </a:xfrm>
            <a:custGeom>
              <a:avLst/>
              <a:gdLst/>
              <a:ahLst/>
              <a:cxnLst/>
              <a:rect l="l" t="t" r="r" b="b"/>
              <a:pathLst>
                <a:path w="18039" h="7972" extrusionOk="0">
                  <a:moveTo>
                    <a:pt x="14082" y="0"/>
                  </a:moveTo>
                  <a:cubicBezTo>
                    <a:pt x="8656" y="0"/>
                    <a:pt x="192" y="6577"/>
                    <a:pt x="59" y="7487"/>
                  </a:cubicBezTo>
                  <a:cubicBezTo>
                    <a:pt x="1" y="7823"/>
                    <a:pt x="756" y="7971"/>
                    <a:pt x="1962" y="7971"/>
                  </a:cubicBezTo>
                  <a:cubicBezTo>
                    <a:pt x="4949" y="7971"/>
                    <a:pt x="10704" y="7064"/>
                    <a:pt x="13768" y="5853"/>
                  </a:cubicBezTo>
                  <a:cubicBezTo>
                    <a:pt x="18038" y="4185"/>
                    <a:pt x="17504" y="2584"/>
                    <a:pt x="17504" y="2584"/>
                  </a:cubicBezTo>
                  <a:lnTo>
                    <a:pt x="17371" y="1383"/>
                  </a:lnTo>
                  <a:cubicBezTo>
                    <a:pt x="16573" y="400"/>
                    <a:pt x="15419" y="0"/>
                    <a:pt x="14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8125439" y="4248672"/>
              <a:ext cx="198302" cy="184183"/>
            </a:xfrm>
            <a:custGeom>
              <a:avLst/>
              <a:gdLst/>
              <a:ahLst/>
              <a:cxnLst/>
              <a:rect l="l" t="t" r="r" b="b"/>
              <a:pathLst>
                <a:path w="14818" h="13763" extrusionOk="0">
                  <a:moveTo>
                    <a:pt x="11512" y="0"/>
                  </a:moveTo>
                  <a:cubicBezTo>
                    <a:pt x="5983" y="0"/>
                    <a:pt x="1" y="12603"/>
                    <a:pt x="307" y="13616"/>
                  </a:cubicBezTo>
                  <a:cubicBezTo>
                    <a:pt x="341" y="13716"/>
                    <a:pt x="437" y="13762"/>
                    <a:pt x="588" y="13762"/>
                  </a:cubicBezTo>
                  <a:cubicBezTo>
                    <a:pt x="2094" y="13762"/>
                    <a:pt x="8992" y="9067"/>
                    <a:pt x="11782" y="5943"/>
                  </a:cubicBezTo>
                  <a:cubicBezTo>
                    <a:pt x="14818" y="2474"/>
                    <a:pt x="13617" y="1307"/>
                    <a:pt x="13617" y="1307"/>
                  </a:cubicBezTo>
                  <a:lnTo>
                    <a:pt x="12950" y="306"/>
                  </a:lnTo>
                  <a:cubicBezTo>
                    <a:pt x="12477" y="97"/>
                    <a:pt x="11997" y="0"/>
                    <a:pt x="1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060356" y="4222696"/>
              <a:ext cx="253558" cy="80991"/>
            </a:xfrm>
            <a:custGeom>
              <a:avLst/>
              <a:gdLst/>
              <a:ahLst/>
              <a:cxnLst/>
              <a:rect l="l" t="t" r="r" b="b"/>
              <a:pathLst>
                <a:path w="18947" h="6052" extrusionOk="0">
                  <a:moveTo>
                    <a:pt x="11755" y="1"/>
                  </a:moveTo>
                  <a:cubicBezTo>
                    <a:pt x="6753" y="1"/>
                    <a:pt x="978" y="1718"/>
                    <a:pt x="601" y="2314"/>
                  </a:cubicBezTo>
                  <a:cubicBezTo>
                    <a:pt x="0" y="3281"/>
                    <a:pt x="9273" y="5950"/>
                    <a:pt x="13877" y="6050"/>
                  </a:cubicBezTo>
                  <a:cubicBezTo>
                    <a:pt x="13968" y="6051"/>
                    <a:pt x="14057" y="6052"/>
                    <a:pt x="14144" y="6052"/>
                  </a:cubicBezTo>
                  <a:cubicBezTo>
                    <a:pt x="18517" y="6052"/>
                    <a:pt x="18613" y="4449"/>
                    <a:pt x="18613" y="4449"/>
                  </a:cubicBezTo>
                  <a:lnTo>
                    <a:pt x="18947" y="3281"/>
                  </a:lnTo>
                  <a:cubicBezTo>
                    <a:pt x="18204" y="796"/>
                    <a:pt x="15159" y="1"/>
                    <a:pt x="11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8318385" y="4232653"/>
              <a:ext cx="169195" cy="75036"/>
            </a:xfrm>
            <a:custGeom>
              <a:avLst/>
              <a:gdLst/>
              <a:ahLst/>
              <a:cxnLst/>
              <a:rect l="l" t="t" r="r" b="b"/>
              <a:pathLst>
                <a:path w="12643" h="5607" extrusionOk="0">
                  <a:moveTo>
                    <a:pt x="10406" y="0"/>
                  </a:moveTo>
                  <a:cubicBezTo>
                    <a:pt x="8754" y="0"/>
                    <a:pt x="2176" y="106"/>
                    <a:pt x="67" y="2037"/>
                  </a:cubicBezTo>
                  <a:cubicBezTo>
                    <a:pt x="34" y="2104"/>
                    <a:pt x="1" y="2170"/>
                    <a:pt x="1" y="2237"/>
                  </a:cubicBezTo>
                  <a:cubicBezTo>
                    <a:pt x="1" y="2270"/>
                    <a:pt x="34" y="2337"/>
                    <a:pt x="101" y="2370"/>
                  </a:cubicBezTo>
                  <a:cubicBezTo>
                    <a:pt x="334" y="2537"/>
                    <a:pt x="5004" y="5606"/>
                    <a:pt x="9908" y="5606"/>
                  </a:cubicBezTo>
                  <a:cubicBezTo>
                    <a:pt x="10775" y="5606"/>
                    <a:pt x="11609" y="5506"/>
                    <a:pt x="12476" y="5306"/>
                  </a:cubicBezTo>
                  <a:cubicBezTo>
                    <a:pt x="12576" y="5272"/>
                    <a:pt x="12643" y="5172"/>
                    <a:pt x="12610" y="5039"/>
                  </a:cubicBezTo>
                  <a:cubicBezTo>
                    <a:pt x="12582" y="4957"/>
                    <a:pt x="12509" y="4897"/>
                    <a:pt x="12429" y="4897"/>
                  </a:cubicBezTo>
                  <a:cubicBezTo>
                    <a:pt x="12411" y="4897"/>
                    <a:pt x="12394" y="4900"/>
                    <a:pt x="12376" y="4906"/>
                  </a:cubicBezTo>
                  <a:cubicBezTo>
                    <a:pt x="11593" y="5101"/>
                    <a:pt x="10792" y="5185"/>
                    <a:pt x="9993" y="5185"/>
                  </a:cubicBezTo>
                  <a:cubicBezTo>
                    <a:pt x="5753" y="5185"/>
                    <a:pt x="1578" y="2816"/>
                    <a:pt x="568" y="2170"/>
                  </a:cubicBezTo>
                  <a:cubicBezTo>
                    <a:pt x="2757" y="536"/>
                    <a:pt x="8853" y="434"/>
                    <a:pt x="10410" y="434"/>
                  </a:cubicBezTo>
                  <a:cubicBezTo>
                    <a:pt x="10633" y="434"/>
                    <a:pt x="10762" y="436"/>
                    <a:pt x="10775" y="436"/>
                  </a:cubicBezTo>
                  <a:cubicBezTo>
                    <a:pt x="10875" y="436"/>
                    <a:pt x="10975" y="336"/>
                    <a:pt x="10975" y="236"/>
                  </a:cubicBezTo>
                  <a:cubicBezTo>
                    <a:pt x="10975" y="102"/>
                    <a:pt x="10908" y="2"/>
                    <a:pt x="10775" y="2"/>
                  </a:cubicBezTo>
                  <a:cubicBezTo>
                    <a:pt x="10738" y="2"/>
                    <a:pt x="10610" y="0"/>
                    <a:pt x="10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8308562" y="4259459"/>
              <a:ext cx="118315" cy="128124"/>
            </a:xfrm>
            <a:custGeom>
              <a:avLst/>
              <a:gdLst/>
              <a:ahLst/>
              <a:cxnLst/>
              <a:rect l="l" t="t" r="r" b="b"/>
              <a:pathLst>
                <a:path w="8841" h="9574" extrusionOk="0">
                  <a:moveTo>
                    <a:pt x="268" y="0"/>
                  </a:moveTo>
                  <a:cubicBezTo>
                    <a:pt x="201" y="0"/>
                    <a:pt x="134" y="0"/>
                    <a:pt x="67" y="67"/>
                  </a:cubicBezTo>
                  <a:cubicBezTo>
                    <a:pt x="34" y="101"/>
                    <a:pt x="1" y="201"/>
                    <a:pt x="34" y="267"/>
                  </a:cubicBezTo>
                  <a:cubicBezTo>
                    <a:pt x="101" y="568"/>
                    <a:pt x="2069" y="7573"/>
                    <a:pt x="4304" y="9507"/>
                  </a:cubicBezTo>
                  <a:cubicBezTo>
                    <a:pt x="4337" y="9541"/>
                    <a:pt x="4370" y="9574"/>
                    <a:pt x="4437" y="9574"/>
                  </a:cubicBezTo>
                  <a:cubicBezTo>
                    <a:pt x="4504" y="9574"/>
                    <a:pt x="4537" y="9541"/>
                    <a:pt x="4604" y="9507"/>
                  </a:cubicBezTo>
                  <a:cubicBezTo>
                    <a:pt x="4671" y="9407"/>
                    <a:pt x="4671" y="9274"/>
                    <a:pt x="4571" y="9207"/>
                  </a:cubicBezTo>
                  <a:cubicBezTo>
                    <a:pt x="2703" y="7573"/>
                    <a:pt x="968" y="1935"/>
                    <a:pt x="534" y="501"/>
                  </a:cubicBezTo>
                  <a:lnTo>
                    <a:pt x="534" y="501"/>
                  </a:lnTo>
                  <a:cubicBezTo>
                    <a:pt x="4104" y="1502"/>
                    <a:pt x="8407" y="7005"/>
                    <a:pt x="8440" y="7039"/>
                  </a:cubicBezTo>
                  <a:cubicBezTo>
                    <a:pt x="8483" y="7103"/>
                    <a:pt x="8554" y="7140"/>
                    <a:pt x="8626" y="7140"/>
                  </a:cubicBezTo>
                  <a:cubicBezTo>
                    <a:pt x="8665" y="7140"/>
                    <a:pt x="8705" y="7129"/>
                    <a:pt x="8740" y="7106"/>
                  </a:cubicBezTo>
                  <a:cubicBezTo>
                    <a:pt x="8840" y="7005"/>
                    <a:pt x="8840" y="6872"/>
                    <a:pt x="8774" y="6805"/>
                  </a:cubicBezTo>
                  <a:cubicBezTo>
                    <a:pt x="8573" y="6538"/>
                    <a:pt x="4070" y="768"/>
                    <a:pt x="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8229106" y="4257947"/>
              <a:ext cx="102229" cy="144825"/>
            </a:xfrm>
            <a:custGeom>
              <a:avLst/>
              <a:gdLst/>
              <a:ahLst/>
              <a:cxnLst/>
              <a:rect l="l" t="t" r="r" b="b"/>
              <a:pathLst>
                <a:path w="7639" h="10822" extrusionOk="0">
                  <a:moveTo>
                    <a:pt x="5984" y="0"/>
                  </a:moveTo>
                  <a:cubicBezTo>
                    <a:pt x="5935" y="0"/>
                    <a:pt x="5886" y="31"/>
                    <a:pt x="5838" y="80"/>
                  </a:cubicBezTo>
                  <a:cubicBezTo>
                    <a:pt x="5804" y="113"/>
                    <a:pt x="1668" y="4683"/>
                    <a:pt x="33" y="7786"/>
                  </a:cubicBezTo>
                  <a:cubicBezTo>
                    <a:pt x="0" y="7886"/>
                    <a:pt x="33" y="7986"/>
                    <a:pt x="134" y="8052"/>
                  </a:cubicBezTo>
                  <a:cubicBezTo>
                    <a:pt x="161" y="8071"/>
                    <a:pt x="192" y="8079"/>
                    <a:pt x="222" y="8079"/>
                  </a:cubicBezTo>
                  <a:cubicBezTo>
                    <a:pt x="300" y="8079"/>
                    <a:pt x="376" y="8025"/>
                    <a:pt x="400" y="7952"/>
                  </a:cubicBezTo>
                  <a:cubicBezTo>
                    <a:pt x="1801" y="5351"/>
                    <a:pt x="5070" y="1581"/>
                    <a:pt x="5938" y="580"/>
                  </a:cubicBezTo>
                  <a:lnTo>
                    <a:pt x="5938" y="580"/>
                  </a:lnTo>
                  <a:cubicBezTo>
                    <a:pt x="7072" y="3683"/>
                    <a:pt x="5137" y="10488"/>
                    <a:pt x="5137" y="10554"/>
                  </a:cubicBezTo>
                  <a:cubicBezTo>
                    <a:pt x="5104" y="10654"/>
                    <a:pt x="5170" y="10788"/>
                    <a:pt x="5271" y="10821"/>
                  </a:cubicBezTo>
                  <a:lnTo>
                    <a:pt x="5337" y="10821"/>
                  </a:lnTo>
                  <a:cubicBezTo>
                    <a:pt x="5404" y="10821"/>
                    <a:pt x="5504" y="10754"/>
                    <a:pt x="5537" y="10654"/>
                  </a:cubicBezTo>
                  <a:cubicBezTo>
                    <a:pt x="5604" y="10354"/>
                    <a:pt x="7639" y="3182"/>
                    <a:pt x="6171" y="113"/>
                  </a:cubicBezTo>
                  <a:cubicBezTo>
                    <a:pt x="6171" y="47"/>
                    <a:pt x="6104" y="13"/>
                    <a:pt x="6038" y="13"/>
                  </a:cubicBezTo>
                  <a:cubicBezTo>
                    <a:pt x="6020" y="4"/>
                    <a:pt x="6002" y="0"/>
                    <a:pt x="59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8306327" y="4128639"/>
              <a:ext cx="128137" cy="134842"/>
            </a:xfrm>
            <a:custGeom>
              <a:avLst/>
              <a:gdLst/>
              <a:ahLst/>
              <a:cxnLst/>
              <a:rect l="l" t="t" r="r" b="b"/>
              <a:pathLst>
                <a:path w="9575" h="10076" extrusionOk="0">
                  <a:moveTo>
                    <a:pt x="5348" y="0"/>
                  </a:moveTo>
                  <a:cubicBezTo>
                    <a:pt x="5285" y="0"/>
                    <a:pt x="5214" y="37"/>
                    <a:pt x="5171" y="102"/>
                  </a:cubicBezTo>
                  <a:cubicBezTo>
                    <a:pt x="5004" y="335"/>
                    <a:pt x="1035" y="6073"/>
                    <a:pt x="34" y="9809"/>
                  </a:cubicBezTo>
                  <a:cubicBezTo>
                    <a:pt x="1" y="9876"/>
                    <a:pt x="34" y="9976"/>
                    <a:pt x="101" y="10009"/>
                  </a:cubicBezTo>
                  <a:cubicBezTo>
                    <a:pt x="134" y="10076"/>
                    <a:pt x="168" y="10076"/>
                    <a:pt x="234" y="10076"/>
                  </a:cubicBezTo>
                  <a:lnTo>
                    <a:pt x="301" y="10076"/>
                  </a:lnTo>
                  <a:cubicBezTo>
                    <a:pt x="601" y="9976"/>
                    <a:pt x="7440" y="7440"/>
                    <a:pt x="9508" y="3271"/>
                  </a:cubicBezTo>
                  <a:cubicBezTo>
                    <a:pt x="9574" y="3171"/>
                    <a:pt x="9541" y="3037"/>
                    <a:pt x="9441" y="3004"/>
                  </a:cubicBezTo>
                  <a:cubicBezTo>
                    <a:pt x="9408" y="2982"/>
                    <a:pt x="9371" y="2971"/>
                    <a:pt x="9333" y="2971"/>
                  </a:cubicBezTo>
                  <a:cubicBezTo>
                    <a:pt x="9259" y="2971"/>
                    <a:pt x="9185" y="3015"/>
                    <a:pt x="9141" y="3104"/>
                  </a:cubicBezTo>
                  <a:cubicBezTo>
                    <a:pt x="7406" y="6540"/>
                    <a:pt x="2036" y="8908"/>
                    <a:pt x="535" y="9509"/>
                  </a:cubicBezTo>
                  <a:cubicBezTo>
                    <a:pt x="1702" y="5839"/>
                    <a:pt x="5471" y="402"/>
                    <a:pt x="5505" y="335"/>
                  </a:cubicBezTo>
                  <a:cubicBezTo>
                    <a:pt x="5572" y="235"/>
                    <a:pt x="5538" y="102"/>
                    <a:pt x="5438" y="35"/>
                  </a:cubicBezTo>
                  <a:cubicBezTo>
                    <a:pt x="5414" y="11"/>
                    <a:pt x="5382" y="0"/>
                    <a:pt x="53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239371" y="4108925"/>
              <a:ext cx="85273" cy="157231"/>
            </a:xfrm>
            <a:custGeom>
              <a:avLst/>
              <a:gdLst/>
              <a:ahLst/>
              <a:cxnLst/>
              <a:rect l="l" t="t" r="r" b="b"/>
              <a:pathLst>
                <a:path w="6372" h="11749" extrusionOk="0">
                  <a:moveTo>
                    <a:pt x="5211" y="1"/>
                  </a:moveTo>
                  <a:cubicBezTo>
                    <a:pt x="5197" y="1"/>
                    <a:pt x="5184" y="3"/>
                    <a:pt x="5171" y="7"/>
                  </a:cubicBezTo>
                  <a:cubicBezTo>
                    <a:pt x="5071" y="7"/>
                    <a:pt x="4971" y="107"/>
                    <a:pt x="4971" y="241"/>
                  </a:cubicBezTo>
                  <a:cubicBezTo>
                    <a:pt x="5004" y="307"/>
                    <a:pt x="5871" y="8380"/>
                    <a:pt x="4971" y="11048"/>
                  </a:cubicBezTo>
                  <a:cubicBezTo>
                    <a:pt x="4170" y="9547"/>
                    <a:pt x="1268" y="4043"/>
                    <a:pt x="434" y="1842"/>
                  </a:cubicBezTo>
                  <a:cubicBezTo>
                    <a:pt x="408" y="1740"/>
                    <a:pt x="325" y="1696"/>
                    <a:pt x="242" y="1696"/>
                  </a:cubicBezTo>
                  <a:cubicBezTo>
                    <a:pt x="216" y="1696"/>
                    <a:pt x="191" y="1700"/>
                    <a:pt x="167" y="1708"/>
                  </a:cubicBezTo>
                  <a:cubicBezTo>
                    <a:pt x="67" y="1742"/>
                    <a:pt x="0" y="1875"/>
                    <a:pt x="34" y="1975"/>
                  </a:cubicBezTo>
                  <a:cubicBezTo>
                    <a:pt x="1034" y="4577"/>
                    <a:pt x="4770" y="11549"/>
                    <a:pt x="4804" y="11615"/>
                  </a:cubicBezTo>
                  <a:cubicBezTo>
                    <a:pt x="4870" y="11682"/>
                    <a:pt x="4937" y="11749"/>
                    <a:pt x="5004" y="11749"/>
                  </a:cubicBezTo>
                  <a:cubicBezTo>
                    <a:pt x="5071" y="11749"/>
                    <a:pt x="5137" y="11682"/>
                    <a:pt x="5171" y="11615"/>
                  </a:cubicBezTo>
                  <a:cubicBezTo>
                    <a:pt x="6372" y="9380"/>
                    <a:pt x="5438" y="574"/>
                    <a:pt x="5404" y="174"/>
                  </a:cubicBezTo>
                  <a:cubicBezTo>
                    <a:pt x="5375" y="87"/>
                    <a:pt x="5296" y="1"/>
                    <a:pt x="52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138916" y="4171840"/>
              <a:ext cx="170105" cy="94320"/>
            </a:xfrm>
            <a:custGeom>
              <a:avLst/>
              <a:gdLst/>
              <a:ahLst/>
              <a:cxnLst/>
              <a:rect l="l" t="t" r="r" b="b"/>
              <a:pathLst>
                <a:path w="12711" h="7048" extrusionOk="0">
                  <a:moveTo>
                    <a:pt x="3551" y="1"/>
                  </a:moveTo>
                  <a:cubicBezTo>
                    <a:pt x="3469" y="1"/>
                    <a:pt x="3392" y="61"/>
                    <a:pt x="3337" y="143"/>
                  </a:cubicBezTo>
                  <a:cubicBezTo>
                    <a:pt x="3303" y="243"/>
                    <a:pt x="3370" y="376"/>
                    <a:pt x="3470" y="410"/>
                  </a:cubicBezTo>
                  <a:cubicBezTo>
                    <a:pt x="3537" y="443"/>
                    <a:pt x="11142" y="3512"/>
                    <a:pt x="12243" y="6614"/>
                  </a:cubicBezTo>
                  <a:cubicBezTo>
                    <a:pt x="12013" y="6625"/>
                    <a:pt x="11647" y="6636"/>
                    <a:pt x="11178" y="6636"/>
                  </a:cubicBezTo>
                  <a:cubicBezTo>
                    <a:pt x="8720" y="6636"/>
                    <a:pt x="3450" y="6342"/>
                    <a:pt x="368" y="4212"/>
                  </a:cubicBezTo>
                  <a:cubicBezTo>
                    <a:pt x="323" y="4182"/>
                    <a:pt x="271" y="4166"/>
                    <a:pt x="222" y="4166"/>
                  </a:cubicBezTo>
                  <a:cubicBezTo>
                    <a:pt x="161" y="4166"/>
                    <a:pt x="104" y="4191"/>
                    <a:pt x="68" y="4246"/>
                  </a:cubicBezTo>
                  <a:cubicBezTo>
                    <a:pt x="1" y="4346"/>
                    <a:pt x="34" y="4479"/>
                    <a:pt x="134" y="4546"/>
                  </a:cubicBezTo>
                  <a:cubicBezTo>
                    <a:pt x="3370" y="6781"/>
                    <a:pt x="8741" y="7048"/>
                    <a:pt x="11209" y="7048"/>
                  </a:cubicBezTo>
                  <a:lnTo>
                    <a:pt x="12510" y="7048"/>
                  </a:lnTo>
                  <a:cubicBezTo>
                    <a:pt x="12577" y="7014"/>
                    <a:pt x="12643" y="7014"/>
                    <a:pt x="12677" y="6948"/>
                  </a:cubicBezTo>
                  <a:cubicBezTo>
                    <a:pt x="12710" y="6914"/>
                    <a:pt x="12710" y="6848"/>
                    <a:pt x="12710" y="6781"/>
                  </a:cubicBezTo>
                  <a:cubicBezTo>
                    <a:pt x="11909" y="3379"/>
                    <a:pt x="3937" y="143"/>
                    <a:pt x="3604" y="9"/>
                  </a:cubicBezTo>
                  <a:cubicBezTo>
                    <a:pt x="3586" y="4"/>
                    <a:pt x="3568" y="1"/>
                    <a:pt x="35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146959" y="4259299"/>
              <a:ext cx="162504" cy="91684"/>
            </a:xfrm>
            <a:custGeom>
              <a:avLst/>
              <a:gdLst/>
              <a:ahLst/>
              <a:cxnLst/>
              <a:rect l="l" t="t" r="r" b="b"/>
              <a:pathLst>
                <a:path w="12143" h="6851" extrusionOk="0">
                  <a:moveTo>
                    <a:pt x="10068" y="1"/>
                  </a:moveTo>
                  <a:cubicBezTo>
                    <a:pt x="4706" y="1"/>
                    <a:pt x="227" y="1914"/>
                    <a:pt x="167" y="1914"/>
                  </a:cubicBezTo>
                  <a:cubicBezTo>
                    <a:pt x="67" y="1981"/>
                    <a:pt x="0" y="2081"/>
                    <a:pt x="67" y="2214"/>
                  </a:cubicBezTo>
                  <a:cubicBezTo>
                    <a:pt x="92" y="2289"/>
                    <a:pt x="173" y="2327"/>
                    <a:pt x="255" y="2327"/>
                  </a:cubicBezTo>
                  <a:cubicBezTo>
                    <a:pt x="282" y="2327"/>
                    <a:pt x="309" y="2322"/>
                    <a:pt x="334" y="2314"/>
                  </a:cubicBezTo>
                  <a:cubicBezTo>
                    <a:pt x="395" y="2284"/>
                    <a:pt x="4745" y="431"/>
                    <a:pt x="10018" y="431"/>
                  </a:cubicBezTo>
                  <a:cubicBezTo>
                    <a:pt x="10497" y="431"/>
                    <a:pt x="10984" y="446"/>
                    <a:pt x="11475" y="479"/>
                  </a:cubicBezTo>
                  <a:cubicBezTo>
                    <a:pt x="10541" y="1480"/>
                    <a:pt x="7239" y="4716"/>
                    <a:pt x="1268" y="6450"/>
                  </a:cubicBezTo>
                  <a:cubicBezTo>
                    <a:pt x="1168" y="6484"/>
                    <a:pt x="1101" y="6584"/>
                    <a:pt x="1135" y="6717"/>
                  </a:cubicBezTo>
                  <a:cubicBezTo>
                    <a:pt x="1168" y="6784"/>
                    <a:pt x="1235" y="6851"/>
                    <a:pt x="1335" y="6851"/>
                  </a:cubicBezTo>
                  <a:lnTo>
                    <a:pt x="1401" y="6851"/>
                  </a:lnTo>
                  <a:cubicBezTo>
                    <a:pt x="8607" y="4749"/>
                    <a:pt x="12042" y="446"/>
                    <a:pt x="12076" y="413"/>
                  </a:cubicBezTo>
                  <a:cubicBezTo>
                    <a:pt x="12109" y="346"/>
                    <a:pt x="12142" y="279"/>
                    <a:pt x="12109" y="213"/>
                  </a:cubicBezTo>
                  <a:cubicBezTo>
                    <a:pt x="12076" y="146"/>
                    <a:pt x="12009" y="79"/>
                    <a:pt x="11909" y="79"/>
                  </a:cubicBezTo>
                  <a:cubicBezTo>
                    <a:pt x="11287" y="25"/>
                    <a:pt x="10672" y="1"/>
                    <a:pt x="100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8280390" y="4223927"/>
              <a:ext cx="69696" cy="61506"/>
            </a:xfrm>
            <a:custGeom>
              <a:avLst/>
              <a:gdLst/>
              <a:ahLst/>
              <a:cxnLst/>
              <a:rect l="l" t="t" r="r" b="b"/>
              <a:pathLst>
                <a:path w="5208" h="4596" extrusionOk="0">
                  <a:moveTo>
                    <a:pt x="2015" y="1"/>
                  </a:moveTo>
                  <a:cubicBezTo>
                    <a:pt x="1" y="1"/>
                    <a:pt x="171" y="2355"/>
                    <a:pt x="171" y="2355"/>
                  </a:cubicBezTo>
                  <a:cubicBezTo>
                    <a:pt x="283" y="3393"/>
                    <a:pt x="985" y="4596"/>
                    <a:pt x="2335" y="4596"/>
                  </a:cubicBezTo>
                  <a:cubicBezTo>
                    <a:pt x="2591" y="4596"/>
                    <a:pt x="2870" y="4552"/>
                    <a:pt x="3173" y="4457"/>
                  </a:cubicBezTo>
                  <a:cubicBezTo>
                    <a:pt x="5041" y="3856"/>
                    <a:pt x="5208" y="521"/>
                    <a:pt x="2573" y="54"/>
                  </a:cubicBezTo>
                  <a:cubicBezTo>
                    <a:pt x="2370" y="17"/>
                    <a:pt x="2185" y="1"/>
                    <a:pt x="2015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8289046" y="4555234"/>
              <a:ext cx="161607" cy="103674"/>
            </a:xfrm>
            <a:custGeom>
              <a:avLst/>
              <a:gdLst/>
              <a:ahLst/>
              <a:cxnLst/>
              <a:rect l="l" t="t" r="r" b="b"/>
              <a:pathLst>
                <a:path w="12076" h="7747" extrusionOk="0">
                  <a:moveTo>
                    <a:pt x="4910" y="1"/>
                  </a:moveTo>
                  <a:cubicBezTo>
                    <a:pt x="3545" y="1"/>
                    <a:pt x="1924" y="315"/>
                    <a:pt x="0" y="1079"/>
                  </a:cubicBezTo>
                  <a:cubicBezTo>
                    <a:pt x="0" y="1079"/>
                    <a:pt x="1034" y="5382"/>
                    <a:pt x="4937" y="7083"/>
                  </a:cubicBezTo>
                  <a:cubicBezTo>
                    <a:pt x="6085" y="7573"/>
                    <a:pt x="7175" y="7747"/>
                    <a:pt x="8142" y="7747"/>
                  </a:cubicBezTo>
                  <a:cubicBezTo>
                    <a:pt x="10463" y="7747"/>
                    <a:pt x="12075" y="6749"/>
                    <a:pt x="12075" y="6749"/>
                  </a:cubicBezTo>
                  <a:cubicBezTo>
                    <a:pt x="12075" y="6749"/>
                    <a:pt x="11240" y="1"/>
                    <a:pt x="4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274558" y="4546284"/>
              <a:ext cx="194918" cy="127024"/>
            </a:xfrm>
            <a:custGeom>
              <a:avLst/>
              <a:gdLst/>
              <a:ahLst/>
              <a:cxnLst/>
              <a:rect l="l" t="t" r="r" b="b"/>
              <a:pathLst>
                <a:path w="12543" h="8174" extrusionOk="0">
                  <a:moveTo>
                    <a:pt x="5128" y="448"/>
                  </a:moveTo>
                  <a:cubicBezTo>
                    <a:pt x="7663" y="448"/>
                    <a:pt x="9614" y="1545"/>
                    <a:pt x="10908" y="3703"/>
                  </a:cubicBezTo>
                  <a:cubicBezTo>
                    <a:pt x="11742" y="5071"/>
                    <a:pt x="12009" y="6439"/>
                    <a:pt x="12109" y="6872"/>
                  </a:cubicBezTo>
                  <a:cubicBezTo>
                    <a:pt x="11676" y="7106"/>
                    <a:pt x="10275" y="7773"/>
                    <a:pt x="8407" y="7773"/>
                  </a:cubicBezTo>
                  <a:cubicBezTo>
                    <a:pt x="7306" y="7773"/>
                    <a:pt x="6272" y="7539"/>
                    <a:pt x="5271" y="7106"/>
                  </a:cubicBezTo>
                  <a:cubicBezTo>
                    <a:pt x="1935" y="5671"/>
                    <a:pt x="734" y="2236"/>
                    <a:pt x="468" y="1435"/>
                  </a:cubicBezTo>
                  <a:cubicBezTo>
                    <a:pt x="2187" y="775"/>
                    <a:pt x="3745" y="448"/>
                    <a:pt x="5128" y="448"/>
                  </a:cubicBezTo>
                  <a:close/>
                  <a:moveTo>
                    <a:pt x="5138" y="1"/>
                  </a:moveTo>
                  <a:cubicBezTo>
                    <a:pt x="3670" y="1"/>
                    <a:pt x="1969" y="401"/>
                    <a:pt x="167" y="1101"/>
                  </a:cubicBezTo>
                  <a:cubicBezTo>
                    <a:pt x="67" y="1135"/>
                    <a:pt x="1" y="1268"/>
                    <a:pt x="34" y="1368"/>
                  </a:cubicBezTo>
                  <a:cubicBezTo>
                    <a:pt x="67" y="1535"/>
                    <a:pt x="1135" y="5771"/>
                    <a:pt x="5104" y="7506"/>
                  </a:cubicBezTo>
                  <a:cubicBezTo>
                    <a:pt x="6138" y="7940"/>
                    <a:pt x="7272" y="8173"/>
                    <a:pt x="8407" y="8173"/>
                  </a:cubicBezTo>
                  <a:cubicBezTo>
                    <a:pt x="10742" y="8173"/>
                    <a:pt x="12376" y="7206"/>
                    <a:pt x="12443" y="7172"/>
                  </a:cubicBezTo>
                  <a:cubicBezTo>
                    <a:pt x="12509" y="7106"/>
                    <a:pt x="12543" y="7039"/>
                    <a:pt x="12543" y="6972"/>
                  </a:cubicBezTo>
                  <a:cubicBezTo>
                    <a:pt x="12509" y="6872"/>
                    <a:pt x="11575" y="1"/>
                    <a:pt x="51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8274558" y="4563255"/>
              <a:ext cx="194918" cy="95012"/>
            </a:xfrm>
            <a:custGeom>
              <a:avLst/>
              <a:gdLst/>
              <a:ahLst/>
              <a:cxnLst/>
              <a:rect l="l" t="t" r="r" b="b"/>
              <a:pathLst>
                <a:path w="12543" h="6114" extrusionOk="0">
                  <a:moveTo>
                    <a:pt x="245" y="1"/>
                  </a:moveTo>
                  <a:cubicBezTo>
                    <a:pt x="157" y="1"/>
                    <a:pt x="61" y="60"/>
                    <a:pt x="34" y="143"/>
                  </a:cubicBezTo>
                  <a:cubicBezTo>
                    <a:pt x="1" y="243"/>
                    <a:pt x="67" y="376"/>
                    <a:pt x="167" y="410"/>
                  </a:cubicBezTo>
                  <a:cubicBezTo>
                    <a:pt x="267" y="443"/>
                    <a:pt x="10441" y="3979"/>
                    <a:pt x="12176" y="6014"/>
                  </a:cubicBezTo>
                  <a:cubicBezTo>
                    <a:pt x="12209" y="6080"/>
                    <a:pt x="12276" y="6114"/>
                    <a:pt x="12309" y="6114"/>
                  </a:cubicBezTo>
                  <a:cubicBezTo>
                    <a:pt x="12376" y="6114"/>
                    <a:pt x="12409" y="6080"/>
                    <a:pt x="12476" y="6047"/>
                  </a:cubicBezTo>
                  <a:cubicBezTo>
                    <a:pt x="12543" y="5980"/>
                    <a:pt x="12543" y="5847"/>
                    <a:pt x="12476" y="5747"/>
                  </a:cubicBezTo>
                  <a:cubicBezTo>
                    <a:pt x="10675" y="3645"/>
                    <a:pt x="734" y="176"/>
                    <a:pt x="301" y="9"/>
                  </a:cubicBezTo>
                  <a:cubicBezTo>
                    <a:pt x="283" y="4"/>
                    <a:pt x="264" y="1"/>
                    <a:pt x="24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8377720" y="4591182"/>
              <a:ext cx="59114" cy="58803"/>
            </a:xfrm>
            <a:custGeom>
              <a:avLst/>
              <a:gdLst/>
              <a:ahLst/>
              <a:cxnLst/>
              <a:rect l="l" t="t" r="r" b="b"/>
              <a:pathLst>
                <a:path w="3804" h="3784" extrusionOk="0">
                  <a:moveTo>
                    <a:pt x="2015" y="1"/>
                  </a:moveTo>
                  <a:cubicBezTo>
                    <a:pt x="1965" y="1"/>
                    <a:pt x="1914" y="17"/>
                    <a:pt x="1869" y="47"/>
                  </a:cubicBezTo>
                  <a:cubicBezTo>
                    <a:pt x="1802" y="114"/>
                    <a:pt x="1769" y="247"/>
                    <a:pt x="1835" y="314"/>
                  </a:cubicBezTo>
                  <a:cubicBezTo>
                    <a:pt x="2502" y="1281"/>
                    <a:pt x="3236" y="2349"/>
                    <a:pt x="3370" y="2682"/>
                  </a:cubicBezTo>
                  <a:cubicBezTo>
                    <a:pt x="3003" y="2849"/>
                    <a:pt x="1502" y="3149"/>
                    <a:pt x="201" y="3349"/>
                  </a:cubicBezTo>
                  <a:cubicBezTo>
                    <a:pt x="67" y="3383"/>
                    <a:pt x="1" y="3483"/>
                    <a:pt x="1" y="3616"/>
                  </a:cubicBezTo>
                  <a:cubicBezTo>
                    <a:pt x="34" y="3716"/>
                    <a:pt x="134" y="3783"/>
                    <a:pt x="234" y="3783"/>
                  </a:cubicBezTo>
                  <a:cubicBezTo>
                    <a:pt x="3803" y="3216"/>
                    <a:pt x="3803" y="2916"/>
                    <a:pt x="3803" y="2716"/>
                  </a:cubicBezTo>
                  <a:cubicBezTo>
                    <a:pt x="3803" y="2382"/>
                    <a:pt x="2769" y="914"/>
                    <a:pt x="2169" y="80"/>
                  </a:cubicBezTo>
                  <a:cubicBezTo>
                    <a:pt x="2132" y="25"/>
                    <a:pt x="2075" y="1"/>
                    <a:pt x="20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8330024" y="4561639"/>
              <a:ext cx="56006" cy="57234"/>
            </a:xfrm>
            <a:custGeom>
              <a:avLst/>
              <a:gdLst/>
              <a:ahLst/>
              <a:cxnLst/>
              <a:rect l="l" t="t" r="r" b="b"/>
              <a:pathLst>
                <a:path w="3604" h="3683" extrusionOk="0">
                  <a:moveTo>
                    <a:pt x="1720" y="0"/>
                  </a:moveTo>
                  <a:cubicBezTo>
                    <a:pt x="1675" y="0"/>
                    <a:pt x="1632" y="17"/>
                    <a:pt x="1602" y="47"/>
                  </a:cubicBezTo>
                  <a:cubicBezTo>
                    <a:pt x="1502" y="113"/>
                    <a:pt x="1468" y="247"/>
                    <a:pt x="1535" y="347"/>
                  </a:cubicBezTo>
                  <a:cubicBezTo>
                    <a:pt x="2069" y="1047"/>
                    <a:pt x="2869" y="2215"/>
                    <a:pt x="3136" y="2782"/>
                  </a:cubicBezTo>
                  <a:lnTo>
                    <a:pt x="201" y="3282"/>
                  </a:lnTo>
                  <a:cubicBezTo>
                    <a:pt x="101" y="3282"/>
                    <a:pt x="1" y="3382"/>
                    <a:pt x="34" y="3516"/>
                  </a:cubicBezTo>
                  <a:cubicBezTo>
                    <a:pt x="34" y="3616"/>
                    <a:pt x="134" y="3683"/>
                    <a:pt x="234" y="3683"/>
                  </a:cubicBezTo>
                  <a:lnTo>
                    <a:pt x="268" y="3683"/>
                  </a:lnTo>
                  <a:lnTo>
                    <a:pt x="3437" y="3149"/>
                  </a:lnTo>
                  <a:cubicBezTo>
                    <a:pt x="3470" y="3149"/>
                    <a:pt x="3537" y="3116"/>
                    <a:pt x="3570" y="3082"/>
                  </a:cubicBezTo>
                  <a:cubicBezTo>
                    <a:pt x="3603" y="3015"/>
                    <a:pt x="3603" y="2982"/>
                    <a:pt x="3603" y="2915"/>
                  </a:cubicBezTo>
                  <a:cubicBezTo>
                    <a:pt x="3503" y="2248"/>
                    <a:pt x="2036" y="314"/>
                    <a:pt x="1869" y="80"/>
                  </a:cubicBezTo>
                  <a:cubicBezTo>
                    <a:pt x="1832" y="25"/>
                    <a:pt x="1775" y="0"/>
                    <a:pt x="172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8559676" y="4369301"/>
              <a:ext cx="254017" cy="660621"/>
            </a:xfrm>
            <a:custGeom>
              <a:avLst/>
              <a:gdLst/>
              <a:ahLst/>
              <a:cxnLst/>
              <a:rect l="l" t="t" r="r" b="b"/>
              <a:pathLst>
                <a:path w="16346" h="42511" extrusionOk="0">
                  <a:moveTo>
                    <a:pt x="16125" y="1"/>
                  </a:moveTo>
                  <a:cubicBezTo>
                    <a:pt x="16076" y="1"/>
                    <a:pt x="16024" y="17"/>
                    <a:pt x="15979" y="47"/>
                  </a:cubicBezTo>
                  <a:cubicBezTo>
                    <a:pt x="5338" y="7919"/>
                    <a:pt x="1969" y="19027"/>
                    <a:pt x="1035" y="26933"/>
                  </a:cubicBezTo>
                  <a:cubicBezTo>
                    <a:pt x="1" y="35506"/>
                    <a:pt x="1535" y="42311"/>
                    <a:pt x="1535" y="42377"/>
                  </a:cubicBezTo>
                  <a:cubicBezTo>
                    <a:pt x="1569" y="42478"/>
                    <a:pt x="1635" y="42511"/>
                    <a:pt x="1736" y="42511"/>
                  </a:cubicBezTo>
                  <a:lnTo>
                    <a:pt x="1802" y="42511"/>
                  </a:lnTo>
                  <a:cubicBezTo>
                    <a:pt x="1902" y="42511"/>
                    <a:pt x="1969" y="42377"/>
                    <a:pt x="1936" y="42277"/>
                  </a:cubicBezTo>
                  <a:cubicBezTo>
                    <a:pt x="1936" y="42211"/>
                    <a:pt x="435" y="35473"/>
                    <a:pt x="1435" y="26966"/>
                  </a:cubicBezTo>
                  <a:cubicBezTo>
                    <a:pt x="2403" y="19161"/>
                    <a:pt x="5705" y="8153"/>
                    <a:pt x="16246" y="381"/>
                  </a:cubicBezTo>
                  <a:cubicBezTo>
                    <a:pt x="16313" y="314"/>
                    <a:pt x="16346" y="181"/>
                    <a:pt x="16279" y="81"/>
                  </a:cubicBezTo>
                  <a:cubicBezTo>
                    <a:pt x="16243" y="25"/>
                    <a:pt x="16186" y="1"/>
                    <a:pt x="161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765708" y="4213475"/>
              <a:ext cx="57598" cy="83493"/>
            </a:xfrm>
            <a:custGeom>
              <a:avLst/>
              <a:gdLst/>
              <a:ahLst/>
              <a:cxnLst/>
              <a:rect l="l" t="t" r="r" b="b"/>
              <a:pathLst>
                <a:path w="4304" h="6239" extrusionOk="0">
                  <a:moveTo>
                    <a:pt x="1468" y="1"/>
                  </a:moveTo>
                  <a:cubicBezTo>
                    <a:pt x="134" y="1702"/>
                    <a:pt x="0" y="6238"/>
                    <a:pt x="0" y="6238"/>
                  </a:cubicBezTo>
                  <a:lnTo>
                    <a:pt x="4303" y="5671"/>
                  </a:lnTo>
                  <a:cubicBezTo>
                    <a:pt x="3703" y="1068"/>
                    <a:pt x="1468" y="1"/>
                    <a:pt x="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8762576" y="4210758"/>
              <a:ext cx="63848" cy="88887"/>
            </a:xfrm>
            <a:custGeom>
              <a:avLst/>
              <a:gdLst/>
              <a:ahLst/>
              <a:cxnLst/>
              <a:rect l="l" t="t" r="r" b="b"/>
              <a:pathLst>
                <a:path w="4771" h="6642" extrusionOk="0">
                  <a:moveTo>
                    <a:pt x="1689" y="0"/>
                  </a:moveTo>
                  <a:cubicBezTo>
                    <a:pt x="1631" y="0"/>
                    <a:pt x="1577" y="29"/>
                    <a:pt x="1535" y="70"/>
                  </a:cubicBezTo>
                  <a:cubicBezTo>
                    <a:pt x="201" y="1805"/>
                    <a:pt x="34" y="6241"/>
                    <a:pt x="1" y="6441"/>
                  </a:cubicBezTo>
                  <a:cubicBezTo>
                    <a:pt x="1" y="6542"/>
                    <a:pt x="101" y="6642"/>
                    <a:pt x="201" y="6642"/>
                  </a:cubicBezTo>
                  <a:lnTo>
                    <a:pt x="234" y="6642"/>
                  </a:lnTo>
                  <a:cubicBezTo>
                    <a:pt x="334" y="6642"/>
                    <a:pt x="435" y="6575"/>
                    <a:pt x="435" y="6441"/>
                  </a:cubicBezTo>
                  <a:cubicBezTo>
                    <a:pt x="435" y="6408"/>
                    <a:pt x="601" y="2205"/>
                    <a:pt x="1769" y="471"/>
                  </a:cubicBezTo>
                  <a:cubicBezTo>
                    <a:pt x="2269" y="804"/>
                    <a:pt x="3837" y="2138"/>
                    <a:pt x="4337" y="5908"/>
                  </a:cubicBezTo>
                  <a:cubicBezTo>
                    <a:pt x="4337" y="5994"/>
                    <a:pt x="4437" y="6081"/>
                    <a:pt x="4529" y="6081"/>
                  </a:cubicBezTo>
                  <a:cubicBezTo>
                    <a:pt x="4543" y="6081"/>
                    <a:pt x="4557" y="6079"/>
                    <a:pt x="4571" y="6075"/>
                  </a:cubicBezTo>
                  <a:cubicBezTo>
                    <a:pt x="4671" y="6075"/>
                    <a:pt x="4771" y="5974"/>
                    <a:pt x="4738" y="5841"/>
                  </a:cubicBezTo>
                  <a:cubicBezTo>
                    <a:pt x="4137" y="1171"/>
                    <a:pt x="1902" y="70"/>
                    <a:pt x="1802" y="37"/>
                  </a:cubicBezTo>
                  <a:cubicBezTo>
                    <a:pt x="1764" y="11"/>
                    <a:pt x="1726" y="0"/>
                    <a:pt x="168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8832664" y="4236239"/>
              <a:ext cx="82155" cy="82597"/>
            </a:xfrm>
            <a:custGeom>
              <a:avLst/>
              <a:gdLst/>
              <a:ahLst/>
              <a:cxnLst/>
              <a:rect l="l" t="t" r="r" b="b"/>
              <a:pathLst>
                <a:path w="6139" h="6172" extrusionOk="0">
                  <a:moveTo>
                    <a:pt x="5105" y="1"/>
                  </a:moveTo>
                  <a:lnTo>
                    <a:pt x="5105" y="1"/>
                  </a:lnTo>
                  <a:cubicBezTo>
                    <a:pt x="3003" y="468"/>
                    <a:pt x="1" y="3904"/>
                    <a:pt x="1" y="3904"/>
                  </a:cubicBezTo>
                  <a:lnTo>
                    <a:pt x="3704" y="6172"/>
                  </a:lnTo>
                  <a:cubicBezTo>
                    <a:pt x="6139" y="2203"/>
                    <a:pt x="5105" y="1"/>
                    <a:pt x="5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8829546" y="4233121"/>
              <a:ext cx="88405" cy="88405"/>
            </a:xfrm>
            <a:custGeom>
              <a:avLst/>
              <a:gdLst/>
              <a:ahLst/>
              <a:cxnLst/>
              <a:rect l="l" t="t" r="r" b="b"/>
              <a:pathLst>
                <a:path w="6606" h="6606" extrusionOk="0">
                  <a:moveTo>
                    <a:pt x="5271" y="0"/>
                  </a:moveTo>
                  <a:cubicBezTo>
                    <a:pt x="3136" y="501"/>
                    <a:pt x="201" y="3836"/>
                    <a:pt x="67" y="3970"/>
                  </a:cubicBezTo>
                  <a:cubicBezTo>
                    <a:pt x="0" y="4070"/>
                    <a:pt x="0" y="4203"/>
                    <a:pt x="101" y="4270"/>
                  </a:cubicBezTo>
                  <a:cubicBezTo>
                    <a:pt x="146" y="4315"/>
                    <a:pt x="198" y="4333"/>
                    <a:pt x="247" y="4333"/>
                  </a:cubicBezTo>
                  <a:cubicBezTo>
                    <a:pt x="307" y="4333"/>
                    <a:pt x="364" y="4307"/>
                    <a:pt x="401" y="4270"/>
                  </a:cubicBezTo>
                  <a:cubicBezTo>
                    <a:pt x="434" y="4237"/>
                    <a:pt x="3203" y="1068"/>
                    <a:pt x="5204" y="467"/>
                  </a:cubicBezTo>
                  <a:lnTo>
                    <a:pt x="5204" y="467"/>
                  </a:lnTo>
                  <a:cubicBezTo>
                    <a:pt x="5371" y="1034"/>
                    <a:pt x="5738" y="3069"/>
                    <a:pt x="3770" y="6305"/>
                  </a:cubicBezTo>
                  <a:cubicBezTo>
                    <a:pt x="3703" y="6405"/>
                    <a:pt x="3736" y="6538"/>
                    <a:pt x="3837" y="6572"/>
                  </a:cubicBezTo>
                  <a:cubicBezTo>
                    <a:pt x="3870" y="6605"/>
                    <a:pt x="3903" y="6605"/>
                    <a:pt x="3937" y="6605"/>
                  </a:cubicBezTo>
                  <a:cubicBezTo>
                    <a:pt x="4003" y="6605"/>
                    <a:pt x="4070" y="6572"/>
                    <a:pt x="4137" y="6505"/>
                  </a:cubicBezTo>
                  <a:cubicBezTo>
                    <a:pt x="6605" y="2502"/>
                    <a:pt x="5571" y="234"/>
                    <a:pt x="5504" y="134"/>
                  </a:cubicBezTo>
                  <a:cubicBezTo>
                    <a:pt x="5471" y="34"/>
                    <a:pt x="5371" y="0"/>
                    <a:pt x="527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8899634" y="4309352"/>
              <a:ext cx="85273" cy="73778"/>
            </a:xfrm>
            <a:custGeom>
              <a:avLst/>
              <a:gdLst/>
              <a:ahLst/>
              <a:cxnLst/>
              <a:rect l="l" t="t" r="r" b="b"/>
              <a:pathLst>
                <a:path w="6372" h="5513" extrusionOk="0">
                  <a:moveTo>
                    <a:pt x="5784" y="0"/>
                  </a:moveTo>
                  <a:cubicBezTo>
                    <a:pt x="3615" y="0"/>
                    <a:pt x="1" y="2243"/>
                    <a:pt x="1" y="2243"/>
                  </a:cubicBezTo>
                  <a:lnTo>
                    <a:pt x="2869" y="5512"/>
                  </a:lnTo>
                  <a:cubicBezTo>
                    <a:pt x="6372" y="2410"/>
                    <a:pt x="6005" y="8"/>
                    <a:pt x="6005" y="8"/>
                  </a:cubicBezTo>
                  <a:cubicBezTo>
                    <a:pt x="5933" y="3"/>
                    <a:pt x="5860" y="0"/>
                    <a:pt x="5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8896516" y="4306260"/>
              <a:ext cx="91068" cy="79546"/>
            </a:xfrm>
            <a:custGeom>
              <a:avLst/>
              <a:gdLst/>
              <a:ahLst/>
              <a:cxnLst/>
              <a:rect l="l" t="t" r="r" b="b"/>
              <a:pathLst>
                <a:path w="6805" h="5944" extrusionOk="0">
                  <a:moveTo>
                    <a:pt x="6084" y="0"/>
                  </a:moveTo>
                  <a:cubicBezTo>
                    <a:pt x="3863" y="0"/>
                    <a:pt x="296" y="2210"/>
                    <a:pt x="133" y="2308"/>
                  </a:cubicBezTo>
                  <a:cubicBezTo>
                    <a:pt x="33" y="2341"/>
                    <a:pt x="0" y="2474"/>
                    <a:pt x="67" y="2574"/>
                  </a:cubicBezTo>
                  <a:cubicBezTo>
                    <a:pt x="110" y="2639"/>
                    <a:pt x="181" y="2676"/>
                    <a:pt x="252" y="2676"/>
                  </a:cubicBezTo>
                  <a:cubicBezTo>
                    <a:pt x="292" y="2676"/>
                    <a:pt x="332" y="2665"/>
                    <a:pt x="367" y="2641"/>
                  </a:cubicBezTo>
                  <a:cubicBezTo>
                    <a:pt x="400" y="2641"/>
                    <a:pt x="3936" y="440"/>
                    <a:pt x="6038" y="440"/>
                  </a:cubicBezTo>
                  <a:cubicBezTo>
                    <a:pt x="6038" y="1007"/>
                    <a:pt x="5804" y="3075"/>
                    <a:pt x="2969" y="5577"/>
                  </a:cubicBezTo>
                  <a:cubicBezTo>
                    <a:pt x="2902" y="5677"/>
                    <a:pt x="2869" y="5777"/>
                    <a:pt x="2969" y="5877"/>
                  </a:cubicBezTo>
                  <a:cubicBezTo>
                    <a:pt x="3002" y="5910"/>
                    <a:pt x="3069" y="5944"/>
                    <a:pt x="3102" y="5944"/>
                  </a:cubicBezTo>
                  <a:cubicBezTo>
                    <a:pt x="3169" y="5944"/>
                    <a:pt x="3202" y="5944"/>
                    <a:pt x="3269" y="5910"/>
                  </a:cubicBezTo>
                  <a:cubicBezTo>
                    <a:pt x="6805" y="2775"/>
                    <a:pt x="6471" y="306"/>
                    <a:pt x="6438" y="206"/>
                  </a:cubicBezTo>
                  <a:cubicBezTo>
                    <a:pt x="6438" y="106"/>
                    <a:pt x="6338" y="6"/>
                    <a:pt x="6271" y="6"/>
                  </a:cubicBezTo>
                  <a:cubicBezTo>
                    <a:pt x="6210" y="2"/>
                    <a:pt x="6148" y="0"/>
                    <a:pt x="60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8936237" y="4392006"/>
              <a:ext cx="84832" cy="57197"/>
            </a:xfrm>
            <a:custGeom>
              <a:avLst/>
              <a:gdLst/>
              <a:ahLst/>
              <a:cxnLst/>
              <a:rect l="l" t="t" r="r" b="b"/>
              <a:pathLst>
                <a:path w="6339" h="4274" extrusionOk="0">
                  <a:moveTo>
                    <a:pt x="1322" y="1"/>
                  </a:moveTo>
                  <a:cubicBezTo>
                    <a:pt x="540" y="1"/>
                    <a:pt x="1" y="37"/>
                    <a:pt x="1" y="37"/>
                  </a:cubicBezTo>
                  <a:lnTo>
                    <a:pt x="1002" y="4273"/>
                  </a:lnTo>
                  <a:cubicBezTo>
                    <a:pt x="5538" y="3172"/>
                    <a:pt x="6339" y="871"/>
                    <a:pt x="6339" y="871"/>
                  </a:cubicBezTo>
                  <a:cubicBezTo>
                    <a:pt x="5139" y="129"/>
                    <a:pt x="2799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8933119" y="4389357"/>
              <a:ext cx="91081" cy="62523"/>
            </a:xfrm>
            <a:custGeom>
              <a:avLst/>
              <a:gdLst/>
              <a:ahLst/>
              <a:cxnLst/>
              <a:rect l="l" t="t" r="r" b="b"/>
              <a:pathLst>
                <a:path w="6806" h="4672" extrusionOk="0">
                  <a:moveTo>
                    <a:pt x="1595" y="0"/>
                  </a:moveTo>
                  <a:cubicBezTo>
                    <a:pt x="821" y="0"/>
                    <a:pt x="268" y="35"/>
                    <a:pt x="200" y="35"/>
                  </a:cubicBezTo>
                  <a:cubicBezTo>
                    <a:pt x="100" y="35"/>
                    <a:pt x="0" y="135"/>
                    <a:pt x="0" y="268"/>
                  </a:cubicBezTo>
                  <a:cubicBezTo>
                    <a:pt x="29" y="355"/>
                    <a:pt x="83" y="442"/>
                    <a:pt x="184" y="442"/>
                  </a:cubicBezTo>
                  <a:cubicBezTo>
                    <a:pt x="199" y="442"/>
                    <a:pt x="216" y="439"/>
                    <a:pt x="234" y="435"/>
                  </a:cubicBezTo>
                  <a:cubicBezTo>
                    <a:pt x="246" y="435"/>
                    <a:pt x="785" y="401"/>
                    <a:pt x="1557" y="401"/>
                  </a:cubicBezTo>
                  <a:cubicBezTo>
                    <a:pt x="2957" y="401"/>
                    <a:pt x="5122" y="512"/>
                    <a:pt x="6305" y="1136"/>
                  </a:cubicBezTo>
                  <a:cubicBezTo>
                    <a:pt x="6038" y="1669"/>
                    <a:pt x="4870" y="3404"/>
                    <a:pt x="1168" y="4271"/>
                  </a:cubicBezTo>
                  <a:cubicBezTo>
                    <a:pt x="1068" y="4304"/>
                    <a:pt x="1001" y="4405"/>
                    <a:pt x="1034" y="4538"/>
                  </a:cubicBezTo>
                  <a:cubicBezTo>
                    <a:pt x="1034" y="4638"/>
                    <a:pt x="1134" y="4671"/>
                    <a:pt x="1235" y="4671"/>
                  </a:cubicBezTo>
                  <a:lnTo>
                    <a:pt x="1268" y="4671"/>
                  </a:lnTo>
                  <a:cubicBezTo>
                    <a:pt x="5871" y="3571"/>
                    <a:pt x="6738" y="1236"/>
                    <a:pt x="6772" y="1136"/>
                  </a:cubicBezTo>
                  <a:cubicBezTo>
                    <a:pt x="6805" y="1035"/>
                    <a:pt x="6772" y="935"/>
                    <a:pt x="6672" y="902"/>
                  </a:cubicBezTo>
                  <a:cubicBezTo>
                    <a:pt x="5438" y="131"/>
                    <a:pt x="3099" y="0"/>
                    <a:pt x="15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8919281" y="4467488"/>
              <a:ext cx="84832" cy="63567"/>
            </a:xfrm>
            <a:custGeom>
              <a:avLst/>
              <a:gdLst/>
              <a:ahLst/>
              <a:cxnLst/>
              <a:rect l="l" t="t" r="r" b="b"/>
              <a:pathLst>
                <a:path w="6339" h="4750" extrusionOk="0">
                  <a:moveTo>
                    <a:pt x="1335" y="1"/>
                  </a:moveTo>
                  <a:lnTo>
                    <a:pt x="0" y="4137"/>
                  </a:lnTo>
                  <a:cubicBezTo>
                    <a:pt x="1413" y="4594"/>
                    <a:pt x="2569" y="4750"/>
                    <a:pt x="3488" y="4750"/>
                  </a:cubicBezTo>
                  <a:cubicBezTo>
                    <a:pt x="5455" y="4750"/>
                    <a:pt x="6338" y="4037"/>
                    <a:pt x="6338" y="4037"/>
                  </a:cubicBezTo>
                  <a:cubicBezTo>
                    <a:pt x="5371" y="2102"/>
                    <a:pt x="1335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8916149" y="4464650"/>
              <a:ext cx="91081" cy="69375"/>
            </a:xfrm>
            <a:custGeom>
              <a:avLst/>
              <a:gdLst/>
              <a:ahLst/>
              <a:cxnLst/>
              <a:rect l="l" t="t" r="r" b="b"/>
              <a:pathLst>
                <a:path w="6806" h="5184" extrusionOk="0">
                  <a:moveTo>
                    <a:pt x="1589" y="0"/>
                  </a:moveTo>
                  <a:cubicBezTo>
                    <a:pt x="1508" y="0"/>
                    <a:pt x="1427" y="38"/>
                    <a:pt x="1402" y="113"/>
                  </a:cubicBezTo>
                  <a:cubicBezTo>
                    <a:pt x="1335" y="213"/>
                    <a:pt x="1368" y="346"/>
                    <a:pt x="1468" y="380"/>
                  </a:cubicBezTo>
                  <a:cubicBezTo>
                    <a:pt x="1502" y="413"/>
                    <a:pt x="5238" y="2348"/>
                    <a:pt x="6272" y="4149"/>
                  </a:cubicBezTo>
                  <a:cubicBezTo>
                    <a:pt x="5961" y="4336"/>
                    <a:pt x="5109" y="4741"/>
                    <a:pt x="3651" y="4741"/>
                  </a:cubicBezTo>
                  <a:cubicBezTo>
                    <a:pt x="2764" y="4741"/>
                    <a:pt x="1652" y="4591"/>
                    <a:pt x="301" y="4149"/>
                  </a:cubicBezTo>
                  <a:cubicBezTo>
                    <a:pt x="277" y="4143"/>
                    <a:pt x="255" y="4140"/>
                    <a:pt x="233" y="4140"/>
                  </a:cubicBezTo>
                  <a:cubicBezTo>
                    <a:pt x="134" y="4140"/>
                    <a:pt x="62" y="4200"/>
                    <a:pt x="34" y="4282"/>
                  </a:cubicBezTo>
                  <a:cubicBezTo>
                    <a:pt x="1" y="4383"/>
                    <a:pt x="34" y="4516"/>
                    <a:pt x="168" y="4549"/>
                  </a:cubicBezTo>
                  <a:cubicBezTo>
                    <a:pt x="1602" y="5016"/>
                    <a:pt x="2769" y="5183"/>
                    <a:pt x="3703" y="5183"/>
                  </a:cubicBezTo>
                  <a:cubicBezTo>
                    <a:pt x="5705" y="5183"/>
                    <a:pt x="6639" y="4449"/>
                    <a:pt x="6706" y="4383"/>
                  </a:cubicBezTo>
                  <a:cubicBezTo>
                    <a:pt x="6772" y="4349"/>
                    <a:pt x="6806" y="4216"/>
                    <a:pt x="6739" y="4149"/>
                  </a:cubicBezTo>
                  <a:cubicBezTo>
                    <a:pt x="5772" y="2181"/>
                    <a:pt x="1835" y="113"/>
                    <a:pt x="1669" y="13"/>
                  </a:cubicBezTo>
                  <a:cubicBezTo>
                    <a:pt x="1644" y="4"/>
                    <a:pt x="1616" y="0"/>
                    <a:pt x="158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896061" y="4534015"/>
              <a:ext cx="81714" cy="73068"/>
            </a:xfrm>
            <a:custGeom>
              <a:avLst/>
              <a:gdLst/>
              <a:ahLst/>
              <a:cxnLst/>
              <a:rect l="l" t="t" r="r" b="b"/>
              <a:pathLst>
                <a:path w="6106" h="5460" extrusionOk="0">
                  <a:moveTo>
                    <a:pt x="2536" y="0"/>
                  </a:moveTo>
                  <a:lnTo>
                    <a:pt x="1" y="3536"/>
                  </a:lnTo>
                  <a:cubicBezTo>
                    <a:pt x="2269" y="5133"/>
                    <a:pt x="3989" y="5460"/>
                    <a:pt x="5016" y="5460"/>
                  </a:cubicBezTo>
                  <a:cubicBezTo>
                    <a:pt x="5726" y="5460"/>
                    <a:pt x="6105" y="5304"/>
                    <a:pt x="6105" y="5304"/>
                  </a:cubicBezTo>
                  <a:cubicBezTo>
                    <a:pt x="5738" y="3169"/>
                    <a:pt x="2536" y="0"/>
                    <a:pt x="2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892942" y="4531111"/>
              <a:ext cx="87950" cy="78796"/>
            </a:xfrm>
            <a:custGeom>
              <a:avLst/>
              <a:gdLst/>
              <a:ahLst/>
              <a:cxnLst/>
              <a:rect l="l" t="t" r="r" b="b"/>
              <a:pathLst>
                <a:path w="6572" h="5888" extrusionOk="0">
                  <a:moveTo>
                    <a:pt x="2769" y="0"/>
                  </a:moveTo>
                  <a:cubicBezTo>
                    <a:pt x="2719" y="0"/>
                    <a:pt x="2669" y="17"/>
                    <a:pt x="2635" y="50"/>
                  </a:cubicBezTo>
                  <a:cubicBezTo>
                    <a:pt x="2535" y="150"/>
                    <a:pt x="2535" y="284"/>
                    <a:pt x="2635" y="351"/>
                  </a:cubicBezTo>
                  <a:cubicBezTo>
                    <a:pt x="2635" y="384"/>
                    <a:pt x="5604" y="3353"/>
                    <a:pt x="6105" y="5387"/>
                  </a:cubicBezTo>
                  <a:cubicBezTo>
                    <a:pt x="5940" y="5424"/>
                    <a:pt x="5667" y="5468"/>
                    <a:pt x="5294" y="5468"/>
                  </a:cubicBezTo>
                  <a:cubicBezTo>
                    <a:pt x="4307" y="5468"/>
                    <a:pt x="2618" y="5160"/>
                    <a:pt x="367" y="3586"/>
                  </a:cubicBezTo>
                  <a:cubicBezTo>
                    <a:pt x="332" y="3563"/>
                    <a:pt x="292" y="3551"/>
                    <a:pt x="253" y="3551"/>
                  </a:cubicBezTo>
                  <a:cubicBezTo>
                    <a:pt x="181" y="3551"/>
                    <a:pt x="110" y="3588"/>
                    <a:pt x="67" y="3653"/>
                  </a:cubicBezTo>
                  <a:cubicBezTo>
                    <a:pt x="0" y="3720"/>
                    <a:pt x="34" y="3853"/>
                    <a:pt x="134" y="3920"/>
                  </a:cubicBezTo>
                  <a:cubicBezTo>
                    <a:pt x="2435" y="5554"/>
                    <a:pt x="4203" y="5888"/>
                    <a:pt x="5237" y="5888"/>
                  </a:cubicBezTo>
                  <a:cubicBezTo>
                    <a:pt x="5971" y="5888"/>
                    <a:pt x="6371" y="5754"/>
                    <a:pt x="6405" y="5721"/>
                  </a:cubicBezTo>
                  <a:cubicBezTo>
                    <a:pt x="6505" y="5688"/>
                    <a:pt x="6572" y="5588"/>
                    <a:pt x="6538" y="5488"/>
                  </a:cubicBezTo>
                  <a:cubicBezTo>
                    <a:pt x="6171" y="3319"/>
                    <a:pt x="3036" y="184"/>
                    <a:pt x="2902" y="50"/>
                  </a:cubicBezTo>
                  <a:cubicBezTo>
                    <a:pt x="2869" y="17"/>
                    <a:pt x="2819" y="0"/>
                    <a:pt x="2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817046" y="4573295"/>
              <a:ext cx="70994" cy="85273"/>
            </a:xfrm>
            <a:custGeom>
              <a:avLst/>
              <a:gdLst/>
              <a:ahLst/>
              <a:cxnLst/>
              <a:rect l="l" t="t" r="r" b="b"/>
              <a:pathLst>
                <a:path w="5305" h="6372" extrusionOk="0">
                  <a:moveTo>
                    <a:pt x="3837" y="1"/>
                  </a:moveTo>
                  <a:lnTo>
                    <a:pt x="0" y="2102"/>
                  </a:lnTo>
                  <a:cubicBezTo>
                    <a:pt x="2235" y="6172"/>
                    <a:pt x="4704" y="6372"/>
                    <a:pt x="4704" y="6372"/>
                  </a:cubicBezTo>
                  <a:cubicBezTo>
                    <a:pt x="5304" y="4304"/>
                    <a:pt x="3837" y="1"/>
                    <a:pt x="3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813914" y="4570498"/>
              <a:ext cx="77244" cy="90747"/>
            </a:xfrm>
            <a:custGeom>
              <a:avLst/>
              <a:gdLst/>
              <a:ahLst/>
              <a:cxnLst/>
              <a:rect l="l" t="t" r="r" b="b"/>
              <a:pathLst>
                <a:path w="5772" h="6781" extrusionOk="0">
                  <a:moveTo>
                    <a:pt x="4059" y="1"/>
                  </a:moveTo>
                  <a:cubicBezTo>
                    <a:pt x="4040" y="1"/>
                    <a:pt x="4022" y="4"/>
                    <a:pt x="4004" y="9"/>
                  </a:cubicBezTo>
                  <a:cubicBezTo>
                    <a:pt x="3904" y="76"/>
                    <a:pt x="3837" y="176"/>
                    <a:pt x="3870" y="276"/>
                  </a:cubicBezTo>
                  <a:cubicBezTo>
                    <a:pt x="3870" y="343"/>
                    <a:pt x="5238" y="4279"/>
                    <a:pt x="4771" y="6347"/>
                  </a:cubicBezTo>
                  <a:cubicBezTo>
                    <a:pt x="4204" y="6214"/>
                    <a:pt x="2236" y="5513"/>
                    <a:pt x="435" y="2211"/>
                  </a:cubicBezTo>
                  <a:cubicBezTo>
                    <a:pt x="385" y="2136"/>
                    <a:pt x="297" y="2098"/>
                    <a:pt x="214" y="2098"/>
                  </a:cubicBezTo>
                  <a:cubicBezTo>
                    <a:pt x="187" y="2098"/>
                    <a:pt x="159" y="2103"/>
                    <a:pt x="134" y="2111"/>
                  </a:cubicBezTo>
                  <a:cubicBezTo>
                    <a:pt x="34" y="2178"/>
                    <a:pt x="1" y="2311"/>
                    <a:pt x="68" y="2411"/>
                  </a:cubicBezTo>
                  <a:cubicBezTo>
                    <a:pt x="2336" y="6547"/>
                    <a:pt x="4804" y="6781"/>
                    <a:pt x="4904" y="6781"/>
                  </a:cubicBezTo>
                  <a:lnTo>
                    <a:pt x="4938" y="6781"/>
                  </a:lnTo>
                  <a:cubicBezTo>
                    <a:pt x="5038" y="6781"/>
                    <a:pt x="5105" y="6714"/>
                    <a:pt x="5138" y="6614"/>
                  </a:cubicBezTo>
                  <a:cubicBezTo>
                    <a:pt x="5772" y="4513"/>
                    <a:pt x="4337" y="343"/>
                    <a:pt x="4271" y="143"/>
                  </a:cubicBezTo>
                  <a:cubicBezTo>
                    <a:pt x="4243" y="60"/>
                    <a:pt x="4148" y="1"/>
                    <a:pt x="405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738914" y="4590265"/>
              <a:ext cx="58053" cy="81259"/>
            </a:xfrm>
            <a:custGeom>
              <a:avLst/>
              <a:gdLst/>
              <a:ahLst/>
              <a:cxnLst/>
              <a:rect l="l" t="t" r="r" b="b"/>
              <a:pathLst>
                <a:path w="4338" h="6072" extrusionOk="0">
                  <a:moveTo>
                    <a:pt x="4337" y="0"/>
                  </a:moveTo>
                  <a:lnTo>
                    <a:pt x="1" y="167"/>
                  </a:lnTo>
                  <a:cubicBezTo>
                    <a:pt x="201" y="4837"/>
                    <a:pt x="2336" y="6071"/>
                    <a:pt x="2336" y="6071"/>
                  </a:cubicBezTo>
                  <a:cubicBezTo>
                    <a:pt x="3804" y="4470"/>
                    <a:pt x="4337" y="0"/>
                    <a:pt x="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735796" y="4587133"/>
              <a:ext cx="64290" cy="87067"/>
            </a:xfrm>
            <a:custGeom>
              <a:avLst/>
              <a:gdLst/>
              <a:ahLst/>
              <a:cxnLst/>
              <a:rect l="l" t="t" r="r" b="b"/>
              <a:pathLst>
                <a:path w="4804" h="6506" extrusionOk="0">
                  <a:moveTo>
                    <a:pt x="4604" y="1"/>
                  </a:moveTo>
                  <a:cubicBezTo>
                    <a:pt x="4504" y="1"/>
                    <a:pt x="4370" y="67"/>
                    <a:pt x="4370" y="201"/>
                  </a:cubicBezTo>
                  <a:cubicBezTo>
                    <a:pt x="4370" y="234"/>
                    <a:pt x="3837" y="4404"/>
                    <a:pt x="2536" y="6005"/>
                  </a:cubicBezTo>
                  <a:cubicBezTo>
                    <a:pt x="2069" y="5638"/>
                    <a:pt x="601" y="4170"/>
                    <a:pt x="434" y="401"/>
                  </a:cubicBezTo>
                  <a:cubicBezTo>
                    <a:pt x="434" y="301"/>
                    <a:pt x="334" y="201"/>
                    <a:pt x="234" y="201"/>
                  </a:cubicBezTo>
                  <a:cubicBezTo>
                    <a:pt x="101" y="201"/>
                    <a:pt x="0" y="301"/>
                    <a:pt x="34" y="434"/>
                  </a:cubicBezTo>
                  <a:cubicBezTo>
                    <a:pt x="234" y="5138"/>
                    <a:pt x="2369" y="6439"/>
                    <a:pt x="2469" y="6472"/>
                  </a:cubicBezTo>
                  <a:cubicBezTo>
                    <a:pt x="2502" y="6505"/>
                    <a:pt x="2536" y="6505"/>
                    <a:pt x="2569" y="6505"/>
                  </a:cubicBezTo>
                  <a:cubicBezTo>
                    <a:pt x="2636" y="6505"/>
                    <a:pt x="2669" y="6472"/>
                    <a:pt x="2736" y="6439"/>
                  </a:cubicBezTo>
                  <a:cubicBezTo>
                    <a:pt x="4203" y="4837"/>
                    <a:pt x="4771" y="434"/>
                    <a:pt x="4771" y="234"/>
                  </a:cubicBezTo>
                  <a:cubicBezTo>
                    <a:pt x="4804" y="134"/>
                    <a:pt x="4704" y="34"/>
                    <a:pt x="46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8653650" y="4538030"/>
              <a:ext cx="83935" cy="80362"/>
            </a:xfrm>
            <a:custGeom>
              <a:avLst/>
              <a:gdLst/>
              <a:ahLst/>
              <a:cxnLst/>
              <a:rect l="l" t="t" r="r" b="b"/>
              <a:pathLst>
                <a:path w="6272" h="6005" extrusionOk="0">
                  <a:moveTo>
                    <a:pt x="2836" y="0"/>
                  </a:moveTo>
                  <a:cubicBezTo>
                    <a:pt x="1" y="3703"/>
                    <a:pt x="801" y="6005"/>
                    <a:pt x="801" y="6005"/>
                  </a:cubicBezTo>
                  <a:cubicBezTo>
                    <a:pt x="2936" y="5771"/>
                    <a:pt x="6272" y="2669"/>
                    <a:pt x="6272" y="2669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8650973" y="4535314"/>
              <a:ext cx="89743" cy="86210"/>
            </a:xfrm>
            <a:custGeom>
              <a:avLst/>
              <a:gdLst/>
              <a:ahLst/>
              <a:cxnLst/>
              <a:rect l="l" t="t" r="r" b="b"/>
              <a:pathLst>
                <a:path w="6706" h="6442" extrusionOk="0">
                  <a:moveTo>
                    <a:pt x="3046" y="0"/>
                  </a:moveTo>
                  <a:cubicBezTo>
                    <a:pt x="2977" y="0"/>
                    <a:pt x="2911" y="29"/>
                    <a:pt x="2869" y="70"/>
                  </a:cubicBezTo>
                  <a:cubicBezTo>
                    <a:pt x="1" y="3839"/>
                    <a:pt x="768" y="6208"/>
                    <a:pt x="801" y="6308"/>
                  </a:cubicBezTo>
                  <a:cubicBezTo>
                    <a:pt x="835" y="6374"/>
                    <a:pt x="935" y="6441"/>
                    <a:pt x="1001" y="6441"/>
                  </a:cubicBezTo>
                  <a:lnTo>
                    <a:pt x="1035" y="6441"/>
                  </a:lnTo>
                  <a:cubicBezTo>
                    <a:pt x="3203" y="6174"/>
                    <a:pt x="6472" y="3172"/>
                    <a:pt x="6605" y="3039"/>
                  </a:cubicBezTo>
                  <a:cubicBezTo>
                    <a:pt x="6705" y="2939"/>
                    <a:pt x="6705" y="2839"/>
                    <a:pt x="6639" y="2738"/>
                  </a:cubicBezTo>
                  <a:cubicBezTo>
                    <a:pt x="6589" y="2688"/>
                    <a:pt x="6530" y="2663"/>
                    <a:pt x="6476" y="2663"/>
                  </a:cubicBezTo>
                  <a:cubicBezTo>
                    <a:pt x="6422" y="2663"/>
                    <a:pt x="6372" y="2688"/>
                    <a:pt x="6338" y="2738"/>
                  </a:cubicBezTo>
                  <a:cubicBezTo>
                    <a:pt x="6305" y="2772"/>
                    <a:pt x="3236" y="5607"/>
                    <a:pt x="1168" y="5974"/>
                  </a:cubicBezTo>
                  <a:cubicBezTo>
                    <a:pt x="1068" y="5407"/>
                    <a:pt x="901" y="3339"/>
                    <a:pt x="3203" y="337"/>
                  </a:cubicBezTo>
                  <a:cubicBezTo>
                    <a:pt x="3270" y="237"/>
                    <a:pt x="3270" y="103"/>
                    <a:pt x="3170" y="37"/>
                  </a:cubicBezTo>
                  <a:cubicBezTo>
                    <a:pt x="3131" y="11"/>
                    <a:pt x="3088" y="0"/>
                    <a:pt x="30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579546" y="4486237"/>
              <a:ext cx="85273" cy="58027"/>
            </a:xfrm>
            <a:custGeom>
              <a:avLst/>
              <a:gdLst/>
              <a:ahLst/>
              <a:cxnLst/>
              <a:rect l="l" t="t" r="r" b="b"/>
              <a:pathLst>
                <a:path w="6372" h="4336" extrusionOk="0">
                  <a:moveTo>
                    <a:pt x="5071" y="1"/>
                  </a:moveTo>
                  <a:cubicBezTo>
                    <a:pt x="634" y="1402"/>
                    <a:pt x="0" y="3770"/>
                    <a:pt x="0" y="3770"/>
                  </a:cubicBezTo>
                  <a:cubicBezTo>
                    <a:pt x="839" y="4212"/>
                    <a:pt x="2178" y="4335"/>
                    <a:pt x="3412" y="4335"/>
                  </a:cubicBezTo>
                  <a:cubicBezTo>
                    <a:pt x="4976" y="4335"/>
                    <a:pt x="6372" y="4137"/>
                    <a:pt x="6372" y="4137"/>
                  </a:cubicBezTo>
                  <a:lnTo>
                    <a:pt x="50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576415" y="4483400"/>
              <a:ext cx="91536" cy="63567"/>
            </a:xfrm>
            <a:custGeom>
              <a:avLst/>
              <a:gdLst/>
              <a:ahLst/>
              <a:cxnLst/>
              <a:rect l="l" t="t" r="r" b="b"/>
              <a:pathLst>
                <a:path w="6840" h="4750" extrusionOk="0">
                  <a:moveTo>
                    <a:pt x="5327" y="1"/>
                  </a:moveTo>
                  <a:cubicBezTo>
                    <a:pt x="5299" y="1"/>
                    <a:pt x="5270" y="5"/>
                    <a:pt x="5238" y="13"/>
                  </a:cubicBezTo>
                  <a:cubicBezTo>
                    <a:pt x="735" y="1414"/>
                    <a:pt x="34" y="3815"/>
                    <a:pt x="34" y="3916"/>
                  </a:cubicBezTo>
                  <a:cubicBezTo>
                    <a:pt x="1" y="4016"/>
                    <a:pt x="34" y="4116"/>
                    <a:pt x="134" y="4149"/>
                  </a:cubicBezTo>
                  <a:cubicBezTo>
                    <a:pt x="1002" y="4616"/>
                    <a:pt x="2403" y="4749"/>
                    <a:pt x="3670" y="4749"/>
                  </a:cubicBezTo>
                  <a:cubicBezTo>
                    <a:pt x="5205" y="4749"/>
                    <a:pt x="6539" y="4583"/>
                    <a:pt x="6639" y="4549"/>
                  </a:cubicBezTo>
                  <a:cubicBezTo>
                    <a:pt x="6772" y="4549"/>
                    <a:pt x="6839" y="4449"/>
                    <a:pt x="6806" y="4316"/>
                  </a:cubicBezTo>
                  <a:cubicBezTo>
                    <a:pt x="6806" y="4216"/>
                    <a:pt x="6706" y="4149"/>
                    <a:pt x="6572" y="4149"/>
                  </a:cubicBezTo>
                  <a:cubicBezTo>
                    <a:pt x="6553" y="4149"/>
                    <a:pt x="5171" y="4337"/>
                    <a:pt x="3634" y="4337"/>
                  </a:cubicBezTo>
                  <a:cubicBezTo>
                    <a:pt x="2503" y="4337"/>
                    <a:pt x="1288" y="4236"/>
                    <a:pt x="468" y="3882"/>
                  </a:cubicBezTo>
                  <a:cubicBezTo>
                    <a:pt x="735" y="3348"/>
                    <a:pt x="1769" y="1547"/>
                    <a:pt x="5371" y="413"/>
                  </a:cubicBezTo>
                  <a:cubicBezTo>
                    <a:pt x="5472" y="380"/>
                    <a:pt x="5538" y="246"/>
                    <a:pt x="5505" y="146"/>
                  </a:cubicBezTo>
                  <a:cubicBezTo>
                    <a:pt x="5479" y="44"/>
                    <a:pt x="5415" y="1"/>
                    <a:pt x="532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8551415" y="4427124"/>
              <a:ext cx="84390" cy="62255"/>
            </a:xfrm>
            <a:custGeom>
              <a:avLst/>
              <a:gdLst/>
              <a:ahLst/>
              <a:cxnLst/>
              <a:rect l="l" t="t" r="r" b="b"/>
              <a:pathLst>
                <a:path w="6306" h="4652" extrusionOk="0">
                  <a:moveTo>
                    <a:pt x="3332" y="0"/>
                  </a:moveTo>
                  <a:cubicBezTo>
                    <a:pt x="989" y="0"/>
                    <a:pt x="1" y="915"/>
                    <a:pt x="1" y="915"/>
                  </a:cubicBezTo>
                  <a:cubicBezTo>
                    <a:pt x="1068" y="2783"/>
                    <a:pt x="5205" y="4651"/>
                    <a:pt x="5205" y="4651"/>
                  </a:cubicBezTo>
                  <a:lnTo>
                    <a:pt x="6305" y="415"/>
                  </a:lnTo>
                  <a:cubicBezTo>
                    <a:pt x="5138" y="112"/>
                    <a:pt x="4152" y="0"/>
                    <a:pt x="3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548296" y="4424380"/>
              <a:ext cx="90626" cy="67675"/>
            </a:xfrm>
            <a:custGeom>
              <a:avLst/>
              <a:gdLst/>
              <a:ahLst/>
              <a:cxnLst/>
              <a:rect l="l" t="t" r="r" b="b"/>
              <a:pathLst>
                <a:path w="6772" h="5057" extrusionOk="0">
                  <a:moveTo>
                    <a:pt x="3555" y="1"/>
                  </a:moveTo>
                  <a:cubicBezTo>
                    <a:pt x="1178" y="1"/>
                    <a:pt x="141" y="904"/>
                    <a:pt x="67" y="954"/>
                  </a:cubicBezTo>
                  <a:cubicBezTo>
                    <a:pt x="0" y="1020"/>
                    <a:pt x="0" y="1120"/>
                    <a:pt x="34" y="1220"/>
                  </a:cubicBezTo>
                  <a:cubicBezTo>
                    <a:pt x="1135" y="3122"/>
                    <a:pt x="5171" y="4956"/>
                    <a:pt x="5338" y="5023"/>
                  </a:cubicBezTo>
                  <a:cubicBezTo>
                    <a:pt x="5371" y="5057"/>
                    <a:pt x="5404" y="5057"/>
                    <a:pt x="5438" y="5057"/>
                  </a:cubicBezTo>
                  <a:cubicBezTo>
                    <a:pt x="5504" y="5057"/>
                    <a:pt x="5604" y="5023"/>
                    <a:pt x="5638" y="4923"/>
                  </a:cubicBezTo>
                  <a:cubicBezTo>
                    <a:pt x="5671" y="4823"/>
                    <a:pt x="5638" y="4690"/>
                    <a:pt x="5504" y="4656"/>
                  </a:cubicBezTo>
                  <a:cubicBezTo>
                    <a:pt x="5471" y="4623"/>
                    <a:pt x="1668" y="2922"/>
                    <a:pt x="501" y="1154"/>
                  </a:cubicBezTo>
                  <a:cubicBezTo>
                    <a:pt x="846" y="947"/>
                    <a:pt x="1824" y="423"/>
                    <a:pt x="3600" y="423"/>
                  </a:cubicBezTo>
                  <a:cubicBezTo>
                    <a:pt x="4401" y="423"/>
                    <a:pt x="5364" y="530"/>
                    <a:pt x="6505" y="820"/>
                  </a:cubicBezTo>
                  <a:cubicBezTo>
                    <a:pt x="6523" y="826"/>
                    <a:pt x="6541" y="829"/>
                    <a:pt x="6558" y="829"/>
                  </a:cubicBezTo>
                  <a:cubicBezTo>
                    <a:pt x="6639" y="829"/>
                    <a:pt x="6711" y="769"/>
                    <a:pt x="6739" y="687"/>
                  </a:cubicBezTo>
                  <a:cubicBezTo>
                    <a:pt x="6772" y="587"/>
                    <a:pt x="6705" y="453"/>
                    <a:pt x="6605" y="420"/>
                  </a:cubicBezTo>
                  <a:cubicBezTo>
                    <a:pt x="5409" y="114"/>
                    <a:pt x="4398" y="1"/>
                    <a:pt x="355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8562135" y="4353262"/>
              <a:ext cx="83493" cy="69602"/>
            </a:xfrm>
            <a:custGeom>
              <a:avLst/>
              <a:gdLst/>
              <a:ahLst/>
              <a:cxnLst/>
              <a:rect l="l" t="t" r="r" b="b"/>
              <a:pathLst>
                <a:path w="6239" h="5201" extrusionOk="0">
                  <a:moveTo>
                    <a:pt x="1616" y="1"/>
                  </a:moveTo>
                  <a:cubicBezTo>
                    <a:pt x="550" y="1"/>
                    <a:pt x="1" y="297"/>
                    <a:pt x="1" y="297"/>
                  </a:cubicBezTo>
                  <a:cubicBezTo>
                    <a:pt x="568" y="2365"/>
                    <a:pt x="4103" y="5200"/>
                    <a:pt x="4103" y="5200"/>
                  </a:cubicBezTo>
                  <a:lnTo>
                    <a:pt x="6238" y="1431"/>
                  </a:lnTo>
                  <a:cubicBezTo>
                    <a:pt x="4218" y="288"/>
                    <a:pt x="2667" y="1"/>
                    <a:pt x="1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8559016" y="4350411"/>
              <a:ext cx="89730" cy="75571"/>
            </a:xfrm>
            <a:custGeom>
              <a:avLst/>
              <a:gdLst/>
              <a:ahLst/>
              <a:cxnLst/>
              <a:rect l="l" t="t" r="r" b="b"/>
              <a:pathLst>
                <a:path w="6705" h="5647" extrusionOk="0">
                  <a:moveTo>
                    <a:pt x="1851" y="1"/>
                  </a:moveTo>
                  <a:cubicBezTo>
                    <a:pt x="767" y="1"/>
                    <a:pt x="183" y="293"/>
                    <a:pt x="133" y="310"/>
                  </a:cubicBezTo>
                  <a:cubicBezTo>
                    <a:pt x="67" y="376"/>
                    <a:pt x="0" y="476"/>
                    <a:pt x="33" y="543"/>
                  </a:cubicBezTo>
                  <a:cubicBezTo>
                    <a:pt x="600" y="2678"/>
                    <a:pt x="4070" y="5480"/>
                    <a:pt x="4203" y="5580"/>
                  </a:cubicBezTo>
                  <a:cubicBezTo>
                    <a:pt x="4236" y="5613"/>
                    <a:pt x="4303" y="5647"/>
                    <a:pt x="4336" y="5647"/>
                  </a:cubicBezTo>
                  <a:cubicBezTo>
                    <a:pt x="4403" y="5647"/>
                    <a:pt x="4470" y="5613"/>
                    <a:pt x="4503" y="5547"/>
                  </a:cubicBezTo>
                  <a:cubicBezTo>
                    <a:pt x="4570" y="5480"/>
                    <a:pt x="4570" y="5346"/>
                    <a:pt x="4470" y="5246"/>
                  </a:cubicBezTo>
                  <a:cubicBezTo>
                    <a:pt x="4437" y="5246"/>
                    <a:pt x="1168" y="2611"/>
                    <a:pt x="500" y="610"/>
                  </a:cubicBezTo>
                  <a:cubicBezTo>
                    <a:pt x="724" y="544"/>
                    <a:pt x="1169" y="432"/>
                    <a:pt x="1829" y="432"/>
                  </a:cubicBezTo>
                  <a:cubicBezTo>
                    <a:pt x="2845" y="432"/>
                    <a:pt x="4369" y="698"/>
                    <a:pt x="6371" y="1811"/>
                  </a:cubicBezTo>
                  <a:cubicBezTo>
                    <a:pt x="6407" y="1834"/>
                    <a:pt x="6446" y="1845"/>
                    <a:pt x="6486" y="1845"/>
                  </a:cubicBezTo>
                  <a:cubicBezTo>
                    <a:pt x="6557" y="1845"/>
                    <a:pt x="6628" y="1809"/>
                    <a:pt x="6671" y="1744"/>
                  </a:cubicBezTo>
                  <a:cubicBezTo>
                    <a:pt x="6705" y="1644"/>
                    <a:pt x="6671" y="1510"/>
                    <a:pt x="6571" y="1444"/>
                  </a:cubicBezTo>
                  <a:cubicBezTo>
                    <a:pt x="4520" y="293"/>
                    <a:pt x="2935" y="1"/>
                    <a:pt x="18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617046" y="4281542"/>
              <a:ext cx="76347" cy="79706"/>
            </a:xfrm>
            <a:custGeom>
              <a:avLst/>
              <a:gdLst/>
              <a:ahLst/>
              <a:cxnLst/>
              <a:rect l="l" t="t" r="r" b="b"/>
              <a:pathLst>
                <a:path w="5705" h="5956" extrusionOk="0">
                  <a:moveTo>
                    <a:pt x="356" y="0"/>
                  </a:moveTo>
                  <a:cubicBezTo>
                    <a:pt x="168" y="0"/>
                    <a:pt x="67" y="18"/>
                    <a:pt x="67" y="18"/>
                  </a:cubicBezTo>
                  <a:cubicBezTo>
                    <a:pt x="0" y="2187"/>
                    <a:pt x="2536" y="5956"/>
                    <a:pt x="2536" y="5956"/>
                  </a:cubicBezTo>
                  <a:lnTo>
                    <a:pt x="5705" y="2954"/>
                  </a:lnTo>
                  <a:cubicBezTo>
                    <a:pt x="3131" y="274"/>
                    <a:pt x="1085" y="0"/>
                    <a:pt x="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8614370" y="4278865"/>
              <a:ext cx="82155" cy="85073"/>
            </a:xfrm>
            <a:custGeom>
              <a:avLst/>
              <a:gdLst/>
              <a:ahLst/>
              <a:cxnLst/>
              <a:rect l="l" t="t" r="r" b="b"/>
              <a:pathLst>
                <a:path w="6139" h="6357" extrusionOk="0">
                  <a:moveTo>
                    <a:pt x="575" y="0"/>
                  </a:moveTo>
                  <a:cubicBezTo>
                    <a:pt x="372" y="0"/>
                    <a:pt x="254" y="18"/>
                    <a:pt x="234" y="18"/>
                  </a:cubicBezTo>
                  <a:cubicBezTo>
                    <a:pt x="134" y="52"/>
                    <a:pt x="67" y="118"/>
                    <a:pt x="67" y="218"/>
                  </a:cubicBezTo>
                  <a:cubicBezTo>
                    <a:pt x="0" y="2420"/>
                    <a:pt x="2469" y="6089"/>
                    <a:pt x="2569" y="6256"/>
                  </a:cubicBezTo>
                  <a:cubicBezTo>
                    <a:pt x="2602" y="6323"/>
                    <a:pt x="2669" y="6356"/>
                    <a:pt x="2736" y="6356"/>
                  </a:cubicBezTo>
                  <a:cubicBezTo>
                    <a:pt x="2769" y="6356"/>
                    <a:pt x="2836" y="6356"/>
                    <a:pt x="2869" y="6323"/>
                  </a:cubicBezTo>
                  <a:cubicBezTo>
                    <a:pt x="2969" y="6256"/>
                    <a:pt x="2969" y="6123"/>
                    <a:pt x="2902" y="6022"/>
                  </a:cubicBezTo>
                  <a:cubicBezTo>
                    <a:pt x="2902" y="5989"/>
                    <a:pt x="567" y="2520"/>
                    <a:pt x="467" y="418"/>
                  </a:cubicBezTo>
                  <a:cubicBezTo>
                    <a:pt x="1068" y="418"/>
                    <a:pt x="3136" y="552"/>
                    <a:pt x="5738" y="3287"/>
                  </a:cubicBezTo>
                  <a:cubicBezTo>
                    <a:pt x="5788" y="3337"/>
                    <a:pt x="5846" y="3362"/>
                    <a:pt x="5900" y="3362"/>
                  </a:cubicBezTo>
                  <a:cubicBezTo>
                    <a:pt x="5955" y="3362"/>
                    <a:pt x="6005" y="3337"/>
                    <a:pt x="6038" y="3287"/>
                  </a:cubicBezTo>
                  <a:cubicBezTo>
                    <a:pt x="6138" y="3220"/>
                    <a:pt x="6138" y="3087"/>
                    <a:pt x="6038" y="2987"/>
                  </a:cubicBezTo>
                  <a:cubicBezTo>
                    <a:pt x="3460" y="276"/>
                    <a:pt x="1368" y="0"/>
                    <a:pt x="5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8676869" y="4226871"/>
              <a:ext cx="66524" cy="85715"/>
            </a:xfrm>
            <a:custGeom>
              <a:avLst/>
              <a:gdLst/>
              <a:ahLst/>
              <a:cxnLst/>
              <a:rect l="l" t="t" r="r" b="b"/>
              <a:pathLst>
                <a:path w="4971" h="6405" extrusionOk="0">
                  <a:moveTo>
                    <a:pt x="901" y="0"/>
                  </a:moveTo>
                  <a:cubicBezTo>
                    <a:pt x="0" y="1968"/>
                    <a:pt x="901" y="6405"/>
                    <a:pt x="901" y="6405"/>
                  </a:cubicBezTo>
                  <a:lnTo>
                    <a:pt x="4971" y="4871"/>
                  </a:lnTo>
                  <a:cubicBezTo>
                    <a:pt x="3303" y="501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8674193" y="4224074"/>
              <a:ext cx="72332" cy="91202"/>
            </a:xfrm>
            <a:custGeom>
              <a:avLst/>
              <a:gdLst/>
              <a:ahLst/>
              <a:cxnLst/>
              <a:rect l="l" t="t" r="r" b="b"/>
              <a:pathLst>
                <a:path w="5405" h="6815" extrusionOk="0">
                  <a:moveTo>
                    <a:pt x="1113" y="0"/>
                  </a:moveTo>
                  <a:cubicBezTo>
                    <a:pt x="1033" y="0"/>
                    <a:pt x="961" y="55"/>
                    <a:pt x="934" y="109"/>
                  </a:cubicBezTo>
                  <a:cubicBezTo>
                    <a:pt x="0" y="2111"/>
                    <a:pt x="867" y="6481"/>
                    <a:pt x="901" y="6647"/>
                  </a:cubicBezTo>
                  <a:cubicBezTo>
                    <a:pt x="934" y="6747"/>
                    <a:pt x="1001" y="6814"/>
                    <a:pt x="1101" y="6814"/>
                  </a:cubicBezTo>
                  <a:lnTo>
                    <a:pt x="1134" y="6814"/>
                  </a:lnTo>
                  <a:cubicBezTo>
                    <a:pt x="1268" y="6781"/>
                    <a:pt x="1334" y="6681"/>
                    <a:pt x="1301" y="6581"/>
                  </a:cubicBezTo>
                  <a:cubicBezTo>
                    <a:pt x="1301" y="6514"/>
                    <a:pt x="501" y="2411"/>
                    <a:pt x="1234" y="476"/>
                  </a:cubicBezTo>
                  <a:lnTo>
                    <a:pt x="1234" y="476"/>
                  </a:lnTo>
                  <a:cubicBezTo>
                    <a:pt x="1768" y="676"/>
                    <a:pt x="3636" y="1577"/>
                    <a:pt x="4970" y="5146"/>
                  </a:cubicBezTo>
                  <a:cubicBezTo>
                    <a:pt x="5018" y="5218"/>
                    <a:pt x="5084" y="5273"/>
                    <a:pt x="5167" y="5273"/>
                  </a:cubicBezTo>
                  <a:cubicBezTo>
                    <a:pt x="5199" y="5273"/>
                    <a:pt x="5233" y="5265"/>
                    <a:pt x="5271" y="5246"/>
                  </a:cubicBezTo>
                  <a:cubicBezTo>
                    <a:pt x="5371" y="5213"/>
                    <a:pt x="5404" y="5113"/>
                    <a:pt x="5371" y="4979"/>
                  </a:cubicBezTo>
                  <a:cubicBezTo>
                    <a:pt x="3703" y="576"/>
                    <a:pt x="1268" y="9"/>
                    <a:pt x="1168" y="9"/>
                  </a:cubicBezTo>
                  <a:cubicBezTo>
                    <a:pt x="1149" y="3"/>
                    <a:pt x="1131" y="0"/>
                    <a:pt x="111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8768826" y="4182934"/>
              <a:ext cx="121888" cy="241260"/>
            </a:xfrm>
            <a:custGeom>
              <a:avLst/>
              <a:gdLst/>
              <a:ahLst/>
              <a:cxnLst/>
              <a:rect l="l" t="t" r="r" b="b"/>
              <a:pathLst>
                <a:path w="9108" h="18028" extrusionOk="0">
                  <a:moveTo>
                    <a:pt x="6279" y="1"/>
                  </a:moveTo>
                  <a:cubicBezTo>
                    <a:pt x="5182" y="1"/>
                    <a:pt x="1504" y="8274"/>
                    <a:pt x="768" y="12623"/>
                  </a:cubicBezTo>
                  <a:cubicBezTo>
                    <a:pt x="1" y="17193"/>
                    <a:pt x="1669" y="17527"/>
                    <a:pt x="1669" y="17527"/>
                  </a:cubicBezTo>
                  <a:lnTo>
                    <a:pt x="2770" y="18027"/>
                  </a:lnTo>
                  <a:cubicBezTo>
                    <a:pt x="9107" y="17127"/>
                    <a:pt x="7273" y="782"/>
                    <a:pt x="6405" y="48"/>
                  </a:cubicBezTo>
                  <a:cubicBezTo>
                    <a:pt x="6368" y="16"/>
                    <a:pt x="6326" y="1"/>
                    <a:pt x="6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8790707" y="4333709"/>
              <a:ext cx="227101" cy="141854"/>
            </a:xfrm>
            <a:custGeom>
              <a:avLst/>
              <a:gdLst/>
              <a:ahLst/>
              <a:cxnLst/>
              <a:rect l="l" t="t" r="r" b="b"/>
              <a:pathLst>
                <a:path w="16970" h="10600" extrusionOk="0">
                  <a:moveTo>
                    <a:pt x="16313" y="1"/>
                  </a:moveTo>
                  <a:cubicBezTo>
                    <a:pt x="14211" y="1"/>
                    <a:pt x="7123" y="2535"/>
                    <a:pt x="3836" y="4660"/>
                  </a:cubicBezTo>
                  <a:cubicBezTo>
                    <a:pt x="0" y="7195"/>
                    <a:pt x="868" y="8629"/>
                    <a:pt x="868" y="8629"/>
                  </a:cubicBezTo>
                  <a:lnTo>
                    <a:pt x="1235" y="9797"/>
                  </a:lnTo>
                  <a:cubicBezTo>
                    <a:pt x="1924" y="10357"/>
                    <a:pt x="2725" y="10599"/>
                    <a:pt x="3593" y="10599"/>
                  </a:cubicBezTo>
                  <a:cubicBezTo>
                    <a:pt x="8985" y="10599"/>
                    <a:pt x="16970" y="1233"/>
                    <a:pt x="16912" y="257"/>
                  </a:cubicBezTo>
                  <a:cubicBezTo>
                    <a:pt x="16902" y="81"/>
                    <a:pt x="16686" y="1"/>
                    <a:pt x="16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8781607" y="4440547"/>
              <a:ext cx="240350" cy="143005"/>
            </a:xfrm>
            <a:custGeom>
              <a:avLst/>
              <a:gdLst/>
              <a:ahLst/>
              <a:cxnLst/>
              <a:rect l="l" t="t" r="r" b="b"/>
              <a:pathLst>
                <a:path w="17960" h="10686" extrusionOk="0">
                  <a:moveTo>
                    <a:pt x="3213" y="0"/>
                  </a:moveTo>
                  <a:cubicBezTo>
                    <a:pt x="2220" y="0"/>
                    <a:pt x="1948" y="479"/>
                    <a:pt x="1948" y="479"/>
                  </a:cubicBezTo>
                  <a:lnTo>
                    <a:pt x="1114" y="1380"/>
                  </a:lnTo>
                  <a:cubicBezTo>
                    <a:pt x="1" y="7194"/>
                    <a:pt x="13709" y="10685"/>
                    <a:pt x="16512" y="10685"/>
                  </a:cubicBezTo>
                  <a:cubicBezTo>
                    <a:pt x="16733" y="10685"/>
                    <a:pt x="16886" y="10664"/>
                    <a:pt x="16959" y="10620"/>
                  </a:cubicBezTo>
                  <a:cubicBezTo>
                    <a:pt x="17959" y="10020"/>
                    <a:pt x="10888" y="3415"/>
                    <a:pt x="6851" y="1213"/>
                  </a:cubicBezTo>
                  <a:cubicBezTo>
                    <a:pt x="5107" y="270"/>
                    <a:pt x="3958" y="0"/>
                    <a:pt x="3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8716604" y="4434900"/>
              <a:ext cx="131951" cy="244860"/>
            </a:xfrm>
            <a:custGeom>
              <a:avLst/>
              <a:gdLst/>
              <a:ahLst/>
              <a:cxnLst/>
              <a:rect l="l" t="t" r="r" b="b"/>
              <a:pathLst>
                <a:path w="9860" h="18297" extrusionOk="0">
                  <a:moveTo>
                    <a:pt x="5804" y="1"/>
                  </a:moveTo>
                  <a:lnTo>
                    <a:pt x="5804" y="1"/>
                  </a:lnTo>
                  <a:cubicBezTo>
                    <a:pt x="0" y="2736"/>
                    <a:pt x="6505" y="17814"/>
                    <a:pt x="7572" y="18281"/>
                  </a:cubicBezTo>
                  <a:cubicBezTo>
                    <a:pt x="7597" y="18292"/>
                    <a:pt x="7623" y="18297"/>
                    <a:pt x="7648" y="18297"/>
                  </a:cubicBezTo>
                  <a:cubicBezTo>
                    <a:pt x="8697" y="18297"/>
                    <a:pt x="9860" y="9034"/>
                    <a:pt x="9273" y="4604"/>
                  </a:cubicBezTo>
                  <a:cubicBezTo>
                    <a:pt x="8738" y="286"/>
                    <a:pt x="7189" y="167"/>
                    <a:pt x="7020" y="167"/>
                  </a:cubicBezTo>
                  <a:cubicBezTo>
                    <a:pt x="7010" y="167"/>
                    <a:pt x="7005" y="168"/>
                    <a:pt x="7005" y="168"/>
                  </a:cubicBezTo>
                  <a:lnTo>
                    <a:pt x="58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8601281" y="4429707"/>
              <a:ext cx="210413" cy="169623"/>
            </a:xfrm>
            <a:custGeom>
              <a:avLst/>
              <a:gdLst/>
              <a:ahLst/>
              <a:cxnLst/>
              <a:rect l="l" t="t" r="r" b="b"/>
              <a:pathLst>
                <a:path w="15723" h="12675" extrusionOk="0">
                  <a:moveTo>
                    <a:pt x="12306" y="0"/>
                  </a:moveTo>
                  <a:cubicBezTo>
                    <a:pt x="6869" y="0"/>
                    <a:pt x="1" y="11477"/>
                    <a:pt x="211" y="12497"/>
                  </a:cubicBezTo>
                  <a:cubicBezTo>
                    <a:pt x="236" y="12618"/>
                    <a:pt x="355" y="12674"/>
                    <a:pt x="552" y="12674"/>
                  </a:cubicBezTo>
                  <a:cubicBezTo>
                    <a:pt x="2205" y="12674"/>
                    <a:pt x="9343" y="8728"/>
                    <a:pt x="12353" y="5926"/>
                  </a:cubicBezTo>
                  <a:cubicBezTo>
                    <a:pt x="15722" y="2791"/>
                    <a:pt x="14655" y="1523"/>
                    <a:pt x="14655" y="1523"/>
                  </a:cubicBezTo>
                  <a:lnTo>
                    <a:pt x="14054" y="456"/>
                  </a:lnTo>
                  <a:cubicBezTo>
                    <a:pt x="13497" y="142"/>
                    <a:pt x="12911" y="0"/>
                    <a:pt x="12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8695619" y="4424635"/>
              <a:ext cx="121433" cy="236482"/>
            </a:xfrm>
            <a:custGeom>
              <a:avLst/>
              <a:gdLst/>
              <a:ahLst/>
              <a:cxnLst/>
              <a:rect l="l" t="t" r="r" b="b"/>
              <a:pathLst>
                <a:path w="9074" h="17671" extrusionOk="0">
                  <a:moveTo>
                    <a:pt x="6405" y="1"/>
                  </a:moveTo>
                  <a:cubicBezTo>
                    <a:pt x="0" y="368"/>
                    <a:pt x="467" y="16813"/>
                    <a:pt x="1268" y="17613"/>
                  </a:cubicBezTo>
                  <a:cubicBezTo>
                    <a:pt x="1307" y="17652"/>
                    <a:pt x="1354" y="17671"/>
                    <a:pt x="1409" y="17671"/>
                  </a:cubicBezTo>
                  <a:cubicBezTo>
                    <a:pt x="2532" y="17671"/>
                    <a:pt x="6858" y="9800"/>
                    <a:pt x="7939" y="5538"/>
                  </a:cubicBezTo>
                  <a:cubicBezTo>
                    <a:pt x="9073" y="1068"/>
                    <a:pt x="7472" y="601"/>
                    <a:pt x="7472" y="601"/>
                  </a:cubicBezTo>
                  <a:lnTo>
                    <a:pt x="6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8746556" y="4441497"/>
              <a:ext cx="212461" cy="201929"/>
            </a:xfrm>
            <a:custGeom>
              <a:avLst/>
              <a:gdLst/>
              <a:ahLst/>
              <a:cxnLst/>
              <a:rect l="l" t="t" r="r" b="b"/>
              <a:pathLst>
                <a:path w="15876" h="15089" extrusionOk="0">
                  <a:moveTo>
                    <a:pt x="5052" y="1"/>
                  </a:moveTo>
                  <a:cubicBezTo>
                    <a:pt x="4677" y="1"/>
                    <a:pt x="4500" y="142"/>
                    <a:pt x="4500" y="142"/>
                  </a:cubicBezTo>
                  <a:lnTo>
                    <a:pt x="3366" y="675"/>
                  </a:lnTo>
                  <a:cubicBezTo>
                    <a:pt x="0" y="6021"/>
                    <a:pt x="13316" y="15089"/>
                    <a:pt x="14700" y="15089"/>
                  </a:cubicBezTo>
                  <a:cubicBezTo>
                    <a:pt x="14715" y="15089"/>
                    <a:pt x="14729" y="15088"/>
                    <a:pt x="14741" y="15086"/>
                  </a:cubicBezTo>
                  <a:cubicBezTo>
                    <a:pt x="15875" y="14885"/>
                    <a:pt x="11772" y="6146"/>
                    <a:pt x="8803" y="2643"/>
                  </a:cubicBezTo>
                  <a:cubicBezTo>
                    <a:pt x="6909" y="412"/>
                    <a:pt x="5692" y="1"/>
                    <a:pt x="5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8801869" y="4417434"/>
              <a:ext cx="253572" cy="81218"/>
            </a:xfrm>
            <a:custGeom>
              <a:avLst/>
              <a:gdLst/>
              <a:ahLst/>
              <a:cxnLst/>
              <a:rect l="l" t="t" r="r" b="b"/>
              <a:pathLst>
                <a:path w="18948" h="6069" extrusionOk="0">
                  <a:moveTo>
                    <a:pt x="4654" y="1"/>
                  </a:moveTo>
                  <a:cubicBezTo>
                    <a:pt x="428" y="1"/>
                    <a:pt x="334" y="1606"/>
                    <a:pt x="334" y="1606"/>
                  </a:cubicBezTo>
                  <a:lnTo>
                    <a:pt x="0" y="2774"/>
                  </a:lnTo>
                  <a:cubicBezTo>
                    <a:pt x="734" y="5273"/>
                    <a:pt x="3806" y="6068"/>
                    <a:pt x="7232" y="6068"/>
                  </a:cubicBezTo>
                  <a:cubicBezTo>
                    <a:pt x="12220" y="6068"/>
                    <a:pt x="17957" y="4381"/>
                    <a:pt x="18313" y="3808"/>
                  </a:cubicBezTo>
                  <a:cubicBezTo>
                    <a:pt x="18947" y="2807"/>
                    <a:pt x="9641" y="138"/>
                    <a:pt x="5037" y="5"/>
                  </a:cubicBezTo>
                  <a:cubicBezTo>
                    <a:pt x="4906" y="2"/>
                    <a:pt x="4778" y="1"/>
                    <a:pt x="4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8771061" y="4256930"/>
              <a:ext cx="199600" cy="183086"/>
            </a:xfrm>
            <a:custGeom>
              <a:avLst/>
              <a:gdLst/>
              <a:ahLst/>
              <a:cxnLst/>
              <a:rect l="l" t="t" r="r" b="b"/>
              <a:pathLst>
                <a:path w="14915" h="13681" extrusionOk="0">
                  <a:moveTo>
                    <a:pt x="14290" y="0"/>
                  </a:moveTo>
                  <a:cubicBezTo>
                    <a:pt x="12774" y="0"/>
                    <a:pt x="5881" y="4648"/>
                    <a:pt x="3070" y="7762"/>
                  </a:cubicBezTo>
                  <a:cubicBezTo>
                    <a:pt x="1" y="11164"/>
                    <a:pt x="1202" y="12365"/>
                    <a:pt x="1202" y="12365"/>
                  </a:cubicBezTo>
                  <a:lnTo>
                    <a:pt x="1869" y="13366"/>
                  </a:lnTo>
                  <a:cubicBezTo>
                    <a:pt x="2346" y="13581"/>
                    <a:pt x="2833" y="13680"/>
                    <a:pt x="3324" y="13680"/>
                  </a:cubicBezTo>
                  <a:cubicBezTo>
                    <a:pt x="8839" y="13680"/>
                    <a:pt x="14915" y="1167"/>
                    <a:pt x="14578" y="156"/>
                  </a:cubicBezTo>
                  <a:cubicBezTo>
                    <a:pt x="14546" y="50"/>
                    <a:pt x="14447" y="0"/>
                    <a:pt x="142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8615708" y="4243346"/>
              <a:ext cx="212461" cy="201929"/>
            </a:xfrm>
            <a:custGeom>
              <a:avLst/>
              <a:gdLst/>
              <a:ahLst/>
              <a:cxnLst/>
              <a:rect l="l" t="t" r="r" b="b"/>
              <a:pathLst>
                <a:path w="15876" h="15089" extrusionOk="0">
                  <a:moveTo>
                    <a:pt x="1175" y="0"/>
                  </a:moveTo>
                  <a:cubicBezTo>
                    <a:pt x="1160" y="0"/>
                    <a:pt x="1147" y="1"/>
                    <a:pt x="1135" y="4"/>
                  </a:cubicBezTo>
                  <a:cubicBezTo>
                    <a:pt x="0" y="204"/>
                    <a:pt x="4137" y="8943"/>
                    <a:pt x="7105" y="12446"/>
                  </a:cubicBezTo>
                  <a:cubicBezTo>
                    <a:pt x="8979" y="14677"/>
                    <a:pt x="10201" y="15088"/>
                    <a:pt x="10848" y="15088"/>
                  </a:cubicBezTo>
                  <a:cubicBezTo>
                    <a:pt x="11227" y="15088"/>
                    <a:pt x="11409" y="14948"/>
                    <a:pt x="11409" y="14948"/>
                  </a:cubicBezTo>
                  <a:lnTo>
                    <a:pt x="12509" y="14414"/>
                  </a:lnTo>
                  <a:cubicBezTo>
                    <a:pt x="15875" y="9035"/>
                    <a:pt x="2560" y="0"/>
                    <a:pt x="1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8714597" y="4207158"/>
              <a:ext cx="154688" cy="236429"/>
            </a:xfrm>
            <a:custGeom>
              <a:avLst/>
              <a:gdLst/>
              <a:ahLst/>
              <a:cxnLst/>
              <a:rect l="l" t="t" r="r" b="b"/>
              <a:pathLst>
                <a:path w="11559" h="17667" extrusionOk="0">
                  <a:moveTo>
                    <a:pt x="1072" y="0"/>
                  </a:moveTo>
                  <a:cubicBezTo>
                    <a:pt x="1" y="0"/>
                    <a:pt x="637" y="9438"/>
                    <a:pt x="2085" y="13749"/>
                  </a:cubicBezTo>
                  <a:cubicBezTo>
                    <a:pt x="3294" y="17349"/>
                    <a:pt x="4617" y="17666"/>
                    <a:pt x="5045" y="17666"/>
                  </a:cubicBezTo>
                  <a:cubicBezTo>
                    <a:pt x="5136" y="17666"/>
                    <a:pt x="5187" y="17652"/>
                    <a:pt x="5187" y="17652"/>
                  </a:cubicBezTo>
                  <a:lnTo>
                    <a:pt x="6421" y="17585"/>
                  </a:lnTo>
                  <a:cubicBezTo>
                    <a:pt x="11558" y="13782"/>
                    <a:pt x="2252" y="239"/>
                    <a:pt x="1117" y="6"/>
                  </a:cubicBezTo>
                  <a:cubicBezTo>
                    <a:pt x="1102" y="2"/>
                    <a:pt x="1087" y="0"/>
                    <a:pt x="1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8531326" y="4385288"/>
              <a:ext cx="250895" cy="90104"/>
            </a:xfrm>
            <a:custGeom>
              <a:avLst/>
              <a:gdLst/>
              <a:ahLst/>
              <a:cxnLst/>
              <a:rect l="l" t="t" r="r" b="b"/>
              <a:pathLst>
                <a:path w="18748" h="6733" extrusionOk="0">
                  <a:moveTo>
                    <a:pt x="8068" y="0"/>
                  </a:moveTo>
                  <a:cubicBezTo>
                    <a:pt x="4375" y="0"/>
                    <a:pt x="1070" y="579"/>
                    <a:pt x="735" y="973"/>
                  </a:cubicBezTo>
                  <a:cubicBezTo>
                    <a:pt x="1" y="1840"/>
                    <a:pt x="8807" y="5809"/>
                    <a:pt x="13377" y="6543"/>
                  </a:cubicBezTo>
                  <a:cubicBezTo>
                    <a:pt x="14209" y="6678"/>
                    <a:pt x="14899" y="6733"/>
                    <a:pt x="15472" y="6733"/>
                  </a:cubicBezTo>
                  <a:cubicBezTo>
                    <a:pt x="18025" y="6733"/>
                    <a:pt x="18247" y="5643"/>
                    <a:pt x="18247" y="5643"/>
                  </a:cubicBezTo>
                  <a:lnTo>
                    <a:pt x="18748" y="4508"/>
                  </a:lnTo>
                  <a:cubicBezTo>
                    <a:pt x="18222" y="960"/>
                    <a:pt x="12824" y="0"/>
                    <a:pt x="8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8545165" y="4409110"/>
              <a:ext cx="244204" cy="97090"/>
            </a:xfrm>
            <a:custGeom>
              <a:avLst/>
              <a:gdLst/>
              <a:ahLst/>
              <a:cxnLst/>
              <a:rect l="l" t="t" r="r" b="b"/>
              <a:pathLst>
                <a:path w="18248" h="7255" extrusionOk="0">
                  <a:moveTo>
                    <a:pt x="14106" y="0"/>
                  </a:moveTo>
                  <a:cubicBezTo>
                    <a:pt x="8672" y="0"/>
                    <a:pt x="309" y="5746"/>
                    <a:pt x="101" y="6631"/>
                  </a:cubicBezTo>
                  <a:cubicBezTo>
                    <a:pt x="0" y="7059"/>
                    <a:pt x="1311" y="7255"/>
                    <a:pt x="3219" y="7255"/>
                  </a:cubicBezTo>
                  <a:cubicBezTo>
                    <a:pt x="6366" y="7255"/>
                    <a:pt x="11136" y="6724"/>
                    <a:pt x="13878" y="5831"/>
                  </a:cubicBezTo>
                  <a:cubicBezTo>
                    <a:pt x="18247" y="4430"/>
                    <a:pt x="17814" y="2828"/>
                    <a:pt x="17814" y="2828"/>
                  </a:cubicBezTo>
                  <a:lnTo>
                    <a:pt x="17747" y="1594"/>
                  </a:lnTo>
                  <a:cubicBezTo>
                    <a:pt x="16928" y="453"/>
                    <a:pt x="15633" y="0"/>
                    <a:pt x="14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8570620" y="4313353"/>
              <a:ext cx="237727" cy="153256"/>
            </a:xfrm>
            <a:custGeom>
              <a:avLst/>
              <a:gdLst/>
              <a:ahLst/>
              <a:cxnLst/>
              <a:rect l="l" t="t" r="r" b="b"/>
              <a:pathLst>
                <a:path w="17764" h="11452" extrusionOk="0">
                  <a:moveTo>
                    <a:pt x="1325" y="0"/>
                  </a:moveTo>
                  <a:cubicBezTo>
                    <a:pt x="1189" y="0"/>
                    <a:pt x="1090" y="14"/>
                    <a:pt x="1034" y="43"/>
                  </a:cubicBezTo>
                  <a:cubicBezTo>
                    <a:pt x="0" y="577"/>
                    <a:pt x="6638" y="7582"/>
                    <a:pt x="10541" y="10017"/>
                  </a:cubicBezTo>
                  <a:cubicBezTo>
                    <a:pt x="12356" y="11149"/>
                    <a:pt x="13536" y="11452"/>
                    <a:pt x="14279" y="11452"/>
                  </a:cubicBezTo>
                  <a:cubicBezTo>
                    <a:pt x="15134" y="11452"/>
                    <a:pt x="15411" y="11051"/>
                    <a:pt x="15411" y="11051"/>
                  </a:cubicBezTo>
                  <a:lnTo>
                    <a:pt x="16312" y="10217"/>
                  </a:lnTo>
                  <a:cubicBezTo>
                    <a:pt x="17764" y="4347"/>
                    <a:pt x="372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8794281" y="4446449"/>
              <a:ext cx="141520" cy="123280"/>
            </a:xfrm>
            <a:custGeom>
              <a:avLst/>
              <a:gdLst/>
              <a:ahLst/>
              <a:cxnLst/>
              <a:rect l="l" t="t" r="r" b="b"/>
              <a:pathLst>
                <a:path w="10575" h="9212" extrusionOk="0">
                  <a:moveTo>
                    <a:pt x="920" y="0"/>
                  </a:moveTo>
                  <a:cubicBezTo>
                    <a:pt x="652" y="0"/>
                    <a:pt x="400" y="23"/>
                    <a:pt x="167" y="72"/>
                  </a:cubicBezTo>
                  <a:cubicBezTo>
                    <a:pt x="100" y="72"/>
                    <a:pt x="67" y="139"/>
                    <a:pt x="34" y="172"/>
                  </a:cubicBezTo>
                  <a:cubicBezTo>
                    <a:pt x="0" y="239"/>
                    <a:pt x="0" y="305"/>
                    <a:pt x="34" y="372"/>
                  </a:cubicBezTo>
                  <a:cubicBezTo>
                    <a:pt x="167" y="672"/>
                    <a:pt x="3536" y="7544"/>
                    <a:pt x="9173" y="9178"/>
                  </a:cubicBezTo>
                  <a:cubicBezTo>
                    <a:pt x="9207" y="9212"/>
                    <a:pt x="9240" y="9212"/>
                    <a:pt x="9240" y="9212"/>
                  </a:cubicBezTo>
                  <a:cubicBezTo>
                    <a:pt x="9340" y="9212"/>
                    <a:pt x="9407" y="9145"/>
                    <a:pt x="9440" y="9045"/>
                  </a:cubicBezTo>
                  <a:cubicBezTo>
                    <a:pt x="9474" y="8945"/>
                    <a:pt x="9407" y="8811"/>
                    <a:pt x="9307" y="8778"/>
                  </a:cubicBezTo>
                  <a:cubicBezTo>
                    <a:pt x="4437" y="7344"/>
                    <a:pt x="1201" y="1706"/>
                    <a:pt x="534" y="439"/>
                  </a:cubicBezTo>
                  <a:cubicBezTo>
                    <a:pt x="660" y="425"/>
                    <a:pt x="792" y="419"/>
                    <a:pt x="929" y="419"/>
                  </a:cubicBezTo>
                  <a:cubicBezTo>
                    <a:pt x="4181" y="419"/>
                    <a:pt x="10144" y="4077"/>
                    <a:pt x="10208" y="4141"/>
                  </a:cubicBezTo>
                  <a:cubicBezTo>
                    <a:pt x="10244" y="4154"/>
                    <a:pt x="10285" y="4161"/>
                    <a:pt x="10326" y="4161"/>
                  </a:cubicBezTo>
                  <a:cubicBezTo>
                    <a:pt x="10396" y="4161"/>
                    <a:pt x="10465" y="4138"/>
                    <a:pt x="10508" y="4075"/>
                  </a:cubicBezTo>
                  <a:cubicBezTo>
                    <a:pt x="10574" y="3975"/>
                    <a:pt x="10541" y="3841"/>
                    <a:pt x="10441" y="3774"/>
                  </a:cubicBezTo>
                  <a:cubicBezTo>
                    <a:pt x="10163" y="3620"/>
                    <a:pt x="4300" y="0"/>
                    <a:pt x="92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8759899" y="4442488"/>
              <a:ext cx="82597" cy="140195"/>
            </a:xfrm>
            <a:custGeom>
              <a:avLst/>
              <a:gdLst/>
              <a:ahLst/>
              <a:cxnLst/>
              <a:rect l="l" t="t" r="r" b="b"/>
              <a:pathLst>
                <a:path w="6172" h="10476" extrusionOk="0">
                  <a:moveTo>
                    <a:pt x="2102" y="1"/>
                  </a:moveTo>
                  <a:cubicBezTo>
                    <a:pt x="2036" y="34"/>
                    <a:pt x="2002" y="101"/>
                    <a:pt x="1969" y="168"/>
                  </a:cubicBezTo>
                  <a:cubicBezTo>
                    <a:pt x="1902" y="468"/>
                    <a:pt x="1" y="7473"/>
                    <a:pt x="935" y="10308"/>
                  </a:cubicBezTo>
                  <a:cubicBezTo>
                    <a:pt x="962" y="10391"/>
                    <a:pt x="1035" y="10450"/>
                    <a:pt x="1134" y="10450"/>
                  </a:cubicBezTo>
                  <a:cubicBezTo>
                    <a:pt x="1155" y="10450"/>
                    <a:pt x="1178" y="10448"/>
                    <a:pt x="1202" y="10442"/>
                  </a:cubicBezTo>
                  <a:cubicBezTo>
                    <a:pt x="1302" y="10375"/>
                    <a:pt x="1368" y="10275"/>
                    <a:pt x="1335" y="10175"/>
                  </a:cubicBezTo>
                  <a:cubicBezTo>
                    <a:pt x="534" y="7806"/>
                    <a:pt x="1902" y="2069"/>
                    <a:pt x="2269" y="601"/>
                  </a:cubicBezTo>
                  <a:cubicBezTo>
                    <a:pt x="4838" y="3303"/>
                    <a:pt x="5738" y="10208"/>
                    <a:pt x="5738" y="10275"/>
                  </a:cubicBezTo>
                  <a:cubicBezTo>
                    <a:pt x="5772" y="10408"/>
                    <a:pt x="5838" y="10475"/>
                    <a:pt x="5972" y="10475"/>
                  </a:cubicBezTo>
                  <a:cubicBezTo>
                    <a:pt x="6105" y="10442"/>
                    <a:pt x="6172" y="10342"/>
                    <a:pt x="6172" y="10242"/>
                  </a:cubicBezTo>
                  <a:cubicBezTo>
                    <a:pt x="6138" y="9941"/>
                    <a:pt x="5171" y="2636"/>
                    <a:pt x="2302" y="68"/>
                  </a:cubicBezTo>
                  <a:cubicBezTo>
                    <a:pt x="2269" y="1"/>
                    <a:pt x="2169" y="1"/>
                    <a:pt x="21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8665708" y="4440079"/>
              <a:ext cx="125006" cy="120724"/>
            </a:xfrm>
            <a:custGeom>
              <a:avLst/>
              <a:gdLst/>
              <a:ahLst/>
              <a:cxnLst/>
              <a:rect l="l" t="t" r="r" b="b"/>
              <a:pathLst>
                <a:path w="9341" h="9021" extrusionOk="0">
                  <a:moveTo>
                    <a:pt x="9131" y="0"/>
                  </a:moveTo>
                  <a:cubicBezTo>
                    <a:pt x="9113" y="0"/>
                    <a:pt x="9093" y="4"/>
                    <a:pt x="9074" y="14"/>
                  </a:cubicBezTo>
                  <a:cubicBezTo>
                    <a:pt x="9007" y="14"/>
                    <a:pt x="3103" y="1849"/>
                    <a:pt x="134" y="3683"/>
                  </a:cubicBezTo>
                  <a:cubicBezTo>
                    <a:pt x="34" y="3750"/>
                    <a:pt x="0" y="3850"/>
                    <a:pt x="67" y="3950"/>
                  </a:cubicBezTo>
                  <a:cubicBezTo>
                    <a:pt x="117" y="4025"/>
                    <a:pt x="205" y="4063"/>
                    <a:pt x="288" y="4063"/>
                  </a:cubicBezTo>
                  <a:cubicBezTo>
                    <a:pt x="315" y="4063"/>
                    <a:pt x="342" y="4059"/>
                    <a:pt x="367" y="4050"/>
                  </a:cubicBezTo>
                  <a:cubicBezTo>
                    <a:pt x="2902" y="2483"/>
                    <a:pt x="7606" y="915"/>
                    <a:pt x="8873" y="514"/>
                  </a:cubicBezTo>
                  <a:lnTo>
                    <a:pt x="8873" y="514"/>
                  </a:lnTo>
                  <a:cubicBezTo>
                    <a:pt x="8273" y="3750"/>
                    <a:pt x="3169" y="8620"/>
                    <a:pt x="3103" y="8654"/>
                  </a:cubicBezTo>
                  <a:cubicBezTo>
                    <a:pt x="3003" y="8754"/>
                    <a:pt x="3003" y="8887"/>
                    <a:pt x="3103" y="8954"/>
                  </a:cubicBezTo>
                  <a:cubicBezTo>
                    <a:pt x="3136" y="8987"/>
                    <a:pt x="3203" y="9021"/>
                    <a:pt x="3236" y="9021"/>
                  </a:cubicBezTo>
                  <a:cubicBezTo>
                    <a:pt x="3303" y="9021"/>
                    <a:pt x="3336" y="8987"/>
                    <a:pt x="3403" y="8954"/>
                  </a:cubicBezTo>
                  <a:cubicBezTo>
                    <a:pt x="3603" y="8754"/>
                    <a:pt x="9040" y="3617"/>
                    <a:pt x="9340" y="214"/>
                  </a:cubicBezTo>
                  <a:cubicBezTo>
                    <a:pt x="9340" y="148"/>
                    <a:pt x="9307" y="81"/>
                    <a:pt x="9240" y="47"/>
                  </a:cubicBezTo>
                  <a:cubicBezTo>
                    <a:pt x="9217" y="24"/>
                    <a:pt x="9176" y="0"/>
                    <a:pt x="913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8784899" y="4363754"/>
              <a:ext cx="156709" cy="87227"/>
            </a:xfrm>
            <a:custGeom>
              <a:avLst/>
              <a:gdLst/>
              <a:ahLst/>
              <a:cxnLst/>
              <a:rect l="l" t="t" r="r" b="b"/>
              <a:pathLst>
                <a:path w="11710" h="6518" extrusionOk="0">
                  <a:moveTo>
                    <a:pt x="9520" y="1"/>
                  </a:moveTo>
                  <a:cubicBezTo>
                    <a:pt x="9493" y="1"/>
                    <a:pt x="9466" y="5"/>
                    <a:pt x="9441" y="13"/>
                  </a:cubicBezTo>
                  <a:cubicBezTo>
                    <a:pt x="9174" y="146"/>
                    <a:pt x="2869" y="3082"/>
                    <a:pt x="67" y="5750"/>
                  </a:cubicBezTo>
                  <a:cubicBezTo>
                    <a:pt x="1" y="5817"/>
                    <a:pt x="1" y="5884"/>
                    <a:pt x="1" y="5984"/>
                  </a:cubicBezTo>
                  <a:cubicBezTo>
                    <a:pt x="34" y="6051"/>
                    <a:pt x="101" y="6117"/>
                    <a:pt x="168" y="6117"/>
                  </a:cubicBezTo>
                  <a:cubicBezTo>
                    <a:pt x="334" y="6151"/>
                    <a:pt x="2336" y="6518"/>
                    <a:pt x="4771" y="6518"/>
                  </a:cubicBezTo>
                  <a:cubicBezTo>
                    <a:pt x="7039" y="6518"/>
                    <a:pt x="9674" y="6184"/>
                    <a:pt x="11576" y="4983"/>
                  </a:cubicBezTo>
                  <a:cubicBezTo>
                    <a:pt x="11676" y="4917"/>
                    <a:pt x="11709" y="4783"/>
                    <a:pt x="11642" y="4683"/>
                  </a:cubicBezTo>
                  <a:cubicBezTo>
                    <a:pt x="11600" y="4620"/>
                    <a:pt x="11531" y="4596"/>
                    <a:pt x="11461" y="4596"/>
                  </a:cubicBezTo>
                  <a:cubicBezTo>
                    <a:pt x="11420" y="4596"/>
                    <a:pt x="11379" y="4604"/>
                    <a:pt x="11342" y="4616"/>
                  </a:cubicBezTo>
                  <a:cubicBezTo>
                    <a:pt x="9549" y="5781"/>
                    <a:pt x="6958" y="6085"/>
                    <a:pt x="4730" y="6085"/>
                  </a:cubicBezTo>
                  <a:cubicBezTo>
                    <a:pt x="2938" y="6085"/>
                    <a:pt x="1382" y="5888"/>
                    <a:pt x="668" y="5784"/>
                  </a:cubicBezTo>
                  <a:cubicBezTo>
                    <a:pt x="3570" y="3215"/>
                    <a:pt x="9574" y="413"/>
                    <a:pt x="9608" y="413"/>
                  </a:cubicBezTo>
                  <a:cubicBezTo>
                    <a:pt x="9741" y="347"/>
                    <a:pt x="9774" y="213"/>
                    <a:pt x="9708" y="113"/>
                  </a:cubicBezTo>
                  <a:cubicBezTo>
                    <a:pt x="9683" y="38"/>
                    <a:pt x="9601" y="1"/>
                    <a:pt x="95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8781326" y="4297320"/>
              <a:ext cx="85287" cy="148746"/>
            </a:xfrm>
            <a:custGeom>
              <a:avLst/>
              <a:gdLst/>
              <a:ahLst/>
              <a:cxnLst/>
              <a:rect l="l" t="t" r="r" b="b"/>
              <a:pathLst>
                <a:path w="6373" h="11115" extrusionOk="0">
                  <a:moveTo>
                    <a:pt x="995" y="0"/>
                  </a:moveTo>
                  <a:cubicBezTo>
                    <a:pt x="909" y="0"/>
                    <a:pt x="830" y="87"/>
                    <a:pt x="801" y="174"/>
                  </a:cubicBezTo>
                  <a:cubicBezTo>
                    <a:pt x="301" y="2909"/>
                    <a:pt x="1" y="10815"/>
                    <a:pt x="1" y="10915"/>
                  </a:cubicBezTo>
                  <a:cubicBezTo>
                    <a:pt x="1" y="10981"/>
                    <a:pt x="34" y="11048"/>
                    <a:pt x="101" y="11115"/>
                  </a:cubicBezTo>
                  <a:lnTo>
                    <a:pt x="201" y="11115"/>
                  </a:lnTo>
                  <a:cubicBezTo>
                    <a:pt x="234" y="11115"/>
                    <a:pt x="268" y="11115"/>
                    <a:pt x="301" y="11081"/>
                  </a:cubicBezTo>
                  <a:cubicBezTo>
                    <a:pt x="2469" y="9780"/>
                    <a:pt x="6172" y="1708"/>
                    <a:pt x="6305" y="1374"/>
                  </a:cubicBezTo>
                  <a:cubicBezTo>
                    <a:pt x="6372" y="1274"/>
                    <a:pt x="6305" y="1141"/>
                    <a:pt x="6205" y="1074"/>
                  </a:cubicBezTo>
                  <a:cubicBezTo>
                    <a:pt x="6182" y="1066"/>
                    <a:pt x="6156" y="1062"/>
                    <a:pt x="6131" y="1062"/>
                  </a:cubicBezTo>
                  <a:cubicBezTo>
                    <a:pt x="6048" y="1062"/>
                    <a:pt x="5964" y="1106"/>
                    <a:pt x="5938" y="1208"/>
                  </a:cubicBezTo>
                  <a:cubicBezTo>
                    <a:pt x="5905" y="1274"/>
                    <a:pt x="2536" y="8646"/>
                    <a:pt x="435" y="10481"/>
                  </a:cubicBezTo>
                  <a:cubicBezTo>
                    <a:pt x="501" y="8780"/>
                    <a:pt x="801" y="2575"/>
                    <a:pt x="1202" y="240"/>
                  </a:cubicBezTo>
                  <a:cubicBezTo>
                    <a:pt x="1235" y="140"/>
                    <a:pt x="1168" y="40"/>
                    <a:pt x="1035" y="7"/>
                  </a:cubicBezTo>
                  <a:cubicBezTo>
                    <a:pt x="1022" y="2"/>
                    <a:pt x="1008" y="0"/>
                    <a:pt x="9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8656326" y="4303477"/>
              <a:ext cx="144210" cy="142591"/>
            </a:xfrm>
            <a:custGeom>
              <a:avLst/>
              <a:gdLst/>
              <a:ahLst/>
              <a:cxnLst/>
              <a:rect l="l" t="t" r="r" b="b"/>
              <a:pathLst>
                <a:path w="10776" h="10655" extrusionOk="0">
                  <a:moveTo>
                    <a:pt x="5189" y="1"/>
                  </a:moveTo>
                  <a:cubicBezTo>
                    <a:pt x="5145" y="1"/>
                    <a:pt x="5101" y="17"/>
                    <a:pt x="5071" y="47"/>
                  </a:cubicBezTo>
                  <a:cubicBezTo>
                    <a:pt x="4971" y="114"/>
                    <a:pt x="4938" y="247"/>
                    <a:pt x="5038" y="314"/>
                  </a:cubicBezTo>
                  <a:cubicBezTo>
                    <a:pt x="5071" y="381"/>
                    <a:pt x="10041" y="6919"/>
                    <a:pt x="9408" y="10154"/>
                  </a:cubicBezTo>
                  <a:cubicBezTo>
                    <a:pt x="8173" y="9454"/>
                    <a:pt x="2303" y="6085"/>
                    <a:pt x="435" y="2015"/>
                  </a:cubicBezTo>
                  <a:cubicBezTo>
                    <a:pt x="410" y="1943"/>
                    <a:pt x="334" y="1888"/>
                    <a:pt x="256" y="1888"/>
                  </a:cubicBezTo>
                  <a:cubicBezTo>
                    <a:pt x="226" y="1888"/>
                    <a:pt x="196" y="1897"/>
                    <a:pt x="168" y="1915"/>
                  </a:cubicBezTo>
                  <a:cubicBezTo>
                    <a:pt x="68" y="1949"/>
                    <a:pt x="1" y="2082"/>
                    <a:pt x="68" y="2182"/>
                  </a:cubicBezTo>
                  <a:cubicBezTo>
                    <a:pt x="2202" y="6852"/>
                    <a:pt x="9141" y="10488"/>
                    <a:pt x="9441" y="10655"/>
                  </a:cubicBezTo>
                  <a:lnTo>
                    <a:pt x="9608" y="10655"/>
                  </a:lnTo>
                  <a:cubicBezTo>
                    <a:pt x="9674" y="10621"/>
                    <a:pt x="9708" y="10588"/>
                    <a:pt x="9741" y="10521"/>
                  </a:cubicBezTo>
                  <a:cubicBezTo>
                    <a:pt x="10775" y="7186"/>
                    <a:pt x="5572" y="347"/>
                    <a:pt x="5338" y="81"/>
                  </a:cubicBezTo>
                  <a:cubicBezTo>
                    <a:pt x="5301" y="25"/>
                    <a:pt x="5244" y="1"/>
                    <a:pt x="51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8615708" y="4382223"/>
              <a:ext cx="170988" cy="75906"/>
            </a:xfrm>
            <a:custGeom>
              <a:avLst/>
              <a:gdLst/>
              <a:ahLst/>
              <a:cxnLst/>
              <a:rect l="l" t="t" r="r" b="b"/>
              <a:pathLst>
                <a:path w="12777" h="5672" extrusionOk="0">
                  <a:moveTo>
                    <a:pt x="1635" y="1"/>
                  </a:moveTo>
                  <a:cubicBezTo>
                    <a:pt x="1535" y="1"/>
                    <a:pt x="1435" y="67"/>
                    <a:pt x="1401" y="167"/>
                  </a:cubicBezTo>
                  <a:cubicBezTo>
                    <a:pt x="1401" y="301"/>
                    <a:pt x="1468" y="401"/>
                    <a:pt x="1568" y="401"/>
                  </a:cubicBezTo>
                  <a:cubicBezTo>
                    <a:pt x="1635" y="434"/>
                    <a:pt x="7239" y="1168"/>
                    <a:pt x="12109" y="4504"/>
                  </a:cubicBezTo>
                  <a:cubicBezTo>
                    <a:pt x="11315" y="4748"/>
                    <a:pt x="9327" y="5254"/>
                    <a:pt x="6533" y="5254"/>
                  </a:cubicBezTo>
                  <a:cubicBezTo>
                    <a:pt x="4751" y="5254"/>
                    <a:pt x="2639" y="5048"/>
                    <a:pt x="301" y="4437"/>
                  </a:cubicBezTo>
                  <a:cubicBezTo>
                    <a:pt x="167" y="4437"/>
                    <a:pt x="67" y="4504"/>
                    <a:pt x="34" y="4604"/>
                  </a:cubicBezTo>
                  <a:cubicBezTo>
                    <a:pt x="0" y="4704"/>
                    <a:pt x="67" y="4837"/>
                    <a:pt x="201" y="4871"/>
                  </a:cubicBezTo>
                  <a:cubicBezTo>
                    <a:pt x="2536" y="5471"/>
                    <a:pt x="4670" y="5671"/>
                    <a:pt x="6505" y="5671"/>
                  </a:cubicBezTo>
                  <a:cubicBezTo>
                    <a:pt x="10241" y="5671"/>
                    <a:pt x="12609" y="4771"/>
                    <a:pt x="12643" y="4771"/>
                  </a:cubicBezTo>
                  <a:cubicBezTo>
                    <a:pt x="12709" y="4737"/>
                    <a:pt x="12776" y="4671"/>
                    <a:pt x="12776" y="4604"/>
                  </a:cubicBezTo>
                  <a:cubicBezTo>
                    <a:pt x="12776" y="4537"/>
                    <a:pt x="12743" y="4437"/>
                    <a:pt x="12676" y="4404"/>
                  </a:cubicBezTo>
                  <a:cubicBezTo>
                    <a:pt x="7673" y="801"/>
                    <a:pt x="1702" y="1"/>
                    <a:pt x="16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8760796" y="4406541"/>
              <a:ext cx="75303" cy="63353"/>
            </a:xfrm>
            <a:custGeom>
              <a:avLst/>
              <a:gdLst/>
              <a:ahLst/>
              <a:cxnLst/>
              <a:rect l="l" t="t" r="r" b="b"/>
              <a:pathLst>
                <a:path w="5627" h="4734" extrusionOk="0">
                  <a:moveTo>
                    <a:pt x="2339" y="1"/>
                  </a:moveTo>
                  <a:cubicBezTo>
                    <a:pt x="1177" y="1"/>
                    <a:pt x="501" y="1353"/>
                    <a:pt x="501" y="1353"/>
                  </a:cubicBezTo>
                  <a:cubicBezTo>
                    <a:pt x="0" y="2487"/>
                    <a:pt x="67" y="4255"/>
                    <a:pt x="2002" y="4688"/>
                  </a:cubicBezTo>
                  <a:cubicBezTo>
                    <a:pt x="2139" y="4719"/>
                    <a:pt x="2276" y="4734"/>
                    <a:pt x="2411" y="4734"/>
                  </a:cubicBezTo>
                  <a:cubicBezTo>
                    <a:pt x="4178" y="4734"/>
                    <a:pt x="5627" y="2230"/>
                    <a:pt x="3736" y="619"/>
                  </a:cubicBezTo>
                  <a:cubicBezTo>
                    <a:pt x="3216" y="168"/>
                    <a:pt x="2748" y="1"/>
                    <a:pt x="2339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8575761" y="4749158"/>
              <a:ext cx="187661" cy="120388"/>
            </a:xfrm>
            <a:custGeom>
              <a:avLst/>
              <a:gdLst/>
              <a:ahLst/>
              <a:cxnLst/>
              <a:rect l="l" t="t" r="r" b="b"/>
              <a:pathLst>
                <a:path w="12076" h="7747" extrusionOk="0">
                  <a:moveTo>
                    <a:pt x="7162" y="0"/>
                  </a:moveTo>
                  <a:cubicBezTo>
                    <a:pt x="856" y="0"/>
                    <a:pt x="0" y="6761"/>
                    <a:pt x="0" y="6761"/>
                  </a:cubicBezTo>
                  <a:cubicBezTo>
                    <a:pt x="0" y="6761"/>
                    <a:pt x="1593" y="7746"/>
                    <a:pt x="3893" y="7746"/>
                  </a:cubicBezTo>
                  <a:cubicBezTo>
                    <a:pt x="4870" y="7746"/>
                    <a:pt x="5974" y="7568"/>
                    <a:pt x="7138" y="7061"/>
                  </a:cubicBezTo>
                  <a:cubicBezTo>
                    <a:pt x="11041" y="5393"/>
                    <a:pt x="12075" y="1090"/>
                    <a:pt x="12075" y="1090"/>
                  </a:cubicBezTo>
                  <a:cubicBezTo>
                    <a:pt x="10151" y="318"/>
                    <a:pt x="8529" y="0"/>
                    <a:pt x="7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8572124" y="4745879"/>
              <a:ext cx="194918" cy="127008"/>
            </a:xfrm>
            <a:custGeom>
              <a:avLst/>
              <a:gdLst/>
              <a:ahLst/>
              <a:cxnLst/>
              <a:rect l="l" t="t" r="r" b="b"/>
              <a:pathLst>
                <a:path w="12543" h="8173" extrusionOk="0">
                  <a:moveTo>
                    <a:pt x="7416" y="416"/>
                  </a:moveTo>
                  <a:cubicBezTo>
                    <a:pt x="8801" y="416"/>
                    <a:pt x="10360" y="743"/>
                    <a:pt x="12076" y="1401"/>
                  </a:cubicBezTo>
                  <a:cubicBezTo>
                    <a:pt x="11809" y="2235"/>
                    <a:pt x="10608" y="5671"/>
                    <a:pt x="7306" y="7105"/>
                  </a:cubicBezTo>
                  <a:cubicBezTo>
                    <a:pt x="6272" y="7539"/>
                    <a:pt x="5238" y="7739"/>
                    <a:pt x="4137" y="7739"/>
                  </a:cubicBezTo>
                  <a:cubicBezTo>
                    <a:pt x="2269" y="7739"/>
                    <a:pt x="868" y="7072"/>
                    <a:pt x="468" y="6872"/>
                  </a:cubicBezTo>
                  <a:cubicBezTo>
                    <a:pt x="534" y="6438"/>
                    <a:pt x="801" y="5070"/>
                    <a:pt x="1635" y="3703"/>
                  </a:cubicBezTo>
                  <a:cubicBezTo>
                    <a:pt x="2910" y="1521"/>
                    <a:pt x="4870" y="416"/>
                    <a:pt x="7416" y="416"/>
                  </a:cubicBezTo>
                  <a:close/>
                  <a:moveTo>
                    <a:pt x="7406" y="0"/>
                  </a:moveTo>
                  <a:cubicBezTo>
                    <a:pt x="968" y="0"/>
                    <a:pt x="34" y="6872"/>
                    <a:pt x="34" y="6938"/>
                  </a:cubicBezTo>
                  <a:cubicBezTo>
                    <a:pt x="1" y="7039"/>
                    <a:pt x="34" y="7105"/>
                    <a:pt x="101" y="7139"/>
                  </a:cubicBezTo>
                  <a:cubicBezTo>
                    <a:pt x="167" y="7205"/>
                    <a:pt x="1802" y="8173"/>
                    <a:pt x="4137" y="8173"/>
                  </a:cubicBezTo>
                  <a:cubicBezTo>
                    <a:pt x="5271" y="8173"/>
                    <a:pt x="6405" y="7939"/>
                    <a:pt x="7473" y="7472"/>
                  </a:cubicBezTo>
                  <a:cubicBezTo>
                    <a:pt x="11409" y="5771"/>
                    <a:pt x="12476" y="1535"/>
                    <a:pt x="12509" y="1334"/>
                  </a:cubicBezTo>
                  <a:cubicBezTo>
                    <a:pt x="12543" y="1234"/>
                    <a:pt x="12476" y="1134"/>
                    <a:pt x="12409" y="1101"/>
                  </a:cubicBezTo>
                  <a:cubicBezTo>
                    <a:pt x="10575" y="367"/>
                    <a:pt x="8907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8572124" y="4762788"/>
              <a:ext cx="194918" cy="94545"/>
            </a:xfrm>
            <a:custGeom>
              <a:avLst/>
              <a:gdLst/>
              <a:ahLst/>
              <a:cxnLst/>
              <a:rect l="l" t="t" r="r" b="b"/>
              <a:pathLst>
                <a:path w="12543" h="6084" extrusionOk="0">
                  <a:moveTo>
                    <a:pt x="12331" y="1"/>
                  </a:moveTo>
                  <a:cubicBezTo>
                    <a:pt x="12304" y="1"/>
                    <a:pt x="12274" y="5"/>
                    <a:pt x="12243" y="13"/>
                  </a:cubicBezTo>
                  <a:cubicBezTo>
                    <a:pt x="11842" y="146"/>
                    <a:pt x="1869" y="3616"/>
                    <a:pt x="67" y="5750"/>
                  </a:cubicBezTo>
                  <a:cubicBezTo>
                    <a:pt x="1" y="5850"/>
                    <a:pt x="1" y="5984"/>
                    <a:pt x="101" y="6051"/>
                  </a:cubicBezTo>
                  <a:cubicBezTo>
                    <a:pt x="134" y="6084"/>
                    <a:pt x="167" y="6084"/>
                    <a:pt x="234" y="6084"/>
                  </a:cubicBezTo>
                  <a:cubicBezTo>
                    <a:pt x="267" y="6084"/>
                    <a:pt x="334" y="6051"/>
                    <a:pt x="367" y="6017"/>
                  </a:cubicBezTo>
                  <a:cubicBezTo>
                    <a:pt x="2102" y="3982"/>
                    <a:pt x="12276" y="447"/>
                    <a:pt x="12376" y="413"/>
                  </a:cubicBezTo>
                  <a:cubicBezTo>
                    <a:pt x="12509" y="380"/>
                    <a:pt x="12543" y="246"/>
                    <a:pt x="12509" y="146"/>
                  </a:cubicBezTo>
                  <a:cubicBezTo>
                    <a:pt x="12484" y="44"/>
                    <a:pt x="12420" y="1"/>
                    <a:pt x="123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8605305" y="4790435"/>
              <a:ext cx="58586" cy="58617"/>
            </a:xfrm>
            <a:custGeom>
              <a:avLst/>
              <a:gdLst/>
              <a:ahLst/>
              <a:cxnLst/>
              <a:rect l="l" t="t" r="r" b="b"/>
              <a:pathLst>
                <a:path w="3770" h="3772" extrusionOk="0">
                  <a:moveTo>
                    <a:pt x="1787" y="1"/>
                  </a:moveTo>
                  <a:cubicBezTo>
                    <a:pt x="1716" y="1"/>
                    <a:pt x="1645" y="37"/>
                    <a:pt x="1602" y="102"/>
                  </a:cubicBezTo>
                  <a:cubicBezTo>
                    <a:pt x="1001" y="936"/>
                    <a:pt x="0" y="2404"/>
                    <a:pt x="0" y="2737"/>
                  </a:cubicBezTo>
                  <a:cubicBezTo>
                    <a:pt x="0" y="2904"/>
                    <a:pt x="0" y="3238"/>
                    <a:pt x="3536" y="3771"/>
                  </a:cubicBezTo>
                  <a:lnTo>
                    <a:pt x="3570" y="3771"/>
                  </a:lnTo>
                  <a:cubicBezTo>
                    <a:pt x="3670" y="3771"/>
                    <a:pt x="3736" y="3705"/>
                    <a:pt x="3770" y="3604"/>
                  </a:cubicBezTo>
                  <a:cubicBezTo>
                    <a:pt x="3770" y="3504"/>
                    <a:pt x="3703" y="3404"/>
                    <a:pt x="3603" y="3371"/>
                  </a:cubicBezTo>
                  <a:cubicBezTo>
                    <a:pt x="2269" y="3171"/>
                    <a:pt x="768" y="2871"/>
                    <a:pt x="434" y="2670"/>
                  </a:cubicBezTo>
                  <a:cubicBezTo>
                    <a:pt x="567" y="2337"/>
                    <a:pt x="1268" y="1269"/>
                    <a:pt x="1935" y="335"/>
                  </a:cubicBezTo>
                  <a:cubicBezTo>
                    <a:pt x="2002" y="235"/>
                    <a:pt x="1968" y="102"/>
                    <a:pt x="1902" y="35"/>
                  </a:cubicBezTo>
                  <a:cubicBezTo>
                    <a:pt x="1866" y="12"/>
                    <a:pt x="1827" y="1"/>
                    <a:pt x="17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8655596" y="4761218"/>
              <a:ext cx="55991" cy="57249"/>
            </a:xfrm>
            <a:custGeom>
              <a:avLst/>
              <a:gdLst/>
              <a:ahLst/>
              <a:cxnLst/>
              <a:rect l="l" t="t" r="r" b="b"/>
              <a:pathLst>
                <a:path w="3603" h="3684" extrusionOk="0">
                  <a:moveTo>
                    <a:pt x="1889" y="1"/>
                  </a:moveTo>
                  <a:cubicBezTo>
                    <a:pt x="1828" y="1"/>
                    <a:pt x="1771" y="25"/>
                    <a:pt x="1735" y="81"/>
                  </a:cubicBezTo>
                  <a:cubicBezTo>
                    <a:pt x="1568" y="281"/>
                    <a:pt x="133" y="2249"/>
                    <a:pt x="0" y="2916"/>
                  </a:cubicBezTo>
                  <a:cubicBezTo>
                    <a:pt x="0" y="3016"/>
                    <a:pt x="67" y="3116"/>
                    <a:pt x="167" y="3149"/>
                  </a:cubicBezTo>
                  <a:lnTo>
                    <a:pt x="3336" y="3650"/>
                  </a:lnTo>
                  <a:cubicBezTo>
                    <a:pt x="3336" y="3683"/>
                    <a:pt x="3369" y="3683"/>
                    <a:pt x="3369" y="3683"/>
                  </a:cubicBezTo>
                  <a:cubicBezTo>
                    <a:pt x="3469" y="3683"/>
                    <a:pt x="3569" y="3583"/>
                    <a:pt x="3569" y="3483"/>
                  </a:cubicBezTo>
                  <a:cubicBezTo>
                    <a:pt x="3603" y="3383"/>
                    <a:pt x="3536" y="3283"/>
                    <a:pt x="3402" y="3250"/>
                  </a:cubicBezTo>
                  <a:lnTo>
                    <a:pt x="500" y="2783"/>
                  </a:lnTo>
                  <a:cubicBezTo>
                    <a:pt x="734" y="2215"/>
                    <a:pt x="1534" y="1015"/>
                    <a:pt x="2068" y="314"/>
                  </a:cubicBezTo>
                  <a:cubicBezTo>
                    <a:pt x="2135" y="247"/>
                    <a:pt x="2102" y="114"/>
                    <a:pt x="2035" y="47"/>
                  </a:cubicBezTo>
                  <a:cubicBezTo>
                    <a:pt x="1990" y="17"/>
                    <a:pt x="1938" y="1"/>
                    <a:pt x="18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8265746" y="4935730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3"/>
                    <a:pt x="16479" y="3762"/>
                    <a:pt x="16479" y="3762"/>
                  </a:cubicBezTo>
                  <a:cubicBezTo>
                    <a:pt x="16479" y="3762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0" y="645"/>
                    <a:pt x="7272" y="693"/>
                  </a:cubicBezTo>
                  <a:cubicBezTo>
                    <a:pt x="6538" y="1327"/>
                    <a:pt x="5304" y="4263"/>
                    <a:pt x="5304" y="4263"/>
                  </a:cubicBezTo>
                  <a:cubicBezTo>
                    <a:pt x="5304" y="4263"/>
                    <a:pt x="2385" y="838"/>
                    <a:pt x="1413" y="838"/>
                  </a:cubicBezTo>
                  <a:cubicBezTo>
                    <a:pt x="1326" y="838"/>
                    <a:pt x="1254" y="866"/>
                    <a:pt x="1201" y="927"/>
                  </a:cubicBezTo>
                  <a:cubicBezTo>
                    <a:pt x="601" y="1694"/>
                    <a:pt x="0" y="6531"/>
                    <a:pt x="0" y="6531"/>
                  </a:cubicBezTo>
                  <a:cubicBezTo>
                    <a:pt x="0" y="6531"/>
                    <a:pt x="11140" y="6625"/>
                    <a:pt x="20315" y="6625"/>
                  </a:cubicBezTo>
                  <a:cubicBezTo>
                    <a:pt x="26622" y="6625"/>
                    <a:pt x="32000" y="6580"/>
                    <a:pt x="32190" y="6431"/>
                  </a:cubicBezTo>
                  <a:cubicBezTo>
                    <a:pt x="32601" y="6083"/>
                    <a:pt x="31002" y="4"/>
                    <a:pt x="30039" y="4"/>
                  </a:cubicBezTo>
                  <a:cubicBezTo>
                    <a:pt x="29987" y="4"/>
                    <a:pt x="29937" y="22"/>
                    <a:pt x="29888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8"/>
                    <a:pt x="25019" y="168"/>
                  </a:cubicBezTo>
                  <a:cubicBezTo>
                    <a:pt x="24972" y="168"/>
                    <a:pt x="24927" y="176"/>
                    <a:pt x="24885" y="193"/>
                  </a:cubicBezTo>
                  <a:cubicBezTo>
                    <a:pt x="23984" y="560"/>
                    <a:pt x="22617" y="4062"/>
                    <a:pt x="22617" y="4062"/>
                  </a:cubicBezTo>
                  <a:cubicBezTo>
                    <a:pt x="22617" y="4062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8287519" y="4963206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5"/>
                    <a:pt x="18080" y="26"/>
                  </a:cubicBezTo>
                  <a:cubicBezTo>
                    <a:pt x="17646" y="226"/>
                    <a:pt x="15912" y="2495"/>
                    <a:pt x="15145" y="3495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5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09" y="460"/>
                    <a:pt x="10341" y="2695"/>
                    <a:pt x="9807" y="3429"/>
                  </a:cubicBezTo>
                  <a:cubicBezTo>
                    <a:pt x="7806" y="1527"/>
                    <a:pt x="6639" y="560"/>
                    <a:pt x="6405" y="560"/>
                  </a:cubicBezTo>
                  <a:lnTo>
                    <a:pt x="6372" y="560"/>
                  </a:lnTo>
                  <a:cubicBezTo>
                    <a:pt x="5604" y="560"/>
                    <a:pt x="4637" y="2628"/>
                    <a:pt x="4237" y="3695"/>
                  </a:cubicBezTo>
                  <a:cubicBezTo>
                    <a:pt x="3503" y="2695"/>
                    <a:pt x="1902" y="693"/>
                    <a:pt x="1235" y="660"/>
                  </a:cubicBezTo>
                  <a:cubicBezTo>
                    <a:pt x="1135" y="660"/>
                    <a:pt x="1001" y="727"/>
                    <a:pt x="934" y="793"/>
                  </a:cubicBezTo>
                  <a:cubicBezTo>
                    <a:pt x="467" y="1360"/>
                    <a:pt x="67" y="3829"/>
                    <a:pt x="34" y="4129"/>
                  </a:cubicBezTo>
                  <a:cubicBezTo>
                    <a:pt x="0" y="4229"/>
                    <a:pt x="101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4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70" y="4296"/>
                    <a:pt x="4237" y="4329"/>
                    <a:pt x="4304" y="4329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0"/>
                    <a:pt x="8240" y="2528"/>
                    <a:pt x="9707" y="3896"/>
                  </a:cubicBezTo>
                  <a:cubicBezTo>
                    <a:pt x="9731" y="3919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2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0" y="2461"/>
                    <a:pt x="14944" y="3962"/>
                  </a:cubicBezTo>
                  <a:cubicBezTo>
                    <a:pt x="14978" y="4029"/>
                    <a:pt x="15045" y="4062"/>
                    <a:pt x="15111" y="4062"/>
                  </a:cubicBezTo>
                  <a:cubicBezTo>
                    <a:pt x="15178" y="4062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3" y="426"/>
                  </a:cubicBezTo>
                  <a:cubicBezTo>
                    <a:pt x="18614" y="593"/>
                    <a:pt x="19948" y="2395"/>
                    <a:pt x="21049" y="4029"/>
                  </a:cubicBezTo>
                  <a:cubicBezTo>
                    <a:pt x="21082" y="4062"/>
                    <a:pt x="21149" y="4096"/>
                    <a:pt x="21216" y="4096"/>
                  </a:cubicBezTo>
                  <a:cubicBezTo>
                    <a:pt x="21282" y="4096"/>
                    <a:pt x="21349" y="4096"/>
                    <a:pt x="21382" y="4029"/>
                  </a:cubicBezTo>
                  <a:cubicBezTo>
                    <a:pt x="22350" y="2761"/>
                    <a:pt x="23451" y="1360"/>
                    <a:pt x="23751" y="1060"/>
                  </a:cubicBezTo>
                  <a:cubicBezTo>
                    <a:pt x="23984" y="1260"/>
                    <a:pt x="24618" y="2094"/>
                    <a:pt x="25018" y="2628"/>
                  </a:cubicBezTo>
                  <a:cubicBezTo>
                    <a:pt x="25840" y="3702"/>
                    <a:pt x="26063" y="3998"/>
                    <a:pt x="26282" y="3998"/>
                  </a:cubicBezTo>
                  <a:cubicBezTo>
                    <a:pt x="26295" y="3998"/>
                    <a:pt x="26307" y="3997"/>
                    <a:pt x="26319" y="3996"/>
                  </a:cubicBezTo>
                  <a:cubicBezTo>
                    <a:pt x="26519" y="3962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1"/>
                    <a:pt x="29288" y="3662"/>
                  </a:cubicBezTo>
                  <a:cubicBezTo>
                    <a:pt x="29321" y="3796"/>
                    <a:pt x="29421" y="3862"/>
                    <a:pt x="29522" y="3862"/>
                  </a:cubicBezTo>
                  <a:cubicBezTo>
                    <a:pt x="29655" y="3862"/>
                    <a:pt x="29722" y="3762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7" y="827"/>
                    <a:pt x="28421" y="860"/>
                  </a:cubicBezTo>
                  <a:cubicBezTo>
                    <a:pt x="28054" y="1060"/>
                    <a:pt x="27553" y="1727"/>
                    <a:pt x="26920" y="2661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5" y="2795"/>
                    <a:pt x="25352" y="2361"/>
                  </a:cubicBezTo>
                  <a:cubicBezTo>
                    <a:pt x="24440" y="1135"/>
                    <a:pt x="24039" y="616"/>
                    <a:pt x="23733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1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7950556" y="4787343"/>
              <a:ext cx="283046" cy="181445"/>
            </a:xfrm>
            <a:custGeom>
              <a:avLst/>
              <a:gdLst/>
              <a:ahLst/>
              <a:cxnLst/>
              <a:rect l="l" t="t" r="r" b="b"/>
              <a:pathLst>
                <a:path w="18214" h="11676" extrusionOk="0">
                  <a:moveTo>
                    <a:pt x="13844" y="1"/>
                  </a:moveTo>
                  <a:cubicBezTo>
                    <a:pt x="13743" y="1"/>
                    <a:pt x="13643" y="101"/>
                    <a:pt x="13643" y="201"/>
                  </a:cubicBezTo>
                  <a:cubicBezTo>
                    <a:pt x="13610" y="334"/>
                    <a:pt x="13710" y="434"/>
                    <a:pt x="13810" y="434"/>
                  </a:cubicBezTo>
                  <a:cubicBezTo>
                    <a:pt x="14110" y="468"/>
                    <a:pt x="14377" y="501"/>
                    <a:pt x="14611" y="534"/>
                  </a:cubicBezTo>
                  <a:lnTo>
                    <a:pt x="14677" y="534"/>
                  </a:lnTo>
                  <a:cubicBezTo>
                    <a:pt x="14744" y="534"/>
                    <a:pt x="14844" y="468"/>
                    <a:pt x="14878" y="368"/>
                  </a:cubicBezTo>
                  <a:cubicBezTo>
                    <a:pt x="14878" y="268"/>
                    <a:pt x="14811" y="168"/>
                    <a:pt x="14711" y="134"/>
                  </a:cubicBezTo>
                  <a:cubicBezTo>
                    <a:pt x="14444" y="67"/>
                    <a:pt x="14144" y="34"/>
                    <a:pt x="13844" y="1"/>
                  </a:cubicBezTo>
                  <a:close/>
                  <a:moveTo>
                    <a:pt x="15489" y="359"/>
                  </a:moveTo>
                  <a:cubicBezTo>
                    <a:pt x="15401" y="359"/>
                    <a:pt x="15305" y="419"/>
                    <a:pt x="15278" y="501"/>
                  </a:cubicBezTo>
                  <a:cubicBezTo>
                    <a:pt x="15245" y="601"/>
                    <a:pt x="15278" y="735"/>
                    <a:pt x="15378" y="768"/>
                  </a:cubicBezTo>
                  <a:cubicBezTo>
                    <a:pt x="15645" y="868"/>
                    <a:pt x="15878" y="968"/>
                    <a:pt x="16112" y="1102"/>
                  </a:cubicBezTo>
                  <a:cubicBezTo>
                    <a:pt x="16145" y="1135"/>
                    <a:pt x="16179" y="1135"/>
                    <a:pt x="16212" y="1135"/>
                  </a:cubicBezTo>
                  <a:cubicBezTo>
                    <a:pt x="16279" y="1135"/>
                    <a:pt x="16345" y="1102"/>
                    <a:pt x="16379" y="1035"/>
                  </a:cubicBezTo>
                  <a:cubicBezTo>
                    <a:pt x="16445" y="935"/>
                    <a:pt x="16412" y="801"/>
                    <a:pt x="16312" y="735"/>
                  </a:cubicBezTo>
                  <a:cubicBezTo>
                    <a:pt x="16078" y="601"/>
                    <a:pt x="15812" y="468"/>
                    <a:pt x="15545" y="368"/>
                  </a:cubicBezTo>
                  <a:cubicBezTo>
                    <a:pt x="15527" y="362"/>
                    <a:pt x="15508" y="359"/>
                    <a:pt x="15489" y="359"/>
                  </a:cubicBezTo>
                  <a:close/>
                  <a:moveTo>
                    <a:pt x="301" y="201"/>
                  </a:moveTo>
                  <a:cubicBezTo>
                    <a:pt x="167" y="201"/>
                    <a:pt x="67" y="268"/>
                    <a:pt x="67" y="368"/>
                  </a:cubicBezTo>
                  <a:cubicBezTo>
                    <a:pt x="67" y="401"/>
                    <a:pt x="0" y="735"/>
                    <a:pt x="0" y="1235"/>
                  </a:cubicBezTo>
                  <a:cubicBezTo>
                    <a:pt x="0" y="1368"/>
                    <a:pt x="100" y="1435"/>
                    <a:pt x="200" y="1435"/>
                  </a:cubicBezTo>
                  <a:cubicBezTo>
                    <a:pt x="334" y="1435"/>
                    <a:pt x="434" y="1368"/>
                    <a:pt x="434" y="1235"/>
                  </a:cubicBezTo>
                  <a:cubicBezTo>
                    <a:pt x="434" y="768"/>
                    <a:pt x="467" y="434"/>
                    <a:pt x="467" y="434"/>
                  </a:cubicBezTo>
                  <a:cubicBezTo>
                    <a:pt x="467" y="334"/>
                    <a:pt x="401" y="201"/>
                    <a:pt x="301" y="201"/>
                  </a:cubicBezTo>
                  <a:close/>
                  <a:moveTo>
                    <a:pt x="16891" y="1222"/>
                  </a:moveTo>
                  <a:cubicBezTo>
                    <a:pt x="16833" y="1222"/>
                    <a:pt x="16767" y="1247"/>
                    <a:pt x="16712" y="1302"/>
                  </a:cubicBezTo>
                  <a:cubicBezTo>
                    <a:pt x="16646" y="1368"/>
                    <a:pt x="16646" y="1502"/>
                    <a:pt x="16712" y="1569"/>
                  </a:cubicBezTo>
                  <a:cubicBezTo>
                    <a:pt x="16912" y="1769"/>
                    <a:pt x="17079" y="1969"/>
                    <a:pt x="17213" y="2202"/>
                  </a:cubicBezTo>
                  <a:cubicBezTo>
                    <a:pt x="17246" y="2236"/>
                    <a:pt x="17313" y="2302"/>
                    <a:pt x="17413" y="2302"/>
                  </a:cubicBezTo>
                  <a:cubicBezTo>
                    <a:pt x="17446" y="2302"/>
                    <a:pt x="17479" y="2269"/>
                    <a:pt x="17513" y="2269"/>
                  </a:cubicBezTo>
                  <a:cubicBezTo>
                    <a:pt x="17613" y="2202"/>
                    <a:pt x="17646" y="2069"/>
                    <a:pt x="17580" y="1969"/>
                  </a:cubicBezTo>
                  <a:cubicBezTo>
                    <a:pt x="17413" y="1702"/>
                    <a:pt x="17246" y="1502"/>
                    <a:pt x="17012" y="1268"/>
                  </a:cubicBezTo>
                  <a:cubicBezTo>
                    <a:pt x="16982" y="1238"/>
                    <a:pt x="16939" y="1222"/>
                    <a:pt x="16891" y="1222"/>
                  </a:cubicBezTo>
                  <a:close/>
                  <a:moveTo>
                    <a:pt x="234" y="1869"/>
                  </a:moveTo>
                  <a:cubicBezTo>
                    <a:pt x="100" y="1869"/>
                    <a:pt x="34" y="1969"/>
                    <a:pt x="34" y="2102"/>
                  </a:cubicBezTo>
                  <a:cubicBezTo>
                    <a:pt x="67" y="2369"/>
                    <a:pt x="100" y="2669"/>
                    <a:pt x="134" y="2936"/>
                  </a:cubicBezTo>
                  <a:cubicBezTo>
                    <a:pt x="167" y="3036"/>
                    <a:pt x="234" y="3103"/>
                    <a:pt x="334" y="3103"/>
                  </a:cubicBezTo>
                  <a:lnTo>
                    <a:pt x="367" y="3103"/>
                  </a:lnTo>
                  <a:cubicBezTo>
                    <a:pt x="501" y="3103"/>
                    <a:pt x="567" y="2970"/>
                    <a:pt x="534" y="2869"/>
                  </a:cubicBezTo>
                  <a:cubicBezTo>
                    <a:pt x="501" y="2603"/>
                    <a:pt x="467" y="2336"/>
                    <a:pt x="434" y="2069"/>
                  </a:cubicBezTo>
                  <a:cubicBezTo>
                    <a:pt x="434" y="1935"/>
                    <a:pt x="334" y="1869"/>
                    <a:pt x="234" y="1869"/>
                  </a:cubicBezTo>
                  <a:close/>
                  <a:moveTo>
                    <a:pt x="17768" y="2624"/>
                  </a:moveTo>
                  <a:cubicBezTo>
                    <a:pt x="17741" y="2624"/>
                    <a:pt x="17711" y="2628"/>
                    <a:pt x="17680" y="2636"/>
                  </a:cubicBezTo>
                  <a:cubicBezTo>
                    <a:pt x="17580" y="2669"/>
                    <a:pt x="17513" y="2803"/>
                    <a:pt x="17580" y="2903"/>
                  </a:cubicBezTo>
                  <a:cubicBezTo>
                    <a:pt x="17646" y="3136"/>
                    <a:pt x="17713" y="3403"/>
                    <a:pt x="17746" y="3670"/>
                  </a:cubicBezTo>
                  <a:cubicBezTo>
                    <a:pt x="17780" y="3770"/>
                    <a:pt x="17846" y="3837"/>
                    <a:pt x="17946" y="3837"/>
                  </a:cubicBezTo>
                  <a:lnTo>
                    <a:pt x="17980" y="3837"/>
                  </a:lnTo>
                  <a:cubicBezTo>
                    <a:pt x="18113" y="3837"/>
                    <a:pt x="18180" y="3703"/>
                    <a:pt x="18180" y="3603"/>
                  </a:cubicBezTo>
                  <a:cubicBezTo>
                    <a:pt x="18113" y="3303"/>
                    <a:pt x="18047" y="3036"/>
                    <a:pt x="17946" y="2769"/>
                  </a:cubicBezTo>
                  <a:cubicBezTo>
                    <a:pt x="17921" y="2667"/>
                    <a:pt x="17857" y="2624"/>
                    <a:pt x="17768" y="2624"/>
                  </a:cubicBezTo>
                  <a:close/>
                  <a:moveTo>
                    <a:pt x="521" y="3495"/>
                  </a:moveTo>
                  <a:cubicBezTo>
                    <a:pt x="503" y="3495"/>
                    <a:pt x="484" y="3498"/>
                    <a:pt x="467" y="3503"/>
                  </a:cubicBezTo>
                  <a:cubicBezTo>
                    <a:pt x="367" y="3537"/>
                    <a:pt x="301" y="3670"/>
                    <a:pt x="334" y="3770"/>
                  </a:cubicBezTo>
                  <a:cubicBezTo>
                    <a:pt x="401" y="4070"/>
                    <a:pt x="501" y="4337"/>
                    <a:pt x="601" y="4571"/>
                  </a:cubicBezTo>
                  <a:cubicBezTo>
                    <a:pt x="634" y="4671"/>
                    <a:pt x="734" y="4704"/>
                    <a:pt x="801" y="4704"/>
                  </a:cubicBezTo>
                  <a:lnTo>
                    <a:pt x="901" y="4704"/>
                  </a:lnTo>
                  <a:cubicBezTo>
                    <a:pt x="1001" y="4637"/>
                    <a:pt x="1034" y="4537"/>
                    <a:pt x="1001" y="4404"/>
                  </a:cubicBezTo>
                  <a:cubicBezTo>
                    <a:pt x="901" y="4170"/>
                    <a:pt x="801" y="3937"/>
                    <a:pt x="734" y="3670"/>
                  </a:cubicBezTo>
                  <a:cubicBezTo>
                    <a:pt x="707" y="3559"/>
                    <a:pt x="610" y="3495"/>
                    <a:pt x="521" y="3495"/>
                  </a:cubicBezTo>
                  <a:close/>
                  <a:moveTo>
                    <a:pt x="6718" y="4346"/>
                  </a:moveTo>
                  <a:cubicBezTo>
                    <a:pt x="6638" y="4346"/>
                    <a:pt x="6555" y="4354"/>
                    <a:pt x="6472" y="4371"/>
                  </a:cubicBezTo>
                  <a:cubicBezTo>
                    <a:pt x="6305" y="4404"/>
                    <a:pt x="6138" y="4504"/>
                    <a:pt x="5971" y="4637"/>
                  </a:cubicBezTo>
                  <a:cubicBezTo>
                    <a:pt x="5871" y="4704"/>
                    <a:pt x="5871" y="4838"/>
                    <a:pt x="5938" y="4938"/>
                  </a:cubicBezTo>
                  <a:cubicBezTo>
                    <a:pt x="6005" y="4971"/>
                    <a:pt x="6038" y="5004"/>
                    <a:pt x="6105" y="5004"/>
                  </a:cubicBezTo>
                  <a:cubicBezTo>
                    <a:pt x="6171" y="5004"/>
                    <a:pt x="6205" y="5004"/>
                    <a:pt x="6238" y="4971"/>
                  </a:cubicBezTo>
                  <a:cubicBezTo>
                    <a:pt x="6338" y="4871"/>
                    <a:pt x="6472" y="4804"/>
                    <a:pt x="6572" y="4771"/>
                  </a:cubicBezTo>
                  <a:cubicBezTo>
                    <a:pt x="6622" y="4754"/>
                    <a:pt x="6663" y="4746"/>
                    <a:pt x="6701" y="4746"/>
                  </a:cubicBezTo>
                  <a:cubicBezTo>
                    <a:pt x="6738" y="4746"/>
                    <a:pt x="6772" y="4754"/>
                    <a:pt x="6805" y="4771"/>
                  </a:cubicBezTo>
                  <a:cubicBezTo>
                    <a:pt x="6823" y="4777"/>
                    <a:pt x="6842" y="4779"/>
                    <a:pt x="6861" y="4779"/>
                  </a:cubicBezTo>
                  <a:cubicBezTo>
                    <a:pt x="6949" y="4779"/>
                    <a:pt x="7045" y="4720"/>
                    <a:pt x="7072" y="4637"/>
                  </a:cubicBezTo>
                  <a:cubicBezTo>
                    <a:pt x="7105" y="4537"/>
                    <a:pt x="7072" y="4404"/>
                    <a:pt x="6939" y="4371"/>
                  </a:cubicBezTo>
                  <a:cubicBezTo>
                    <a:pt x="6872" y="4354"/>
                    <a:pt x="6797" y="4346"/>
                    <a:pt x="6718" y="4346"/>
                  </a:cubicBezTo>
                  <a:close/>
                  <a:moveTo>
                    <a:pt x="17974" y="4264"/>
                  </a:moveTo>
                  <a:cubicBezTo>
                    <a:pt x="17889" y="4264"/>
                    <a:pt x="17813" y="4355"/>
                    <a:pt x="17813" y="4471"/>
                  </a:cubicBezTo>
                  <a:cubicBezTo>
                    <a:pt x="17780" y="4737"/>
                    <a:pt x="17780" y="5004"/>
                    <a:pt x="17713" y="5271"/>
                  </a:cubicBezTo>
                  <a:cubicBezTo>
                    <a:pt x="17713" y="5371"/>
                    <a:pt x="17780" y="5471"/>
                    <a:pt x="17880" y="5505"/>
                  </a:cubicBezTo>
                  <a:lnTo>
                    <a:pt x="17946" y="5505"/>
                  </a:lnTo>
                  <a:cubicBezTo>
                    <a:pt x="18047" y="5505"/>
                    <a:pt x="18113" y="5438"/>
                    <a:pt x="18147" y="5338"/>
                  </a:cubicBezTo>
                  <a:cubicBezTo>
                    <a:pt x="18180" y="5038"/>
                    <a:pt x="18213" y="4737"/>
                    <a:pt x="18213" y="4471"/>
                  </a:cubicBezTo>
                  <a:cubicBezTo>
                    <a:pt x="18213" y="4371"/>
                    <a:pt x="18113" y="4270"/>
                    <a:pt x="18013" y="4270"/>
                  </a:cubicBezTo>
                  <a:cubicBezTo>
                    <a:pt x="18000" y="4266"/>
                    <a:pt x="17987" y="4264"/>
                    <a:pt x="17974" y="4264"/>
                  </a:cubicBezTo>
                  <a:close/>
                  <a:moveTo>
                    <a:pt x="1182" y="5036"/>
                  </a:moveTo>
                  <a:cubicBezTo>
                    <a:pt x="1143" y="5036"/>
                    <a:pt x="1103" y="5047"/>
                    <a:pt x="1068" y="5071"/>
                  </a:cubicBezTo>
                  <a:cubicBezTo>
                    <a:pt x="968" y="5138"/>
                    <a:pt x="968" y="5271"/>
                    <a:pt x="1001" y="5338"/>
                  </a:cubicBezTo>
                  <a:cubicBezTo>
                    <a:pt x="1168" y="5605"/>
                    <a:pt x="1335" y="5838"/>
                    <a:pt x="1535" y="6038"/>
                  </a:cubicBezTo>
                  <a:cubicBezTo>
                    <a:pt x="1568" y="6105"/>
                    <a:pt x="1635" y="6105"/>
                    <a:pt x="1702" y="6105"/>
                  </a:cubicBezTo>
                  <a:cubicBezTo>
                    <a:pt x="1735" y="6105"/>
                    <a:pt x="1802" y="6105"/>
                    <a:pt x="1835" y="6072"/>
                  </a:cubicBezTo>
                  <a:cubicBezTo>
                    <a:pt x="1902" y="5972"/>
                    <a:pt x="1935" y="5838"/>
                    <a:pt x="1835" y="5772"/>
                  </a:cubicBezTo>
                  <a:cubicBezTo>
                    <a:pt x="1668" y="5571"/>
                    <a:pt x="1501" y="5371"/>
                    <a:pt x="1368" y="5138"/>
                  </a:cubicBezTo>
                  <a:cubicBezTo>
                    <a:pt x="1325" y="5073"/>
                    <a:pt x="1254" y="5036"/>
                    <a:pt x="1182" y="5036"/>
                  </a:cubicBezTo>
                  <a:close/>
                  <a:moveTo>
                    <a:pt x="7083" y="5096"/>
                  </a:moveTo>
                  <a:cubicBezTo>
                    <a:pt x="6996" y="5096"/>
                    <a:pt x="6905" y="5155"/>
                    <a:pt x="6905" y="5238"/>
                  </a:cubicBezTo>
                  <a:cubicBezTo>
                    <a:pt x="6839" y="5471"/>
                    <a:pt x="6705" y="5705"/>
                    <a:pt x="6572" y="5938"/>
                  </a:cubicBezTo>
                  <a:cubicBezTo>
                    <a:pt x="6505" y="6005"/>
                    <a:pt x="6505" y="6138"/>
                    <a:pt x="6605" y="6205"/>
                  </a:cubicBezTo>
                  <a:cubicBezTo>
                    <a:pt x="6638" y="6239"/>
                    <a:pt x="6705" y="6239"/>
                    <a:pt x="6738" y="6239"/>
                  </a:cubicBezTo>
                  <a:cubicBezTo>
                    <a:pt x="6805" y="6239"/>
                    <a:pt x="6872" y="6239"/>
                    <a:pt x="6905" y="6172"/>
                  </a:cubicBezTo>
                  <a:cubicBezTo>
                    <a:pt x="7105" y="5905"/>
                    <a:pt x="7239" y="5605"/>
                    <a:pt x="7306" y="5338"/>
                  </a:cubicBezTo>
                  <a:cubicBezTo>
                    <a:pt x="7339" y="5238"/>
                    <a:pt x="7272" y="5138"/>
                    <a:pt x="7139" y="5104"/>
                  </a:cubicBezTo>
                  <a:cubicBezTo>
                    <a:pt x="7121" y="5098"/>
                    <a:pt x="7102" y="5096"/>
                    <a:pt x="7083" y="5096"/>
                  </a:cubicBezTo>
                  <a:close/>
                  <a:moveTo>
                    <a:pt x="5590" y="5236"/>
                  </a:moveTo>
                  <a:cubicBezTo>
                    <a:pt x="5518" y="5236"/>
                    <a:pt x="5447" y="5273"/>
                    <a:pt x="5404" y="5338"/>
                  </a:cubicBezTo>
                  <a:cubicBezTo>
                    <a:pt x="5271" y="5605"/>
                    <a:pt x="5171" y="5872"/>
                    <a:pt x="5104" y="6172"/>
                  </a:cubicBezTo>
                  <a:cubicBezTo>
                    <a:pt x="5071" y="6272"/>
                    <a:pt x="5137" y="6405"/>
                    <a:pt x="5237" y="6439"/>
                  </a:cubicBezTo>
                  <a:lnTo>
                    <a:pt x="5304" y="6439"/>
                  </a:lnTo>
                  <a:cubicBezTo>
                    <a:pt x="5404" y="6439"/>
                    <a:pt x="5471" y="6372"/>
                    <a:pt x="5504" y="6272"/>
                  </a:cubicBezTo>
                  <a:cubicBezTo>
                    <a:pt x="5571" y="6005"/>
                    <a:pt x="5671" y="5772"/>
                    <a:pt x="5771" y="5538"/>
                  </a:cubicBezTo>
                  <a:cubicBezTo>
                    <a:pt x="5838" y="5438"/>
                    <a:pt x="5804" y="5305"/>
                    <a:pt x="5704" y="5271"/>
                  </a:cubicBezTo>
                  <a:cubicBezTo>
                    <a:pt x="5669" y="5248"/>
                    <a:pt x="5629" y="5236"/>
                    <a:pt x="5590" y="5236"/>
                  </a:cubicBezTo>
                  <a:close/>
                  <a:moveTo>
                    <a:pt x="2289" y="6259"/>
                  </a:moveTo>
                  <a:cubicBezTo>
                    <a:pt x="2229" y="6259"/>
                    <a:pt x="2172" y="6284"/>
                    <a:pt x="2135" y="6339"/>
                  </a:cubicBezTo>
                  <a:cubicBezTo>
                    <a:pt x="2068" y="6439"/>
                    <a:pt x="2102" y="6572"/>
                    <a:pt x="2169" y="6639"/>
                  </a:cubicBezTo>
                  <a:cubicBezTo>
                    <a:pt x="2402" y="6806"/>
                    <a:pt x="2636" y="6939"/>
                    <a:pt x="2869" y="7072"/>
                  </a:cubicBezTo>
                  <a:lnTo>
                    <a:pt x="2936" y="7072"/>
                  </a:lnTo>
                  <a:cubicBezTo>
                    <a:pt x="2969" y="7106"/>
                    <a:pt x="2969" y="7106"/>
                    <a:pt x="3002" y="7106"/>
                  </a:cubicBezTo>
                  <a:cubicBezTo>
                    <a:pt x="3069" y="7106"/>
                    <a:pt x="3136" y="7039"/>
                    <a:pt x="3169" y="6972"/>
                  </a:cubicBezTo>
                  <a:cubicBezTo>
                    <a:pt x="3236" y="6872"/>
                    <a:pt x="3169" y="6739"/>
                    <a:pt x="3069" y="6672"/>
                  </a:cubicBezTo>
                  <a:cubicBezTo>
                    <a:pt x="2836" y="6572"/>
                    <a:pt x="2636" y="6439"/>
                    <a:pt x="2435" y="6305"/>
                  </a:cubicBezTo>
                  <a:cubicBezTo>
                    <a:pt x="2390" y="6275"/>
                    <a:pt x="2339" y="6259"/>
                    <a:pt x="2289" y="6259"/>
                  </a:cubicBezTo>
                  <a:close/>
                  <a:moveTo>
                    <a:pt x="17745" y="5896"/>
                  </a:moveTo>
                  <a:cubicBezTo>
                    <a:pt x="17646" y="5896"/>
                    <a:pt x="17574" y="5956"/>
                    <a:pt x="17546" y="6038"/>
                  </a:cubicBezTo>
                  <a:cubicBezTo>
                    <a:pt x="17479" y="6305"/>
                    <a:pt x="17379" y="6572"/>
                    <a:pt x="17279" y="6806"/>
                  </a:cubicBezTo>
                  <a:cubicBezTo>
                    <a:pt x="17213" y="6906"/>
                    <a:pt x="17279" y="7039"/>
                    <a:pt x="17379" y="7072"/>
                  </a:cubicBezTo>
                  <a:cubicBezTo>
                    <a:pt x="17413" y="7106"/>
                    <a:pt x="17446" y="7106"/>
                    <a:pt x="17446" y="7106"/>
                  </a:cubicBezTo>
                  <a:cubicBezTo>
                    <a:pt x="17546" y="7106"/>
                    <a:pt x="17613" y="7039"/>
                    <a:pt x="17646" y="6972"/>
                  </a:cubicBezTo>
                  <a:cubicBezTo>
                    <a:pt x="17780" y="6706"/>
                    <a:pt x="17846" y="6439"/>
                    <a:pt x="17946" y="6172"/>
                  </a:cubicBezTo>
                  <a:cubicBezTo>
                    <a:pt x="17980" y="6072"/>
                    <a:pt x="17913" y="5938"/>
                    <a:pt x="17813" y="5905"/>
                  </a:cubicBezTo>
                  <a:cubicBezTo>
                    <a:pt x="17789" y="5899"/>
                    <a:pt x="17767" y="5896"/>
                    <a:pt x="17745" y="5896"/>
                  </a:cubicBezTo>
                  <a:close/>
                  <a:moveTo>
                    <a:pt x="3785" y="6964"/>
                  </a:moveTo>
                  <a:cubicBezTo>
                    <a:pt x="3704" y="6964"/>
                    <a:pt x="3631" y="7029"/>
                    <a:pt x="3603" y="7139"/>
                  </a:cubicBezTo>
                  <a:cubicBezTo>
                    <a:pt x="3570" y="7239"/>
                    <a:pt x="3636" y="7339"/>
                    <a:pt x="3770" y="7373"/>
                  </a:cubicBezTo>
                  <a:cubicBezTo>
                    <a:pt x="4003" y="7439"/>
                    <a:pt x="4237" y="7473"/>
                    <a:pt x="4470" y="7473"/>
                  </a:cubicBezTo>
                  <a:cubicBezTo>
                    <a:pt x="4537" y="7473"/>
                    <a:pt x="4570" y="7473"/>
                    <a:pt x="4637" y="7439"/>
                  </a:cubicBezTo>
                  <a:cubicBezTo>
                    <a:pt x="4770" y="7439"/>
                    <a:pt x="4837" y="7339"/>
                    <a:pt x="4837" y="7239"/>
                  </a:cubicBezTo>
                  <a:cubicBezTo>
                    <a:pt x="4837" y="7106"/>
                    <a:pt x="4737" y="7039"/>
                    <a:pt x="4604" y="7039"/>
                  </a:cubicBezTo>
                  <a:cubicBezTo>
                    <a:pt x="4370" y="7039"/>
                    <a:pt x="4103" y="7039"/>
                    <a:pt x="3836" y="6972"/>
                  </a:cubicBezTo>
                  <a:cubicBezTo>
                    <a:pt x="3819" y="6967"/>
                    <a:pt x="3802" y="6964"/>
                    <a:pt x="3785" y="6964"/>
                  </a:cubicBezTo>
                  <a:close/>
                  <a:moveTo>
                    <a:pt x="6138" y="6436"/>
                  </a:moveTo>
                  <a:cubicBezTo>
                    <a:pt x="6099" y="6436"/>
                    <a:pt x="6063" y="6447"/>
                    <a:pt x="6038" y="6472"/>
                  </a:cubicBezTo>
                  <a:cubicBezTo>
                    <a:pt x="5838" y="6639"/>
                    <a:pt x="5604" y="6772"/>
                    <a:pt x="5371" y="6872"/>
                  </a:cubicBezTo>
                  <a:cubicBezTo>
                    <a:pt x="5337" y="6872"/>
                    <a:pt x="5337" y="6906"/>
                    <a:pt x="5304" y="6906"/>
                  </a:cubicBezTo>
                  <a:cubicBezTo>
                    <a:pt x="5271" y="6872"/>
                    <a:pt x="5237" y="6839"/>
                    <a:pt x="5171" y="6839"/>
                  </a:cubicBezTo>
                  <a:cubicBezTo>
                    <a:pt x="5071" y="6839"/>
                    <a:pt x="4971" y="6906"/>
                    <a:pt x="4971" y="7039"/>
                  </a:cubicBezTo>
                  <a:cubicBezTo>
                    <a:pt x="4937" y="7106"/>
                    <a:pt x="4937" y="7206"/>
                    <a:pt x="4937" y="7306"/>
                  </a:cubicBezTo>
                  <a:cubicBezTo>
                    <a:pt x="4937" y="7506"/>
                    <a:pt x="4971" y="7706"/>
                    <a:pt x="5004" y="7906"/>
                  </a:cubicBezTo>
                  <a:cubicBezTo>
                    <a:pt x="5004" y="8006"/>
                    <a:pt x="5104" y="8073"/>
                    <a:pt x="5204" y="8073"/>
                  </a:cubicBezTo>
                  <a:lnTo>
                    <a:pt x="5237" y="8073"/>
                  </a:lnTo>
                  <a:cubicBezTo>
                    <a:pt x="5337" y="8073"/>
                    <a:pt x="5438" y="7973"/>
                    <a:pt x="5404" y="7840"/>
                  </a:cubicBezTo>
                  <a:cubicBezTo>
                    <a:pt x="5371" y="7673"/>
                    <a:pt x="5371" y="7473"/>
                    <a:pt x="5371" y="7306"/>
                  </a:cubicBezTo>
                  <a:lnTo>
                    <a:pt x="5371" y="7273"/>
                  </a:lnTo>
                  <a:lnTo>
                    <a:pt x="5504" y="7273"/>
                  </a:lnTo>
                  <a:cubicBezTo>
                    <a:pt x="5804" y="7139"/>
                    <a:pt x="6038" y="7006"/>
                    <a:pt x="6305" y="6806"/>
                  </a:cubicBezTo>
                  <a:cubicBezTo>
                    <a:pt x="6372" y="6739"/>
                    <a:pt x="6405" y="6605"/>
                    <a:pt x="6338" y="6505"/>
                  </a:cubicBezTo>
                  <a:cubicBezTo>
                    <a:pt x="6276" y="6464"/>
                    <a:pt x="6202" y="6436"/>
                    <a:pt x="6138" y="6436"/>
                  </a:cubicBezTo>
                  <a:close/>
                  <a:moveTo>
                    <a:pt x="17074" y="7438"/>
                  </a:moveTo>
                  <a:cubicBezTo>
                    <a:pt x="17012" y="7438"/>
                    <a:pt x="16955" y="7475"/>
                    <a:pt x="16912" y="7539"/>
                  </a:cubicBezTo>
                  <a:cubicBezTo>
                    <a:pt x="16779" y="7773"/>
                    <a:pt x="16646" y="8006"/>
                    <a:pt x="16479" y="8207"/>
                  </a:cubicBezTo>
                  <a:cubicBezTo>
                    <a:pt x="16412" y="8307"/>
                    <a:pt x="16445" y="8440"/>
                    <a:pt x="16512" y="8507"/>
                  </a:cubicBezTo>
                  <a:cubicBezTo>
                    <a:pt x="16545" y="8540"/>
                    <a:pt x="16612" y="8540"/>
                    <a:pt x="16646" y="8540"/>
                  </a:cubicBezTo>
                  <a:cubicBezTo>
                    <a:pt x="16712" y="8540"/>
                    <a:pt x="16779" y="8507"/>
                    <a:pt x="16812" y="8473"/>
                  </a:cubicBezTo>
                  <a:cubicBezTo>
                    <a:pt x="16979" y="8240"/>
                    <a:pt x="17146" y="7973"/>
                    <a:pt x="17279" y="7740"/>
                  </a:cubicBezTo>
                  <a:cubicBezTo>
                    <a:pt x="17313" y="7640"/>
                    <a:pt x="17279" y="7506"/>
                    <a:pt x="17179" y="7473"/>
                  </a:cubicBezTo>
                  <a:cubicBezTo>
                    <a:pt x="17144" y="7449"/>
                    <a:pt x="17108" y="7438"/>
                    <a:pt x="17074" y="7438"/>
                  </a:cubicBezTo>
                  <a:close/>
                  <a:moveTo>
                    <a:pt x="5393" y="8465"/>
                  </a:moveTo>
                  <a:cubicBezTo>
                    <a:pt x="5374" y="8465"/>
                    <a:pt x="5355" y="8468"/>
                    <a:pt x="5337" y="8473"/>
                  </a:cubicBezTo>
                  <a:cubicBezTo>
                    <a:pt x="5237" y="8540"/>
                    <a:pt x="5171" y="8640"/>
                    <a:pt x="5204" y="8774"/>
                  </a:cubicBezTo>
                  <a:cubicBezTo>
                    <a:pt x="5304" y="9041"/>
                    <a:pt x="5471" y="9307"/>
                    <a:pt x="5638" y="9541"/>
                  </a:cubicBezTo>
                  <a:cubicBezTo>
                    <a:pt x="5671" y="9608"/>
                    <a:pt x="5738" y="9641"/>
                    <a:pt x="5804" y="9641"/>
                  </a:cubicBezTo>
                  <a:cubicBezTo>
                    <a:pt x="5838" y="9641"/>
                    <a:pt x="5871" y="9608"/>
                    <a:pt x="5905" y="9608"/>
                  </a:cubicBezTo>
                  <a:cubicBezTo>
                    <a:pt x="6005" y="9541"/>
                    <a:pt x="6038" y="9407"/>
                    <a:pt x="5971" y="9307"/>
                  </a:cubicBezTo>
                  <a:cubicBezTo>
                    <a:pt x="5804" y="9074"/>
                    <a:pt x="5704" y="8840"/>
                    <a:pt x="5604" y="8607"/>
                  </a:cubicBezTo>
                  <a:cubicBezTo>
                    <a:pt x="5577" y="8525"/>
                    <a:pt x="5482" y="8465"/>
                    <a:pt x="5393" y="8465"/>
                  </a:cubicBezTo>
                  <a:close/>
                  <a:moveTo>
                    <a:pt x="16133" y="8794"/>
                  </a:moveTo>
                  <a:cubicBezTo>
                    <a:pt x="16072" y="8794"/>
                    <a:pt x="16015" y="8819"/>
                    <a:pt x="15978" y="8874"/>
                  </a:cubicBezTo>
                  <a:cubicBezTo>
                    <a:pt x="15778" y="9074"/>
                    <a:pt x="15611" y="9274"/>
                    <a:pt x="15411" y="9441"/>
                  </a:cubicBezTo>
                  <a:cubicBezTo>
                    <a:pt x="15311" y="9508"/>
                    <a:pt x="15311" y="9641"/>
                    <a:pt x="15378" y="9741"/>
                  </a:cubicBezTo>
                  <a:cubicBezTo>
                    <a:pt x="15445" y="9774"/>
                    <a:pt x="15478" y="9808"/>
                    <a:pt x="15545" y="9808"/>
                  </a:cubicBezTo>
                  <a:cubicBezTo>
                    <a:pt x="15578" y="9808"/>
                    <a:pt x="15645" y="9774"/>
                    <a:pt x="15678" y="9741"/>
                  </a:cubicBezTo>
                  <a:cubicBezTo>
                    <a:pt x="15878" y="9541"/>
                    <a:pt x="16078" y="9341"/>
                    <a:pt x="16279" y="9141"/>
                  </a:cubicBezTo>
                  <a:cubicBezTo>
                    <a:pt x="16345" y="9041"/>
                    <a:pt x="16345" y="8907"/>
                    <a:pt x="16279" y="8840"/>
                  </a:cubicBezTo>
                  <a:cubicBezTo>
                    <a:pt x="16234" y="8810"/>
                    <a:pt x="16182" y="8794"/>
                    <a:pt x="16133" y="8794"/>
                  </a:cubicBezTo>
                  <a:close/>
                  <a:moveTo>
                    <a:pt x="6338" y="9833"/>
                  </a:moveTo>
                  <a:cubicBezTo>
                    <a:pt x="6288" y="9833"/>
                    <a:pt x="6238" y="9858"/>
                    <a:pt x="6205" y="9908"/>
                  </a:cubicBezTo>
                  <a:cubicBezTo>
                    <a:pt x="6105" y="9975"/>
                    <a:pt x="6105" y="10108"/>
                    <a:pt x="6205" y="10208"/>
                  </a:cubicBezTo>
                  <a:cubicBezTo>
                    <a:pt x="6405" y="10375"/>
                    <a:pt x="6638" y="10575"/>
                    <a:pt x="6905" y="10708"/>
                  </a:cubicBezTo>
                  <a:cubicBezTo>
                    <a:pt x="6939" y="10742"/>
                    <a:pt x="6972" y="10742"/>
                    <a:pt x="7005" y="10742"/>
                  </a:cubicBezTo>
                  <a:cubicBezTo>
                    <a:pt x="7072" y="10742"/>
                    <a:pt x="7139" y="10708"/>
                    <a:pt x="7172" y="10642"/>
                  </a:cubicBezTo>
                  <a:cubicBezTo>
                    <a:pt x="7239" y="10542"/>
                    <a:pt x="7205" y="10442"/>
                    <a:pt x="7105" y="10375"/>
                  </a:cubicBezTo>
                  <a:cubicBezTo>
                    <a:pt x="6872" y="10241"/>
                    <a:pt x="6672" y="10075"/>
                    <a:pt x="6472" y="9908"/>
                  </a:cubicBezTo>
                  <a:cubicBezTo>
                    <a:pt x="6438" y="9858"/>
                    <a:pt x="6388" y="9833"/>
                    <a:pt x="6338" y="9833"/>
                  </a:cubicBezTo>
                  <a:close/>
                  <a:moveTo>
                    <a:pt x="14892" y="9906"/>
                  </a:moveTo>
                  <a:cubicBezTo>
                    <a:pt x="14853" y="9906"/>
                    <a:pt x="14813" y="9918"/>
                    <a:pt x="14778" y="9941"/>
                  </a:cubicBezTo>
                  <a:cubicBezTo>
                    <a:pt x="14544" y="10108"/>
                    <a:pt x="14344" y="10275"/>
                    <a:pt x="14110" y="10408"/>
                  </a:cubicBezTo>
                  <a:cubicBezTo>
                    <a:pt x="14010" y="10442"/>
                    <a:pt x="13977" y="10575"/>
                    <a:pt x="14010" y="10675"/>
                  </a:cubicBezTo>
                  <a:cubicBezTo>
                    <a:pt x="14044" y="10742"/>
                    <a:pt x="14144" y="10775"/>
                    <a:pt x="14210" y="10775"/>
                  </a:cubicBezTo>
                  <a:lnTo>
                    <a:pt x="14311" y="10775"/>
                  </a:lnTo>
                  <a:cubicBezTo>
                    <a:pt x="14544" y="10608"/>
                    <a:pt x="14778" y="10475"/>
                    <a:pt x="15011" y="10308"/>
                  </a:cubicBezTo>
                  <a:cubicBezTo>
                    <a:pt x="15111" y="10208"/>
                    <a:pt x="15144" y="10108"/>
                    <a:pt x="15078" y="10008"/>
                  </a:cubicBezTo>
                  <a:cubicBezTo>
                    <a:pt x="15035" y="9943"/>
                    <a:pt x="14964" y="9906"/>
                    <a:pt x="14892" y="9906"/>
                  </a:cubicBezTo>
                  <a:close/>
                  <a:moveTo>
                    <a:pt x="7784" y="10700"/>
                  </a:moveTo>
                  <a:cubicBezTo>
                    <a:pt x="7695" y="10700"/>
                    <a:pt x="7600" y="10759"/>
                    <a:pt x="7572" y="10842"/>
                  </a:cubicBezTo>
                  <a:cubicBezTo>
                    <a:pt x="7506" y="10942"/>
                    <a:pt x="7572" y="11075"/>
                    <a:pt x="7672" y="11109"/>
                  </a:cubicBezTo>
                  <a:cubicBezTo>
                    <a:pt x="7939" y="11209"/>
                    <a:pt x="8206" y="11309"/>
                    <a:pt x="8506" y="11376"/>
                  </a:cubicBezTo>
                  <a:lnTo>
                    <a:pt x="8540" y="11376"/>
                  </a:lnTo>
                  <a:cubicBezTo>
                    <a:pt x="8640" y="11376"/>
                    <a:pt x="8707" y="11309"/>
                    <a:pt x="8740" y="11242"/>
                  </a:cubicBezTo>
                  <a:cubicBezTo>
                    <a:pt x="8773" y="11109"/>
                    <a:pt x="8707" y="11009"/>
                    <a:pt x="8606" y="10975"/>
                  </a:cubicBezTo>
                  <a:cubicBezTo>
                    <a:pt x="8340" y="10909"/>
                    <a:pt x="8073" y="10808"/>
                    <a:pt x="7839" y="10708"/>
                  </a:cubicBezTo>
                  <a:cubicBezTo>
                    <a:pt x="7822" y="10702"/>
                    <a:pt x="7803" y="10700"/>
                    <a:pt x="7784" y="10700"/>
                  </a:cubicBezTo>
                  <a:close/>
                  <a:moveTo>
                    <a:pt x="13451" y="10730"/>
                  </a:moveTo>
                  <a:cubicBezTo>
                    <a:pt x="13426" y="10730"/>
                    <a:pt x="13400" y="10734"/>
                    <a:pt x="13377" y="10742"/>
                  </a:cubicBezTo>
                  <a:cubicBezTo>
                    <a:pt x="13110" y="10842"/>
                    <a:pt x="12876" y="10942"/>
                    <a:pt x="12609" y="11009"/>
                  </a:cubicBezTo>
                  <a:cubicBezTo>
                    <a:pt x="12509" y="11042"/>
                    <a:pt x="12443" y="11175"/>
                    <a:pt x="12476" y="11275"/>
                  </a:cubicBezTo>
                  <a:cubicBezTo>
                    <a:pt x="12476" y="11376"/>
                    <a:pt x="12576" y="11442"/>
                    <a:pt x="12676" y="11442"/>
                  </a:cubicBezTo>
                  <a:cubicBezTo>
                    <a:pt x="12676" y="11442"/>
                    <a:pt x="12709" y="11409"/>
                    <a:pt x="12709" y="11409"/>
                  </a:cubicBezTo>
                  <a:cubicBezTo>
                    <a:pt x="13010" y="11342"/>
                    <a:pt x="13276" y="11242"/>
                    <a:pt x="13543" y="11142"/>
                  </a:cubicBezTo>
                  <a:cubicBezTo>
                    <a:pt x="13643" y="11109"/>
                    <a:pt x="13677" y="10975"/>
                    <a:pt x="13643" y="10875"/>
                  </a:cubicBezTo>
                  <a:cubicBezTo>
                    <a:pt x="13618" y="10773"/>
                    <a:pt x="13534" y="10730"/>
                    <a:pt x="13451" y="10730"/>
                  </a:cubicBezTo>
                  <a:close/>
                  <a:moveTo>
                    <a:pt x="9355" y="11135"/>
                  </a:moveTo>
                  <a:cubicBezTo>
                    <a:pt x="9248" y="11135"/>
                    <a:pt x="9169" y="11222"/>
                    <a:pt x="9140" y="11309"/>
                  </a:cubicBezTo>
                  <a:cubicBezTo>
                    <a:pt x="9140" y="11409"/>
                    <a:pt x="9207" y="11542"/>
                    <a:pt x="9340" y="11542"/>
                  </a:cubicBezTo>
                  <a:cubicBezTo>
                    <a:pt x="9607" y="11576"/>
                    <a:pt x="9874" y="11609"/>
                    <a:pt x="10174" y="11642"/>
                  </a:cubicBezTo>
                  <a:cubicBezTo>
                    <a:pt x="10308" y="11642"/>
                    <a:pt x="10374" y="11542"/>
                    <a:pt x="10408" y="11442"/>
                  </a:cubicBezTo>
                  <a:cubicBezTo>
                    <a:pt x="10408" y="11342"/>
                    <a:pt x="10308" y="11242"/>
                    <a:pt x="10208" y="11242"/>
                  </a:cubicBezTo>
                  <a:cubicBezTo>
                    <a:pt x="9907" y="11209"/>
                    <a:pt x="9641" y="11175"/>
                    <a:pt x="9407" y="11142"/>
                  </a:cubicBezTo>
                  <a:cubicBezTo>
                    <a:pt x="9389" y="11138"/>
                    <a:pt x="9372" y="11135"/>
                    <a:pt x="9355" y="11135"/>
                  </a:cubicBezTo>
                  <a:close/>
                  <a:moveTo>
                    <a:pt x="11809" y="11175"/>
                  </a:moveTo>
                  <a:cubicBezTo>
                    <a:pt x="11542" y="11209"/>
                    <a:pt x="11275" y="11242"/>
                    <a:pt x="11008" y="11242"/>
                  </a:cubicBezTo>
                  <a:cubicBezTo>
                    <a:pt x="10908" y="11242"/>
                    <a:pt x="10808" y="11342"/>
                    <a:pt x="10808" y="11476"/>
                  </a:cubicBezTo>
                  <a:cubicBezTo>
                    <a:pt x="10808" y="11576"/>
                    <a:pt x="10908" y="11676"/>
                    <a:pt x="11008" y="11676"/>
                  </a:cubicBezTo>
                  <a:lnTo>
                    <a:pt x="11042" y="11676"/>
                  </a:lnTo>
                  <a:cubicBezTo>
                    <a:pt x="11308" y="11676"/>
                    <a:pt x="11609" y="11642"/>
                    <a:pt x="11875" y="11609"/>
                  </a:cubicBezTo>
                  <a:cubicBezTo>
                    <a:pt x="12009" y="11576"/>
                    <a:pt x="12076" y="11476"/>
                    <a:pt x="12042" y="11376"/>
                  </a:cubicBezTo>
                  <a:cubicBezTo>
                    <a:pt x="12042" y="11242"/>
                    <a:pt x="11942" y="11175"/>
                    <a:pt x="11809" y="11175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6"/>
            <p:cNvGrpSpPr/>
            <p:nvPr/>
          </p:nvGrpSpPr>
          <p:grpSpPr>
            <a:xfrm>
              <a:off x="8783715" y="3263753"/>
              <a:ext cx="256967" cy="492616"/>
              <a:chOff x="9035577" y="4239766"/>
              <a:chExt cx="256967" cy="492616"/>
            </a:xfrm>
          </p:grpSpPr>
          <p:sp>
            <p:nvSpPr>
              <p:cNvPr id="711" name="Google Shape;711;p6"/>
              <p:cNvSpPr/>
              <p:nvPr/>
            </p:nvSpPr>
            <p:spPr>
              <a:xfrm>
                <a:off x="9146945" y="4259223"/>
                <a:ext cx="71018" cy="68267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4393" extrusionOk="0">
                    <a:moveTo>
                      <a:pt x="1686" y="0"/>
                    </a:moveTo>
                    <a:cubicBezTo>
                      <a:pt x="1468" y="0"/>
                      <a:pt x="1241" y="58"/>
                      <a:pt x="1007" y="192"/>
                    </a:cubicBezTo>
                    <a:cubicBezTo>
                      <a:pt x="123" y="681"/>
                      <a:pt x="767" y="1754"/>
                      <a:pt x="1491" y="2369"/>
                    </a:cubicBezTo>
                    <a:lnTo>
                      <a:pt x="1491" y="2369"/>
                    </a:lnTo>
                    <a:cubicBezTo>
                      <a:pt x="774" y="2555"/>
                      <a:pt x="0" y="3017"/>
                      <a:pt x="73" y="3728"/>
                    </a:cubicBezTo>
                    <a:cubicBezTo>
                      <a:pt x="119" y="4170"/>
                      <a:pt x="696" y="4393"/>
                      <a:pt x="1396" y="4393"/>
                    </a:cubicBezTo>
                    <a:cubicBezTo>
                      <a:pt x="2753" y="4393"/>
                      <a:pt x="4569" y="3555"/>
                      <a:pt x="3843" y="1860"/>
                    </a:cubicBezTo>
                    <a:cubicBezTo>
                      <a:pt x="3843" y="1860"/>
                      <a:pt x="2925" y="0"/>
                      <a:pt x="1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9143930" y="4255975"/>
                <a:ext cx="71033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805" extrusionOk="0">
                    <a:moveTo>
                      <a:pt x="2636" y="2703"/>
                    </a:moveTo>
                    <a:cubicBezTo>
                      <a:pt x="2636" y="2803"/>
                      <a:pt x="2636" y="2836"/>
                      <a:pt x="2636" y="2836"/>
                    </a:cubicBezTo>
                    <a:cubicBezTo>
                      <a:pt x="2602" y="2836"/>
                      <a:pt x="2436" y="2836"/>
                      <a:pt x="2202" y="2703"/>
                    </a:cubicBezTo>
                    <a:lnTo>
                      <a:pt x="2335" y="2703"/>
                    </a:lnTo>
                    <a:cubicBezTo>
                      <a:pt x="2491" y="2703"/>
                      <a:pt x="2573" y="2717"/>
                      <a:pt x="2610" y="2717"/>
                    </a:cubicBezTo>
                    <a:cubicBezTo>
                      <a:pt x="2628" y="2717"/>
                      <a:pt x="2636" y="2714"/>
                      <a:pt x="2636" y="2703"/>
                    </a:cubicBezTo>
                    <a:close/>
                    <a:moveTo>
                      <a:pt x="1868" y="401"/>
                    </a:moveTo>
                    <a:cubicBezTo>
                      <a:pt x="2969" y="401"/>
                      <a:pt x="3837" y="2135"/>
                      <a:pt x="3837" y="2135"/>
                    </a:cubicBezTo>
                    <a:cubicBezTo>
                      <a:pt x="4037" y="2636"/>
                      <a:pt x="4037" y="3069"/>
                      <a:pt x="3803" y="3436"/>
                    </a:cubicBezTo>
                    <a:cubicBezTo>
                      <a:pt x="3370" y="4104"/>
                      <a:pt x="2369" y="4404"/>
                      <a:pt x="1602" y="4404"/>
                    </a:cubicBezTo>
                    <a:cubicBezTo>
                      <a:pt x="968" y="4404"/>
                      <a:pt x="534" y="4204"/>
                      <a:pt x="501" y="3937"/>
                    </a:cubicBezTo>
                    <a:cubicBezTo>
                      <a:pt x="434" y="3370"/>
                      <a:pt x="1068" y="3003"/>
                      <a:pt x="1635" y="2803"/>
                    </a:cubicBezTo>
                    <a:cubicBezTo>
                      <a:pt x="1868" y="3003"/>
                      <a:pt x="2235" y="3270"/>
                      <a:pt x="2569" y="3270"/>
                    </a:cubicBezTo>
                    <a:cubicBezTo>
                      <a:pt x="2736" y="3270"/>
                      <a:pt x="2869" y="3170"/>
                      <a:pt x="2903" y="3136"/>
                    </a:cubicBezTo>
                    <a:cubicBezTo>
                      <a:pt x="3003" y="3036"/>
                      <a:pt x="3069" y="2903"/>
                      <a:pt x="3069" y="2703"/>
                    </a:cubicBezTo>
                    <a:cubicBezTo>
                      <a:pt x="3069" y="2569"/>
                      <a:pt x="2969" y="2269"/>
                      <a:pt x="2335" y="2269"/>
                    </a:cubicBezTo>
                    <a:cubicBezTo>
                      <a:pt x="2169" y="2269"/>
                      <a:pt x="1969" y="2302"/>
                      <a:pt x="1735" y="2369"/>
                    </a:cubicBezTo>
                    <a:cubicBezTo>
                      <a:pt x="1268" y="1902"/>
                      <a:pt x="934" y="1368"/>
                      <a:pt x="968" y="1001"/>
                    </a:cubicBezTo>
                    <a:cubicBezTo>
                      <a:pt x="1001" y="835"/>
                      <a:pt x="1101" y="668"/>
                      <a:pt x="1301" y="568"/>
                    </a:cubicBezTo>
                    <a:cubicBezTo>
                      <a:pt x="1502" y="468"/>
                      <a:pt x="1668" y="401"/>
                      <a:pt x="1868" y="401"/>
                    </a:cubicBezTo>
                    <a:close/>
                    <a:moveTo>
                      <a:pt x="1868" y="1"/>
                    </a:moveTo>
                    <a:cubicBezTo>
                      <a:pt x="1602" y="1"/>
                      <a:pt x="1335" y="67"/>
                      <a:pt x="1101" y="201"/>
                    </a:cubicBezTo>
                    <a:cubicBezTo>
                      <a:pt x="768" y="368"/>
                      <a:pt x="601" y="634"/>
                      <a:pt x="568" y="968"/>
                    </a:cubicBezTo>
                    <a:cubicBezTo>
                      <a:pt x="501" y="1502"/>
                      <a:pt x="868" y="2069"/>
                      <a:pt x="1301" y="2502"/>
                    </a:cubicBezTo>
                    <a:cubicBezTo>
                      <a:pt x="601" y="2769"/>
                      <a:pt x="0" y="3236"/>
                      <a:pt x="67" y="3970"/>
                    </a:cubicBezTo>
                    <a:cubicBezTo>
                      <a:pt x="134" y="4504"/>
                      <a:pt x="701" y="4804"/>
                      <a:pt x="1602" y="4804"/>
                    </a:cubicBezTo>
                    <a:cubicBezTo>
                      <a:pt x="2502" y="4804"/>
                      <a:pt x="3636" y="4470"/>
                      <a:pt x="4137" y="3670"/>
                    </a:cubicBezTo>
                    <a:cubicBezTo>
                      <a:pt x="4370" y="3336"/>
                      <a:pt x="4570" y="2769"/>
                      <a:pt x="4203" y="1969"/>
                    </a:cubicBezTo>
                    <a:cubicBezTo>
                      <a:pt x="4170" y="1902"/>
                      <a:pt x="3236" y="1"/>
                      <a:pt x="186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9211643" y="4261990"/>
                <a:ext cx="80901" cy="69262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457" extrusionOk="0">
                    <a:moveTo>
                      <a:pt x="3532" y="1"/>
                    </a:moveTo>
                    <a:cubicBezTo>
                      <a:pt x="2426" y="1"/>
                      <a:pt x="1314" y="1315"/>
                      <a:pt x="1314" y="1315"/>
                    </a:cubicBezTo>
                    <a:cubicBezTo>
                      <a:pt x="0" y="3015"/>
                      <a:pt x="2347" y="4457"/>
                      <a:pt x="3684" y="4457"/>
                    </a:cubicBezTo>
                    <a:cubicBezTo>
                      <a:pt x="4078" y="4457"/>
                      <a:pt x="4384" y="4331"/>
                      <a:pt x="4483" y="4050"/>
                    </a:cubicBezTo>
                    <a:cubicBezTo>
                      <a:pt x="4719" y="3378"/>
                      <a:pt x="4095" y="2746"/>
                      <a:pt x="3451" y="2390"/>
                    </a:cubicBezTo>
                    <a:lnTo>
                      <a:pt x="3451" y="2390"/>
                    </a:lnTo>
                    <a:cubicBezTo>
                      <a:pt x="4312" y="1972"/>
                      <a:pt x="5206" y="1080"/>
                      <a:pt x="4450" y="381"/>
                    </a:cubicBezTo>
                    <a:cubicBezTo>
                      <a:pt x="4162" y="107"/>
                      <a:pt x="3847" y="1"/>
                      <a:pt x="3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9220129" y="4258571"/>
                <a:ext cx="68967" cy="7569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871" extrusionOk="0">
                    <a:moveTo>
                      <a:pt x="2002" y="2536"/>
                    </a:moveTo>
                    <a:cubicBezTo>
                      <a:pt x="2102" y="2536"/>
                      <a:pt x="2236" y="2536"/>
                      <a:pt x="2369" y="2602"/>
                    </a:cubicBezTo>
                    <a:cubicBezTo>
                      <a:pt x="2253" y="2636"/>
                      <a:pt x="2144" y="2644"/>
                      <a:pt x="2065" y="2644"/>
                    </a:cubicBezTo>
                    <a:cubicBezTo>
                      <a:pt x="1986" y="2644"/>
                      <a:pt x="1936" y="2636"/>
                      <a:pt x="1936" y="2636"/>
                    </a:cubicBezTo>
                    <a:cubicBezTo>
                      <a:pt x="1936" y="2602"/>
                      <a:pt x="1936" y="2569"/>
                      <a:pt x="1936" y="2536"/>
                    </a:cubicBezTo>
                    <a:close/>
                    <a:moveTo>
                      <a:pt x="3003" y="434"/>
                    </a:moveTo>
                    <a:cubicBezTo>
                      <a:pt x="3270" y="434"/>
                      <a:pt x="3537" y="534"/>
                      <a:pt x="3770" y="734"/>
                    </a:cubicBezTo>
                    <a:cubicBezTo>
                      <a:pt x="3937" y="901"/>
                      <a:pt x="4004" y="1068"/>
                      <a:pt x="3970" y="1235"/>
                    </a:cubicBezTo>
                    <a:cubicBezTo>
                      <a:pt x="3937" y="1602"/>
                      <a:pt x="3503" y="2069"/>
                      <a:pt x="2903" y="2369"/>
                    </a:cubicBezTo>
                    <a:cubicBezTo>
                      <a:pt x="2569" y="2202"/>
                      <a:pt x="2236" y="2102"/>
                      <a:pt x="2002" y="2102"/>
                    </a:cubicBezTo>
                    <a:cubicBezTo>
                      <a:pt x="1669" y="2102"/>
                      <a:pt x="1569" y="2302"/>
                      <a:pt x="1535" y="2402"/>
                    </a:cubicBezTo>
                    <a:cubicBezTo>
                      <a:pt x="1469" y="2636"/>
                      <a:pt x="1535" y="2802"/>
                      <a:pt x="1602" y="2869"/>
                    </a:cubicBezTo>
                    <a:cubicBezTo>
                      <a:pt x="1669" y="2969"/>
                      <a:pt x="1802" y="3069"/>
                      <a:pt x="2069" y="3069"/>
                    </a:cubicBezTo>
                    <a:cubicBezTo>
                      <a:pt x="2303" y="3069"/>
                      <a:pt x="2603" y="2969"/>
                      <a:pt x="2903" y="2836"/>
                    </a:cubicBezTo>
                    <a:cubicBezTo>
                      <a:pt x="3437" y="3169"/>
                      <a:pt x="3937" y="3670"/>
                      <a:pt x="3737" y="4203"/>
                    </a:cubicBezTo>
                    <a:cubicBezTo>
                      <a:pt x="3670" y="4437"/>
                      <a:pt x="3337" y="4470"/>
                      <a:pt x="3137" y="4470"/>
                    </a:cubicBezTo>
                    <a:cubicBezTo>
                      <a:pt x="2303" y="4470"/>
                      <a:pt x="1102" y="3870"/>
                      <a:pt x="701" y="3103"/>
                    </a:cubicBezTo>
                    <a:cubicBezTo>
                      <a:pt x="501" y="2636"/>
                      <a:pt x="568" y="2135"/>
                      <a:pt x="935" y="1668"/>
                    </a:cubicBezTo>
                    <a:cubicBezTo>
                      <a:pt x="935" y="1668"/>
                      <a:pt x="2002" y="434"/>
                      <a:pt x="3003" y="434"/>
                    </a:cubicBezTo>
                    <a:close/>
                    <a:moveTo>
                      <a:pt x="3003" y="0"/>
                    </a:moveTo>
                    <a:cubicBezTo>
                      <a:pt x="1802" y="0"/>
                      <a:pt x="668" y="1335"/>
                      <a:pt x="601" y="1401"/>
                    </a:cubicBezTo>
                    <a:cubicBezTo>
                      <a:pt x="1" y="2169"/>
                      <a:pt x="134" y="2836"/>
                      <a:pt x="335" y="3269"/>
                    </a:cubicBezTo>
                    <a:cubicBezTo>
                      <a:pt x="802" y="4237"/>
                      <a:pt x="2169" y="4871"/>
                      <a:pt x="3137" y="4871"/>
                    </a:cubicBezTo>
                    <a:cubicBezTo>
                      <a:pt x="3637" y="4871"/>
                      <a:pt x="4004" y="4704"/>
                      <a:pt x="4137" y="4337"/>
                    </a:cubicBezTo>
                    <a:cubicBezTo>
                      <a:pt x="4371" y="3670"/>
                      <a:pt x="3904" y="3036"/>
                      <a:pt x="3303" y="2602"/>
                    </a:cubicBezTo>
                    <a:cubicBezTo>
                      <a:pt x="3804" y="2302"/>
                      <a:pt x="4304" y="1835"/>
                      <a:pt x="4404" y="1301"/>
                    </a:cubicBezTo>
                    <a:cubicBezTo>
                      <a:pt x="4437" y="1001"/>
                      <a:pt x="4304" y="701"/>
                      <a:pt x="4037" y="434"/>
                    </a:cubicBezTo>
                    <a:cubicBezTo>
                      <a:pt x="3737" y="167"/>
                      <a:pt x="3403" y="0"/>
                      <a:pt x="300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9187989" y="4319974"/>
                <a:ext cx="63776" cy="70412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531" extrusionOk="0">
                    <a:moveTo>
                      <a:pt x="1748" y="0"/>
                    </a:moveTo>
                    <a:cubicBezTo>
                      <a:pt x="1605" y="0"/>
                      <a:pt x="1485" y="30"/>
                      <a:pt x="1402" y="86"/>
                    </a:cubicBezTo>
                    <a:cubicBezTo>
                      <a:pt x="1402" y="86"/>
                      <a:pt x="1" y="886"/>
                      <a:pt x="234" y="2254"/>
                    </a:cubicBezTo>
                    <a:cubicBezTo>
                      <a:pt x="438" y="3418"/>
                      <a:pt x="1124" y="4530"/>
                      <a:pt x="1893" y="4530"/>
                    </a:cubicBezTo>
                    <a:cubicBezTo>
                      <a:pt x="2006" y="4530"/>
                      <a:pt x="2121" y="4507"/>
                      <a:pt x="2236" y="4455"/>
                    </a:cubicBezTo>
                    <a:cubicBezTo>
                      <a:pt x="3170" y="4055"/>
                      <a:pt x="4104" y="2754"/>
                      <a:pt x="3570" y="1453"/>
                    </a:cubicBezTo>
                    <a:cubicBezTo>
                      <a:pt x="3148" y="424"/>
                      <a:pt x="2287" y="0"/>
                      <a:pt x="1748" y="0"/>
                    </a:cubicBezTo>
                    <a:close/>
                  </a:path>
                </a:pathLst>
              </a:custGeom>
              <a:solidFill>
                <a:srgbClr val="EDD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9194221" y="4334769"/>
                <a:ext cx="45113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87" extrusionOk="0">
                    <a:moveTo>
                      <a:pt x="2902" y="1"/>
                    </a:moveTo>
                    <a:lnTo>
                      <a:pt x="0" y="168"/>
                    </a:lnTo>
                    <a:cubicBezTo>
                      <a:pt x="0" y="168"/>
                      <a:pt x="466" y="186"/>
                      <a:pt x="1027" y="186"/>
                    </a:cubicBezTo>
                    <a:cubicBezTo>
                      <a:pt x="1775" y="186"/>
                      <a:pt x="2693" y="153"/>
                      <a:pt x="29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9191098" y="4331645"/>
                <a:ext cx="52385" cy="9371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603" extrusionOk="0">
                    <a:moveTo>
                      <a:pt x="3118" y="0"/>
                    </a:moveTo>
                    <a:cubicBezTo>
                      <a:pt x="3078" y="0"/>
                      <a:pt x="3039" y="11"/>
                      <a:pt x="3003" y="35"/>
                    </a:cubicBezTo>
                    <a:cubicBezTo>
                      <a:pt x="2850" y="137"/>
                      <a:pt x="1997" y="181"/>
                      <a:pt x="1081" y="181"/>
                    </a:cubicBezTo>
                    <a:cubicBezTo>
                      <a:pt x="799" y="181"/>
                      <a:pt x="510" y="176"/>
                      <a:pt x="234" y="169"/>
                    </a:cubicBezTo>
                    <a:cubicBezTo>
                      <a:pt x="217" y="164"/>
                      <a:pt x="200" y="162"/>
                      <a:pt x="184" y="162"/>
                    </a:cubicBezTo>
                    <a:cubicBezTo>
                      <a:pt x="76" y="162"/>
                      <a:pt x="1" y="253"/>
                      <a:pt x="1" y="369"/>
                    </a:cubicBezTo>
                    <a:cubicBezTo>
                      <a:pt x="1" y="469"/>
                      <a:pt x="101" y="569"/>
                      <a:pt x="201" y="569"/>
                    </a:cubicBezTo>
                    <a:cubicBezTo>
                      <a:pt x="435" y="602"/>
                      <a:pt x="835" y="602"/>
                      <a:pt x="1302" y="602"/>
                    </a:cubicBezTo>
                    <a:cubicBezTo>
                      <a:pt x="2069" y="602"/>
                      <a:pt x="2970" y="569"/>
                      <a:pt x="3237" y="402"/>
                    </a:cubicBezTo>
                    <a:cubicBezTo>
                      <a:pt x="3337" y="335"/>
                      <a:pt x="3370" y="202"/>
                      <a:pt x="3303" y="102"/>
                    </a:cubicBezTo>
                    <a:cubicBezTo>
                      <a:pt x="3260" y="37"/>
                      <a:pt x="3189" y="0"/>
                      <a:pt x="311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9192667" y="4351880"/>
                <a:ext cx="53395" cy="469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302" extrusionOk="0">
                    <a:moveTo>
                      <a:pt x="3436" y="1"/>
                    </a:moveTo>
                    <a:lnTo>
                      <a:pt x="0" y="301"/>
                    </a:lnTo>
                    <a:cubicBezTo>
                      <a:pt x="0" y="301"/>
                      <a:pt x="82" y="302"/>
                      <a:pt x="220" y="302"/>
                    </a:cubicBezTo>
                    <a:cubicBezTo>
                      <a:pt x="911" y="302"/>
                      <a:pt x="3019" y="279"/>
                      <a:pt x="3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9189544" y="4348756"/>
                <a:ext cx="6015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703" extrusionOk="0">
                    <a:moveTo>
                      <a:pt x="3618" y="0"/>
                    </a:moveTo>
                    <a:cubicBezTo>
                      <a:pt x="3578" y="0"/>
                      <a:pt x="3539" y="11"/>
                      <a:pt x="3503" y="35"/>
                    </a:cubicBezTo>
                    <a:cubicBezTo>
                      <a:pt x="3237" y="235"/>
                      <a:pt x="1402" y="302"/>
                      <a:pt x="201" y="302"/>
                    </a:cubicBezTo>
                    <a:cubicBezTo>
                      <a:pt x="101" y="302"/>
                      <a:pt x="1" y="402"/>
                      <a:pt x="1" y="502"/>
                    </a:cubicBezTo>
                    <a:cubicBezTo>
                      <a:pt x="1" y="602"/>
                      <a:pt x="68" y="702"/>
                      <a:pt x="201" y="702"/>
                    </a:cubicBezTo>
                    <a:lnTo>
                      <a:pt x="468" y="702"/>
                    </a:lnTo>
                    <a:cubicBezTo>
                      <a:pt x="1302" y="702"/>
                      <a:pt x="3303" y="669"/>
                      <a:pt x="3737" y="368"/>
                    </a:cubicBezTo>
                    <a:cubicBezTo>
                      <a:pt x="3837" y="302"/>
                      <a:pt x="3870" y="202"/>
                      <a:pt x="3804" y="102"/>
                    </a:cubicBezTo>
                    <a:cubicBezTo>
                      <a:pt x="3761" y="37"/>
                      <a:pt x="3690" y="0"/>
                      <a:pt x="361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9190072" y="4243542"/>
                <a:ext cx="25408" cy="3681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369" extrusionOk="0">
                    <a:moveTo>
                      <a:pt x="0" y="0"/>
                    </a:moveTo>
                    <a:lnTo>
                      <a:pt x="1535" y="2368"/>
                    </a:lnTo>
                    <a:cubicBezTo>
                      <a:pt x="1535" y="2368"/>
                      <a:pt x="1635" y="70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9186435" y="4240527"/>
                <a:ext cx="32152" cy="42937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763" extrusionOk="0">
                    <a:moveTo>
                      <a:pt x="246" y="0"/>
                    </a:moveTo>
                    <a:cubicBezTo>
                      <a:pt x="168" y="0"/>
                      <a:pt x="92" y="55"/>
                      <a:pt x="67" y="127"/>
                    </a:cubicBezTo>
                    <a:cubicBezTo>
                      <a:pt x="1" y="227"/>
                      <a:pt x="67" y="361"/>
                      <a:pt x="168" y="394"/>
                    </a:cubicBezTo>
                    <a:cubicBezTo>
                      <a:pt x="1635" y="995"/>
                      <a:pt x="1535" y="2496"/>
                      <a:pt x="1535" y="2529"/>
                    </a:cubicBezTo>
                    <a:cubicBezTo>
                      <a:pt x="1535" y="2662"/>
                      <a:pt x="1635" y="2763"/>
                      <a:pt x="1735" y="2763"/>
                    </a:cubicBezTo>
                    <a:lnTo>
                      <a:pt x="1769" y="2763"/>
                    </a:lnTo>
                    <a:cubicBezTo>
                      <a:pt x="1869" y="2763"/>
                      <a:pt x="1969" y="2696"/>
                      <a:pt x="1969" y="2562"/>
                    </a:cubicBezTo>
                    <a:cubicBezTo>
                      <a:pt x="1969" y="2562"/>
                      <a:pt x="2069" y="728"/>
                      <a:pt x="334" y="27"/>
                    </a:cubicBezTo>
                    <a:cubicBezTo>
                      <a:pt x="306" y="9"/>
                      <a:pt x="276" y="0"/>
                      <a:pt x="246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9200951" y="4368478"/>
                <a:ext cx="42005" cy="4351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80" extrusionOk="0">
                    <a:moveTo>
                      <a:pt x="2703" y="0"/>
                    </a:moveTo>
                    <a:lnTo>
                      <a:pt x="1" y="234"/>
                    </a:lnTo>
                    <a:cubicBezTo>
                      <a:pt x="1" y="234"/>
                      <a:pt x="493" y="280"/>
                      <a:pt x="1067" y="280"/>
                    </a:cubicBezTo>
                    <a:cubicBezTo>
                      <a:pt x="1689" y="280"/>
                      <a:pt x="2408" y="226"/>
                      <a:pt x="2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9197330" y="4365307"/>
                <a:ext cx="49262" cy="10956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705" extrusionOk="0">
                    <a:moveTo>
                      <a:pt x="2926" y="1"/>
                    </a:moveTo>
                    <a:cubicBezTo>
                      <a:pt x="2884" y="1"/>
                      <a:pt x="2840" y="12"/>
                      <a:pt x="2802" y="37"/>
                    </a:cubicBezTo>
                    <a:cubicBezTo>
                      <a:pt x="2558" y="215"/>
                      <a:pt x="1853" y="275"/>
                      <a:pt x="1174" y="275"/>
                    </a:cubicBezTo>
                    <a:cubicBezTo>
                      <a:pt x="834" y="275"/>
                      <a:pt x="501" y="260"/>
                      <a:pt x="234" y="237"/>
                    </a:cubicBezTo>
                    <a:cubicBezTo>
                      <a:pt x="134" y="237"/>
                      <a:pt x="34" y="304"/>
                      <a:pt x="0" y="438"/>
                    </a:cubicBezTo>
                    <a:cubicBezTo>
                      <a:pt x="0" y="538"/>
                      <a:pt x="100" y="638"/>
                      <a:pt x="200" y="638"/>
                    </a:cubicBezTo>
                    <a:cubicBezTo>
                      <a:pt x="300" y="671"/>
                      <a:pt x="734" y="704"/>
                      <a:pt x="1268" y="704"/>
                    </a:cubicBezTo>
                    <a:cubicBezTo>
                      <a:pt x="1935" y="704"/>
                      <a:pt x="2702" y="638"/>
                      <a:pt x="3069" y="371"/>
                    </a:cubicBezTo>
                    <a:cubicBezTo>
                      <a:pt x="3136" y="304"/>
                      <a:pt x="3169" y="171"/>
                      <a:pt x="3102" y="71"/>
                    </a:cubicBezTo>
                    <a:cubicBezTo>
                      <a:pt x="3061" y="29"/>
                      <a:pt x="2995" y="1"/>
                      <a:pt x="29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9219103" y="4243014"/>
                <a:ext cx="23854" cy="38897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503" extrusionOk="0">
                    <a:moveTo>
                      <a:pt x="1535" y="1"/>
                    </a:moveTo>
                    <a:cubicBezTo>
                      <a:pt x="1534" y="1"/>
                      <a:pt x="0" y="434"/>
                      <a:pt x="134" y="2502"/>
                    </a:cubicBezTo>
                    <a:lnTo>
                      <a:pt x="15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9215995" y="4239766"/>
                <a:ext cx="30598" cy="45252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912" extrusionOk="0">
                    <a:moveTo>
                      <a:pt x="1724" y="1"/>
                    </a:moveTo>
                    <a:cubicBezTo>
                      <a:pt x="1704" y="1"/>
                      <a:pt x="1686" y="4"/>
                      <a:pt x="1668" y="10"/>
                    </a:cubicBezTo>
                    <a:cubicBezTo>
                      <a:pt x="1635" y="10"/>
                      <a:pt x="0" y="543"/>
                      <a:pt x="134" y="2745"/>
                    </a:cubicBezTo>
                    <a:cubicBezTo>
                      <a:pt x="134" y="2845"/>
                      <a:pt x="234" y="2912"/>
                      <a:pt x="334" y="2912"/>
                    </a:cubicBezTo>
                    <a:lnTo>
                      <a:pt x="367" y="2912"/>
                    </a:lnTo>
                    <a:cubicBezTo>
                      <a:pt x="467" y="2912"/>
                      <a:pt x="567" y="2812"/>
                      <a:pt x="534" y="2711"/>
                    </a:cubicBezTo>
                    <a:cubicBezTo>
                      <a:pt x="434" y="843"/>
                      <a:pt x="1735" y="410"/>
                      <a:pt x="1801" y="410"/>
                    </a:cubicBezTo>
                    <a:cubicBezTo>
                      <a:pt x="1901" y="376"/>
                      <a:pt x="1968" y="243"/>
                      <a:pt x="1935" y="143"/>
                    </a:cubicBezTo>
                    <a:cubicBezTo>
                      <a:pt x="1907" y="61"/>
                      <a:pt x="1812" y="1"/>
                      <a:pt x="17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9035577" y="4424939"/>
                <a:ext cx="205299" cy="307443"/>
              </a:xfrm>
              <a:custGeom>
                <a:avLst/>
                <a:gdLst/>
                <a:ahLst/>
                <a:cxnLst/>
                <a:rect l="l" t="t" r="r" b="b"/>
                <a:pathLst>
                  <a:path w="13211" h="19784" extrusionOk="0">
                    <a:moveTo>
                      <a:pt x="11152" y="0"/>
                    </a:moveTo>
                    <a:cubicBezTo>
                      <a:pt x="11083" y="0"/>
                      <a:pt x="11017" y="29"/>
                      <a:pt x="10975" y="70"/>
                    </a:cubicBezTo>
                    <a:cubicBezTo>
                      <a:pt x="10909" y="170"/>
                      <a:pt x="10942" y="303"/>
                      <a:pt x="11042" y="370"/>
                    </a:cubicBezTo>
                    <a:cubicBezTo>
                      <a:pt x="11042" y="370"/>
                      <a:pt x="11309" y="570"/>
                      <a:pt x="11609" y="904"/>
                    </a:cubicBezTo>
                    <a:cubicBezTo>
                      <a:pt x="11642" y="970"/>
                      <a:pt x="11709" y="970"/>
                      <a:pt x="11776" y="970"/>
                    </a:cubicBezTo>
                    <a:cubicBezTo>
                      <a:pt x="11809" y="970"/>
                      <a:pt x="11876" y="970"/>
                      <a:pt x="11909" y="937"/>
                    </a:cubicBezTo>
                    <a:cubicBezTo>
                      <a:pt x="11976" y="837"/>
                      <a:pt x="12009" y="704"/>
                      <a:pt x="11909" y="637"/>
                    </a:cubicBezTo>
                    <a:cubicBezTo>
                      <a:pt x="11576" y="237"/>
                      <a:pt x="11276" y="36"/>
                      <a:pt x="11276" y="36"/>
                    </a:cubicBezTo>
                    <a:cubicBezTo>
                      <a:pt x="11237" y="11"/>
                      <a:pt x="11194" y="0"/>
                      <a:pt x="11152" y="0"/>
                    </a:cubicBezTo>
                    <a:close/>
                    <a:moveTo>
                      <a:pt x="12274" y="1234"/>
                    </a:moveTo>
                    <a:cubicBezTo>
                      <a:pt x="12237" y="1234"/>
                      <a:pt x="12202" y="1245"/>
                      <a:pt x="12176" y="1271"/>
                    </a:cubicBezTo>
                    <a:cubicBezTo>
                      <a:pt x="12076" y="1304"/>
                      <a:pt x="12043" y="1437"/>
                      <a:pt x="12109" y="1537"/>
                    </a:cubicBezTo>
                    <a:cubicBezTo>
                      <a:pt x="12243" y="1771"/>
                      <a:pt x="12376" y="2004"/>
                      <a:pt x="12476" y="2238"/>
                    </a:cubicBezTo>
                    <a:cubicBezTo>
                      <a:pt x="12510" y="2338"/>
                      <a:pt x="12576" y="2371"/>
                      <a:pt x="12643" y="2371"/>
                    </a:cubicBezTo>
                    <a:lnTo>
                      <a:pt x="12743" y="2371"/>
                    </a:lnTo>
                    <a:cubicBezTo>
                      <a:pt x="12843" y="2305"/>
                      <a:pt x="12910" y="2205"/>
                      <a:pt x="12843" y="2105"/>
                    </a:cubicBezTo>
                    <a:cubicBezTo>
                      <a:pt x="12743" y="1838"/>
                      <a:pt x="12610" y="1571"/>
                      <a:pt x="12443" y="1304"/>
                    </a:cubicBezTo>
                    <a:cubicBezTo>
                      <a:pt x="12402" y="1263"/>
                      <a:pt x="12335" y="1234"/>
                      <a:pt x="12274" y="1234"/>
                    </a:cubicBezTo>
                    <a:close/>
                    <a:moveTo>
                      <a:pt x="12928" y="2763"/>
                    </a:moveTo>
                    <a:cubicBezTo>
                      <a:pt x="12911" y="2763"/>
                      <a:pt x="12894" y="2766"/>
                      <a:pt x="12877" y="2772"/>
                    </a:cubicBezTo>
                    <a:cubicBezTo>
                      <a:pt x="12743" y="2772"/>
                      <a:pt x="12677" y="2905"/>
                      <a:pt x="12710" y="3005"/>
                    </a:cubicBezTo>
                    <a:cubicBezTo>
                      <a:pt x="12743" y="3272"/>
                      <a:pt x="12777" y="3539"/>
                      <a:pt x="12777" y="3806"/>
                    </a:cubicBezTo>
                    <a:cubicBezTo>
                      <a:pt x="12777" y="3906"/>
                      <a:pt x="12877" y="4006"/>
                      <a:pt x="13010" y="4006"/>
                    </a:cubicBezTo>
                    <a:cubicBezTo>
                      <a:pt x="13110" y="4006"/>
                      <a:pt x="13210" y="3906"/>
                      <a:pt x="13210" y="3772"/>
                    </a:cubicBezTo>
                    <a:cubicBezTo>
                      <a:pt x="13210" y="3506"/>
                      <a:pt x="13177" y="3205"/>
                      <a:pt x="13110" y="2938"/>
                    </a:cubicBezTo>
                    <a:cubicBezTo>
                      <a:pt x="13083" y="2828"/>
                      <a:pt x="13009" y="2763"/>
                      <a:pt x="12928" y="2763"/>
                    </a:cubicBezTo>
                    <a:close/>
                    <a:moveTo>
                      <a:pt x="12977" y="4406"/>
                    </a:moveTo>
                    <a:cubicBezTo>
                      <a:pt x="12843" y="4406"/>
                      <a:pt x="12743" y="4473"/>
                      <a:pt x="12743" y="4606"/>
                    </a:cubicBezTo>
                    <a:cubicBezTo>
                      <a:pt x="12710" y="4840"/>
                      <a:pt x="12643" y="5107"/>
                      <a:pt x="12543" y="5374"/>
                    </a:cubicBezTo>
                    <a:cubicBezTo>
                      <a:pt x="12510" y="5474"/>
                      <a:pt x="12576" y="5607"/>
                      <a:pt x="12710" y="5640"/>
                    </a:cubicBezTo>
                    <a:lnTo>
                      <a:pt x="12743" y="5640"/>
                    </a:lnTo>
                    <a:cubicBezTo>
                      <a:pt x="12843" y="5640"/>
                      <a:pt x="12943" y="5574"/>
                      <a:pt x="12943" y="5507"/>
                    </a:cubicBezTo>
                    <a:cubicBezTo>
                      <a:pt x="13043" y="5207"/>
                      <a:pt x="13110" y="4940"/>
                      <a:pt x="13144" y="4640"/>
                    </a:cubicBezTo>
                    <a:cubicBezTo>
                      <a:pt x="13177" y="4540"/>
                      <a:pt x="13077" y="4440"/>
                      <a:pt x="12977" y="4406"/>
                    </a:cubicBezTo>
                    <a:close/>
                    <a:moveTo>
                      <a:pt x="12454" y="6014"/>
                    </a:moveTo>
                    <a:cubicBezTo>
                      <a:pt x="12376" y="6014"/>
                      <a:pt x="12300" y="6069"/>
                      <a:pt x="12276" y="6141"/>
                    </a:cubicBezTo>
                    <a:cubicBezTo>
                      <a:pt x="12243" y="6207"/>
                      <a:pt x="12210" y="6274"/>
                      <a:pt x="12176" y="6341"/>
                    </a:cubicBezTo>
                    <a:cubicBezTo>
                      <a:pt x="12076" y="6541"/>
                      <a:pt x="12009" y="6708"/>
                      <a:pt x="11909" y="6841"/>
                    </a:cubicBezTo>
                    <a:cubicBezTo>
                      <a:pt x="11843" y="6941"/>
                      <a:pt x="11876" y="7075"/>
                      <a:pt x="11976" y="7141"/>
                    </a:cubicBezTo>
                    <a:cubicBezTo>
                      <a:pt x="12009" y="7175"/>
                      <a:pt x="12043" y="7175"/>
                      <a:pt x="12076" y="7175"/>
                    </a:cubicBezTo>
                    <a:cubicBezTo>
                      <a:pt x="12143" y="7175"/>
                      <a:pt x="12210" y="7141"/>
                      <a:pt x="12276" y="7075"/>
                    </a:cubicBezTo>
                    <a:cubicBezTo>
                      <a:pt x="12376" y="6908"/>
                      <a:pt x="12443" y="6708"/>
                      <a:pt x="12543" y="6541"/>
                    </a:cubicBezTo>
                    <a:cubicBezTo>
                      <a:pt x="12576" y="6441"/>
                      <a:pt x="12610" y="6374"/>
                      <a:pt x="12643" y="6308"/>
                    </a:cubicBezTo>
                    <a:cubicBezTo>
                      <a:pt x="12710" y="6207"/>
                      <a:pt x="12643" y="6074"/>
                      <a:pt x="12543" y="6041"/>
                    </a:cubicBezTo>
                    <a:cubicBezTo>
                      <a:pt x="12515" y="6022"/>
                      <a:pt x="12485" y="6014"/>
                      <a:pt x="12454" y="6014"/>
                    </a:cubicBezTo>
                    <a:close/>
                    <a:moveTo>
                      <a:pt x="8207" y="7508"/>
                    </a:moveTo>
                    <a:cubicBezTo>
                      <a:pt x="8073" y="7508"/>
                      <a:pt x="8007" y="7608"/>
                      <a:pt x="8007" y="7709"/>
                    </a:cubicBezTo>
                    <a:cubicBezTo>
                      <a:pt x="8007" y="7842"/>
                      <a:pt x="8107" y="7942"/>
                      <a:pt x="8240" y="7942"/>
                    </a:cubicBezTo>
                    <a:cubicBezTo>
                      <a:pt x="8440" y="7942"/>
                      <a:pt x="8674" y="7975"/>
                      <a:pt x="8907" y="8109"/>
                    </a:cubicBezTo>
                    <a:lnTo>
                      <a:pt x="9007" y="8109"/>
                    </a:lnTo>
                    <a:cubicBezTo>
                      <a:pt x="9074" y="8109"/>
                      <a:pt x="9174" y="8075"/>
                      <a:pt x="9207" y="8009"/>
                    </a:cubicBezTo>
                    <a:cubicBezTo>
                      <a:pt x="9241" y="7875"/>
                      <a:pt x="9207" y="7775"/>
                      <a:pt x="9107" y="7709"/>
                    </a:cubicBezTo>
                    <a:cubicBezTo>
                      <a:pt x="8807" y="7575"/>
                      <a:pt x="8507" y="7508"/>
                      <a:pt x="8240" y="7508"/>
                    </a:cubicBezTo>
                    <a:close/>
                    <a:moveTo>
                      <a:pt x="11596" y="7429"/>
                    </a:moveTo>
                    <a:cubicBezTo>
                      <a:pt x="11536" y="7429"/>
                      <a:pt x="11479" y="7453"/>
                      <a:pt x="11442" y="7508"/>
                    </a:cubicBezTo>
                    <a:cubicBezTo>
                      <a:pt x="11276" y="7709"/>
                      <a:pt x="11075" y="7909"/>
                      <a:pt x="10909" y="8075"/>
                    </a:cubicBezTo>
                    <a:cubicBezTo>
                      <a:pt x="10809" y="8142"/>
                      <a:pt x="10809" y="8276"/>
                      <a:pt x="10875" y="8376"/>
                    </a:cubicBezTo>
                    <a:cubicBezTo>
                      <a:pt x="10909" y="8409"/>
                      <a:pt x="10975" y="8442"/>
                      <a:pt x="11042" y="8442"/>
                    </a:cubicBezTo>
                    <a:cubicBezTo>
                      <a:pt x="11075" y="8442"/>
                      <a:pt x="11142" y="8442"/>
                      <a:pt x="11175" y="8409"/>
                    </a:cubicBezTo>
                    <a:cubicBezTo>
                      <a:pt x="11376" y="8209"/>
                      <a:pt x="11576" y="8009"/>
                      <a:pt x="11776" y="7775"/>
                    </a:cubicBezTo>
                    <a:cubicBezTo>
                      <a:pt x="11843" y="7675"/>
                      <a:pt x="11843" y="7542"/>
                      <a:pt x="11743" y="7475"/>
                    </a:cubicBezTo>
                    <a:cubicBezTo>
                      <a:pt x="11698" y="7445"/>
                      <a:pt x="11646" y="7429"/>
                      <a:pt x="11596" y="7429"/>
                    </a:cubicBezTo>
                    <a:close/>
                    <a:moveTo>
                      <a:pt x="7441" y="7795"/>
                    </a:moveTo>
                    <a:cubicBezTo>
                      <a:pt x="7396" y="7795"/>
                      <a:pt x="7351" y="7812"/>
                      <a:pt x="7306" y="7842"/>
                    </a:cubicBezTo>
                    <a:cubicBezTo>
                      <a:pt x="7239" y="7875"/>
                      <a:pt x="7206" y="7909"/>
                      <a:pt x="7139" y="7975"/>
                    </a:cubicBezTo>
                    <a:cubicBezTo>
                      <a:pt x="6972" y="8176"/>
                      <a:pt x="6939" y="8342"/>
                      <a:pt x="6939" y="8476"/>
                    </a:cubicBezTo>
                    <a:cubicBezTo>
                      <a:pt x="6939" y="8576"/>
                      <a:pt x="6972" y="8709"/>
                      <a:pt x="7073" y="8843"/>
                    </a:cubicBezTo>
                    <a:cubicBezTo>
                      <a:pt x="7106" y="8876"/>
                      <a:pt x="7173" y="8909"/>
                      <a:pt x="7239" y="8909"/>
                    </a:cubicBezTo>
                    <a:cubicBezTo>
                      <a:pt x="7273" y="8909"/>
                      <a:pt x="7306" y="8909"/>
                      <a:pt x="7339" y="8876"/>
                    </a:cubicBezTo>
                    <a:cubicBezTo>
                      <a:pt x="7439" y="8809"/>
                      <a:pt x="7473" y="8676"/>
                      <a:pt x="7406" y="8576"/>
                    </a:cubicBezTo>
                    <a:cubicBezTo>
                      <a:pt x="7373" y="8542"/>
                      <a:pt x="7339" y="8509"/>
                      <a:pt x="7339" y="8476"/>
                    </a:cubicBezTo>
                    <a:cubicBezTo>
                      <a:pt x="7339" y="8409"/>
                      <a:pt x="7373" y="8342"/>
                      <a:pt x="7439" y="8276"/>
                    </a:cubicBezTo>
                    <a:cubicBezTo>
                      <a:pt x="7506" y="8209"/>
                      <a:pt x="7540" y="8176"/>
                      <a:pt x="7573" y="8176"/>
                    </a:cubicBezTo>
                    <a:cubicBezTo>
                      <a:pt x="7640" y="8075"/>
                      <a:pt x="7673" y="7942"/>
                      <a:pt x="7606" y="7875"/>
                    </a:cubicBezTo>
                    <a:cubicBezTo>
                      <a:pt x="7551" y="7820"/>
                      <a:pt x="7496" y="7795"/>
                      <a:pt x="7441" y="7795"/>
                    </a:cubicBezTo>
                    <a:close/>
                    <a:moveTo>
                      <a:pt x="9717" y="8139"/>
                    </a:moveTo>
                    <a:cubicBezTo>
                      <a:pt x="9649" y="8139"/>
                      <a:pt x="9582" y="8168"/>
                      <a:pt x="9541" y="8209"/>
                    </a:cubicBezTo>
                    <a:cubicBezTo>
                      <a:pt x="9474" y="8309"/>
                      <a:pt x="9474" y="8442"/>
                      <a:pt x="9574" y="8509"/>
                    </a:cubicBezTo>
                    <a:cubicBezTo>
                      <a:pt x="9674" y="8576"/>
                      <a:pt x="9741" y="8676"/>
                      <a:pt x="9841" y="8743"/>
                    </a:cubicBezTo>
                    <a:cubicBezTo>
                      <a:pt x="9741" y="8776"/>
                      <a:pt x="9641" y="8809"/>
                      <a:pt x="9541" y="8843"/>
                    </a:cubicBezTo>
                    <a:cubicBezTo>
                      <a:pt x="9408" y="8876"/>
                      <a:pt x="9341" y="9009"/>
                      <a:pt x="9374" y="9110"/>
                    </a:cubicBezTo>
                    <a:cubicBezTo>
                      <a:pt x="9408" y="9210"/>
                      <a:pt x="9508" y="9243"/>
                      <a:pt x="9574" y="9243"/>
                    </a:cubicBezTo>
                    <a:lnTo>
                      <a:pt x="9641" y="9243"/>
                    </a:lnTo>
                    <a:cubicBezTo>
                      <a:pt x="9808" y="9210"/>
                      <a:pt x="9975" y="9143"/>
                      <a:pt x="10141" y="9076"/>
                    </a:cubicBezTo>
                    <a:cubicBezTo>
                      <a:pt x="10196" y="9113"/>
                      <a:pt x="10261" y="9139"/>
                      <a:pt x="10320" y="9139"/>
                    </a:cubicBezTo>
                    <a:cubicBezTo>
                      <a:pt x="10368" y="9139"/>
                      <a:pt x="10411" y="9121"/>
                      <a:pt x="10442" y="9076"/>
                    </a:cubicBezTo>
                    <a:cubicBezTo>
                      <a:pt x="10508" y="9043"/>
                      <a:pt x="10542" y="8943"/>
                      <a:pt x="10508" y="8876"/>
                    </a:cubicBezTo>
                    <a:cubicBezTo>
                      <a:pt x="10575" y="8809"/>
                      <a:pt x="10575" y="8709"/>
                      <a:pt x="10542" y="8609"/>
                    </a:cubicBezTo>
                    <a:cubicBezTo>
                      <a:pt x="10499" y="8545"/>
                      <a:pt x="10428" y="8508"/>
                      <a:pt x="10356" y="8508"/>
                    </a:cubicBezTo>
                    <a:cubicBezTo>
                      <a:pt x="10317" y="8508"/>
                      <a:pt x="10277" y="8519"/>
                      <a:pt x="10241" y="8542"/>
                    </a:cubicBezTo>
                    <a:cubicBezTo>
                      <a:pt x="10108" y="8409"/>
                      <a:pt x="9975" y="8309"/>
                      <a:pt x="9841" y="8176"/>
                    </a:cubicBezTo>
                    <a:cubicBezTo>
                      <a:pt x="9803" y="8150"/>
                      <a:pt x="9760" y="8139"/>
                      <a:pt x="9717" y="8139"/>
                    </a:cubicBezTo>
                    <a:close/>
                    <a:moveTo>
                      <a:pt x="7941" y="8901"/>
                    </a:moveTo>
                    <a:cubicBezTo>
                      <a:pt x="7841" y="8901"/>
                      <a:pt x="7767" y="8966"/>
                      <a:pt x="7740" y="9076"/>
                    </a:cubicBezTo>
                    <a:cubicBezTo>
                      <a:pt x="7706" y="9176"/>
                      <a:pt x="7773" y="9310"/>
                      <a:pt x="7873" y="9310"/>
                    </a:cubicBezTo>
                    <a:cubicBezTo>
                      <a:pt x="8107" y="9376"/>
                      <a:pt x="8340" y="9410"/>
                      <a:pt x="8607" y="9410"/>
                    </a:cubicBezTo>
                    <a:lnTo>
                      <a:pt x="8774" y="9410"/>
                    </a:lnTo>
                    <a:cubicBezTo>
                      <a:pt x="8907" y="9410"/>
                      <a:pt x="8974" y="9310"/>
                      <a:pt x="8974" y="9176"/>
                    </a:cubicBezTo>
                    <a:cubicBezTo>
                      <a:pt x="8974" y="9076"/>
                      <a:pt x="8874" y="8976"/>
                      <a:pt x="8740" y="8976"/>
                    </a:cubicBezTo>
                    <a:cubicBezTo>
                      <a:pt x="8669" y="8985"/>
                      <a:pt x="8597" y="8989"/>
                      <a:pt x="8527" y="8989"/>
                    </a:cubicBezTo>
                    <a:cubicBezTo>
                      <a:pt x="8335" y="8989"/>
                      <a:pt x="8153" y="8958"/>
                      <a:pt x="8007" y="8909"/>
                    </a:cubicBezTo>
                    <a:cubicBezTo>
                      <a:pt x="7984" y="8904"/>
                      <a:pt x="7962" y="8901"/>
                      <a:pt x="7941" y="8901"/>
                    </a:cubicBezTo>
                    <a:close/>
                    <a:moveTo>
                      <a:pt x="10813" y="9375"/>
                    </a:moveTo>
                    <a:cubicBezTo>
                      <a:pt x="10779" y="9375"/>
                      <a:pt x="10744" y="9386"/>
                      <a:pt x="10708" y="9410"/>
                    </a:cubicBezTo>
                    <a:cubicBezTo>
                      <a:pt x="10608" y="9476"/>
                      <a:pt x="10575" y="9610"/>
                      <a:pt x="10642" y="9710"/>
                    </a:cubicBezTo>
                    <a:cubicBezTo>
                      <a:pt x="10775" y="9943"/>
                      <a:pt x="10909" y="10177"/>
                      <a:pt x="11042" y="10410"/>
                    </a:cubicBezTo>
                    <a:cubicBezTo>
                      <a:pt x="11075" y="10477"/>
                      <a:pt x="11142" y="10544"/>
                      <a:pt x="11242" y="10544"/>
                    </a:cubicBezTo>
                    <a:cubicBezTo>
                      <a:pt x="11276" y="10544"/>
                      <a:pt x="11309" y="10511"/>
                      <a:pt x="11309" y="10511"/>
                    </a:cubicBezTo>
                    <a:cubicBezTo>
                      <a:pt x="11409" y="10444"/>
                      <a:pt x="11476" y="10344"/>
                      <a:pt x="11409" y="10210"/>
                    </a:cubicBezTo>
                    <a:cubicBezTo>
                      <a:pt x="11276" y="9977"/>
                      <a:pt x="11142" y="9710"/>
                      <a:pt x="10975" y="9476"/>
                    </a:cubicBezTo>
                    <a:cubicBezTo>
                      <a:pt x="10932" y="9412"/>
                      <a:pt x="10875" y="9375"/>
                      <a:pt x="10813" y="9375"/>
                    </a:cubicBezTo>
                    <a:close/>
                    <a:moveTo>
                      <a:pt x="11543" y="10869"/>
                    </a:moveTo>
                    <a:cubicBezTo>
                      <a:pt x="11522" y="10869"/>
                      <a:pt x="11499" y="10872"/>
                      <a:pt x="11476" y="10877"/>
                    </a:cubicBezTo>
                    <a:cubicBezTo>
                      <a:pt x="11376" y="10944"/>
                      <a:pt x="11309" y="11044"/>
                      <a:pt x="11376" y="11144"/>
                    </a:cubicBezTo>
                    <a:cubicBezTo>
                      <a:pt x="11442" y="11411"/>
                      <a:pt x="11542" y="11678"/>
                      <a:pt x="11576" y="11945"/>
                    </a:cubicBezTo>
                    <a:cubicBezTo>
                      <a:pt x="11609" y="12045"/>
                      <a:pt x="11676" y="12078"/>
                      <a:pt x="11776" y="12078"/>
                    </a:cubicBezTo>
                    <a:lnTo>
                      <a:pt x="11843" y="12078"/>
                    </a:lnTo>
                    <a:cubicBezTo>
                      <a:pt x="11943" y="12078"/>
                      <a:pt x="12009" y="11945"/>
                      <a:pt x="11976" y="11845"/>
                    </a:cubicBezTo>
                    <a:cubicBezTo>
                      <a:pt x="11943" y="11578"/>
                      <a:pt x="11843" y="11278"/>
                      <a:pt x="11743" y="11011"/>
                    </a:cubicBezTo>
                    <a:cubicBezTo>
                      <a:pt x="11715" y="10929"/>
                      <a:pt x="11642" y="10869"/>
                      <a:pt x="11543" y="10869"/>
                    </a:cubicBezTo>
                    <a:close/>
                    <a:moveTo>
                      <a:pt x="434" y="13037"/>
                    </a:moveTo>
                    <a:cubicBezTo>
                      <a:pt x="334" y="13037"/>
                      <a:pt x="262" y="13097"/>
                      <a:pt x="234" y="13179"/>
                    </a:cubicBezTo>
                    <a:lnTo>
                      <a:pt x="201" y="13279"/>
                    </a:lnTo>
                    <a:cubicBezTo>
                      <a:pt x="201" y="13379"/>
                      <a:pt x="268" y="13513"/>
                      <a:pt x="368" y="13513"/>
                    </a:cubicBezTo>
                    <a:cubicBezTo>
                      <a:pt x="368" y="13546"/>
                      <a:pt x="401" y="13546"/>
                      <a:pt x="401" y="13546"/>
                    </a:cubicBezTo>
                    <a:cubicBezTo>
                      <a:pt x="501" y="13546"/>
                      <a:pt x="601" y="13479"/>
                      <a:pt x="601" y="13379"/>
                    </a:cubicBezTo>
                    <a:lnTo>
                      <a:pt x="635" y="13279"/>
                    </a:lnTo>
                    <a:cubicBezTo>
                      <a:pt x="668" y="13179"/>
                      <a:pt x="601" y="13079"/>
                      <a:pt x="501" y="13046"/>
                    </a:cubicBezTo>
                    <a:cubicBezTo>
                      <a:pt x="478" y="13040"/>
                      <a:pt x="455" y="13037"/>
                      <a:pt x="434" y="13037"/>
                    </a:cubicBezTo>
                    <a:close/>
                    <a:moveTo>
                      <a:pt x="11949" y="12505"/>
                    </a:moveTo>
                    <a:cubicBezTo>
                      <a:pt x="11936" y="12505"/>
                      <a:pt x="11923" y="12508"/>
                      <a:pt x="11909" y="12512"/>
                    </a:cubicBezTo>
                    <a:cubicBezTo>
                      <a:pt x="11776" y="12512"/>
                      <a:pt x="11709" y="12612"/>
                      <a:pt x="11709" y="12745"/>
                    </a:cubicBezTo>
                    <a:cubicBezTo>
                      <a:pt x="11709" y="12912"/>
                      <a:pt x="11743" y="13079"/>
                      <a:pt x="11743" y="13246"/>
                    </a:cubicBezTo>
                    <a:cubicBezTo>
                      <a:pt x="11743" y="13346"/>
                      <a:pt x="11743" y="13446"/>
                      <a:pt x="11709" y="13546"/>
                    </a:cubicBezTo>
                    <a:cubicBezTo>
                      <a:pt x="11709" y="13646"/>
                      <a:pt x="11809" y="13746"/>
                      <a:pt x="11909" y="13746"/>
                    </a:cubicBezTo>
                    <a:lnTo>
                      <a:pt x="11943" y="13746"/>
                    </a:lnTo>
                    <a:cubicBezTo>
                      <a:pt x="12043" y="13746"/>
                      <a:pt x="12143" y="13679"/>
                      <a:pt x="12143" y="13546"/>
                    </a:cubicBezTo>
                    <a:cubicBezTo>
                      <a:pt x="12143" y="13446"/>
                      <a:pt x="12143" y="13346"/>
                      <a:pt x="12143" y="13246"/>
                    </a:cubicBezTo>
                    <a:cubicBezTo>
                      <a:pt x="12143" y="13046"/>
                      <a:pt x="12143" y="12879"/>
                      <a:pt x="12109" y="12679"/>
                    </a:cubicBezTo>
                    <a:cubicBezTo>
                      <a:pt x="12109" y="12592"/>
                      <a:pt x="12034" y="12505"/>
                      <a:pt x="11949" y="12505"/>
                    </a:cubicBezTo>
                    <a:close/>
                    <a:moveTo>
                      <a:pt x="249" y="13940"/>
                    </a:moveTo>
                    <a:cubicBezTo>
                      <a:pt x="143" y="13940"/>
                      <a:pt x="68" y="14026"/>
                      <a:pt x="68" y="14113"/>
                    </a:cubicBezTo>
                    <a:cubicBezTo>
                      <a:pt x="1" y="14413"/>
                      <a:pt x="1" y="14680"/>
                      <a:pt x="1" y="14980"/>
                    </a:cubicBezTo>
                    <a:cubicBezTo>
                      <a:pt x="1" y="15081"/>
                      <a:pt x="101" y="15181"/>
                      <a:pt x="201" y="15181"/>
                    </a:cubicBezTo>
                    <a:cubicBezTo>
                      <a:pt x="334" y="15181"/>
                      <a:pt x="401" y="15081"/>
                      <a:pt x="401" y="14980"/>
                    </a:cubicBezTo>
                    <a:cubicBezTo>
                      <a:pt x="401" y="14714"/>
                      <a:pt x="434" y="14447"/>
                      <a:pt x="468" y="14180"/>
                    </a:cubicBezTo>
                    <a:cubicBezTo>
                      <a:pt x="468" y="14046"/>
                      <a:pt x="401" y="13946"/>
                      <a:pt x="301" y="13946"/>
                    </a:cubicBezTo>
                    <a:cubicBezTo>
                      <a:pt x="283" y="13942"/>
                      <a:pt x="266" y="13940"/>
                      <a:pt x="249" y="13940"/>
                    </a:cubicBezTo>
                    <a:close/>
                    <a:moveTo>
                      <a:pt x="11808" y="14171"/>
                    </a:moveTo>
                    <a:cubicBezTo>
                      <a:pt x="11709" y="14171"/>
                      <a:pt x="11637" y="14231"/>
                      <a:pt x="11609" y="14313"/>
                    </a:cubicBezTo>
                    <a:cubicBezTo>
                      <a:pt x="11576" y="14580"/>
                      <a:pt x="11509" y="14847"/>
                      <a:pt x="11409" y="15081"/>
                    </a:cubicBezTo>
                    <a:cubicBezTo>
                      <a:pt x="11376" y="15214"/>
                      <a:pt x="11409" y="15314"/>
                      <a:pt x="11542" y="15381"/>
                    </a:cubicBezTo>
                    <a:lnTo>
                      <a:pt x="11609" y="15381"/>
                    </a:lnTo>
                    <a:cubicBezTo>
                      <a:pt x="11676" y="15381"/>
                      <a:pt x="11776" y="15314"/>
                      <a:pt x="11809" y="15247"/>
                    </a:cubicBezTo>
                    <a:cubicBezTo>
                      <a:pt x="11909" y="14980"/>
                      <a:pt x="11976" y="14680"/>
                      <a:pt x="12043" y="14413"/>
                    </a:cubicBezTo>
                    <a:cubicBezTo>
                      <a:pt x="12043" y="14313"/>
                      <a:pt x="11976" y="14180"/>
                      <a:pt x="11876" y="14180"/>
                    </a:cubicBezTo>
                    <a:cubicBezTo>
                      <a:pt x="11852" y="14174"/>
                      <a:pt x="11830" y="14171"/>
                      <a:pt x="11808" y="14171"/>
                    </a:cubicBezTo>
                    <a:close/>
                    <a:moveTo>
                      <a:pt x="288" y="15606"/>
                    </a:moveTo>
                    <a:cubicBezTo>
                      <a:pt x="270" y="15606"/>
                      <a:pt x="251" y="15608"/>
                      <a:pt x="234" y="15614"/>
                    </a:cubicBezTo>
                    <a:cubicBezTo>
                      <a:pt x="134" y="15614"/>
                      <a:pt x="34" y="15714"/>
                      <a:pt x="68" y="15848"/>
                    </a:cubicBezTo>
                    <a:cubicBezTo>
                      <a:pt x="101" y="16115"/>
                      <a:pt x="168" y="16415"/>
                      <a:pt x="268" y="16682"/>
                    </a:cubicBezTo>
                    <a:cubicBezTo>
                      <a:pt x="301" y="16782"/>
                      <a:pt x="368" y="16815"/>
                      <a:pt x="468" y="16815"/>
                    </a:cubicBezTo>
                    <a:lnTo>
                      <a:pt x="535" y="16815"/>
                    </a:lnTo>
                    <a:cubicBezTo>
                      <a:pt x="635" y="16782"/>
                      <a:pt x="701" y="16648"/>
                      <a:pt x="668" y="16548"/>
                    </a:cubicBezTo>
                    <a:cubicBezTo>
                      <a:pt x="568" y="16315"/>
                      <a:pt x="501" y="16048"/>
                      <a:pt x="468" y="15781"/>
                    </a:cubicBezTo>
                    <a:cubicBezTo>
                      <a:pt x="468" y="15670"/>
                      <a:pt x="376" y="15606"/>
                      <a:pt x="288" y="15606"/>
                    </a:cubicBezTo>
                    <a:close/>
                    <a:moveTo>
                      <a:pt x="11229" y="15713"/>
                    </a:moveTo>
                    <a:cubicBezTo>
                      <a:pt x="11160" y="15713"/>
                      <a:pt x="11097" y="15750"/>
                      <a:pt x="11075" y="15814"/>
                    </a:cubicBezTo>
                    <a:cubicBezTo>
                      <a:pt x="10942" y="16048"/>
                      <a:pt x="10775" y="16281"/>
                      <a:pt x="10608" y="16482"/>
                    </a:cubicBezTo>
                    <a:cubicBezTo>
                      <a:pt x="10542" y="16582"/>
                      <a:pt x="10575" y="16715"/>
                      <a:pt x="10675" y="16782"/>
                    </a:cubicBezTo>
                    <a:cubicBezTo>
                      <a:pt x="10708" y="16815"/>
                      <a:pt x="10742" y="16815"/>
                      <a:pt x="10775" y="16815"/>
                    </a:cubicBezTo>
                    <a:cubicBezTo>
                      <a:pt x="10842" y="16815"/>
                      <a:pt x="10909" y="16815"/>
                      <a:pt x="10942" y="16748"/>
                    </a:cubicBezTo>
                    <a:cubicBezTo>
                      <a:pt x="11142" y="16515"/>
                      <a:pt x="11309" y="16281"/>
                      <a:pt x="11442" y="16015"/>
                    </a:cubicBezTo>
                    <a:cubicBezTo>
                      <a:pt x="11476" y="15914"/>
                      <a:pt x="11442" y="15814"/>
                      <a:pt x="11342" y="15748"/>
                    </a:cubicBezTo>
                    <a:cubicBezTo>
                      <a:pt x="11307" y="15724"/>
                      <a:pt x="11267" y="15713"/>
                      <a:pt x="11229" y="15713"/>
                    </a:cubicBezTo>
                    <a:close/>
                    <a:moveTo>
                      <a:pt x="10241" y="17040"/>
                    </a:moveTo>
                    <a:cubicBezTo>
                      <a:pt x="10191" y="17040"/>
                      <a:pt x="10141" y="17065"/>
                      <a:pt x="10108" y="17115"/>
                    </a:cubicBezTo>
                    <a:cubicBezTo>
                      <a:pt x="9908" y="17282"/>
                      <a:pt x="9708" y="17482"/>
                      <a:pt x="9474" y="17649"/>
                    </a:cubicBezTo>
                    <a:cubicBezTo>
                      <a:pt x="9408" y="17716"/>
                      <a:pt x="9374" y="17849"/>
                      <a:pt x="9441" y="17916"/>
                    </a:cubicBezTo>
                    <a:cubicBezTo>
                      <a:pt x="9508" y="17983"/>
                      <a:pt x="9541" y="18016"/>
                      <a:pt x="9608" y="18016"/>
                    </a:cubicBezTo>
                    <a:cubicBezTo>
                      <a:pt x="9674" y="18016"/>
                      <a:pt x="9708" y="17983"/>
                      <a:pt x="9741" y="17949"/>
                    </a:cubicBezTo>
                    <a:cubicBezTo>
                      <a:pt x="9975" y="17782"/>
                      <a:pt x="10208" y="17582"/>
                      <a:pt x="10375" y="17382"/>
                    </a:cubicBezTo>
                    <a:cubicBezTo>
                      <a:pt x="10475" y="17315"/>
                      <a:pt x="10475" y="17182"/>
                      <a:pt x="10375" y="17115"/>
                    </a:cubicBezTo>
                    <a:cubicBezTo>
                      <a:pt x="10342" y="17065"/>
                      <a:pt x="10292" y="17040"/>
                      <a:pt x="10241" y="17040"/>
                    </a:cubicBezTo>
                    <a:close/>
                    <a:moveTo>
                      <a:pt x="781" y="17169"/>
                    </a:moveTo>
                    <a:cubicBezTo>
                      <a:pt x="753" y="17169"/>
                      <a:pt x="726" y="17174"/>
                      <a:pt x="701" y="17182"/>
                    </a:cubicBezTo>
                    <a:cubicBezTo>
                      <a:pt x="601" y="17249"/>
                      <a:pt x="568" y="17382"/>
                      <a:pt x="635" y="17482"/>
                    </a:cubicBezTo>
                    <a:cubicBezTo>
                      <a:pt x="768" y="17716"/>
                      <a:pt x="935" y="17983"/>
                      <a:pt x="1135" y="18183"/>
                    </a:cubicBezTo>
                    <a:cubicBezTo>
                      <a:pt x="1168" y="18249"/>
                      <a:pt x="1235" y="18249"/>
                      <a:pt x="1302" y="18249"/>
                    </a:cubicBezTo>
                    <a:cubicBezTo>
                      <a:pt x="1335" y="18249"/>
                      <a:pt x="1368" y="18249"/>
                      <a:pt x="1435" y="18216"/>
                    </a:cubicBezTo>
                    <a:cubicBezTo>
                      <a:pt x="1502" y="18116"/>
                      <a:pt x="1502" y="17983"/>
                      <a:pt x="1435" y="17916"/>
                    </a:cubicBezTo>
                    <a:cubicBezTo>
                      <a:pt x="1268" y="17716"/>
                      <a:pt x="1102" y="17482"/>
                      <a:pt x="968" y="17282"/>
                    </a:cubicBezTo>
                    <a:cubicBezTo>
                      <a:pt x="943" y="17207"/>
                      <a:pt x="862" y="17169"/>
                      <a:pt x="781" y="17169"/>
                    </a:cubicBezTo>
                    <a:close/>
                    <a:moveTo>
                      <a:pt x="8945" y="18081"/>
                    </a:moveTo>
                    <a:cubicBezTo>
                      <a:pt x="8911" y="18081"/>
                      <a:pt x="8876" y="18092"/>
                      <a:pt x="8840" y="18116"/>
                    </a:cubicBezTo>
                    <a:cubicBezTo>
                      <a:pt x="8607" y="18249"/>
                      <a:pt x="8373" y="18383"/>
                      <a:pt x="8107" y="18516"/>
                    </a:cubicBezTo>
                    <a:cubicBezTo>
                      <a:pt x="8007" y="18583"/>
                      <a:pt x="7973" y="18683"/>
                      <a:pt x="8040" y="18817"/>
                    </a:cubicBezTo>
                    <a:cubicBezTo>
                      <a:pt x="8073" y="18883"/>
                      <a:pt x="8140" y="18917"/>
                      <a:pt x="8207" y="18917"/>
                    </a:cubicBezTo>
                    <a:cubicBezTo>
                      <a:pt x="8240" y="18917"/>
                      <a:pt x="8273" y="18917"/>
                      <a:pt x="8307" y="18883"/>
                    </a:cubicBezTo>
                    <a:cubicBezTo>
                      <a:pt x="8574" y="18750"/>
                      <a:pt x="8807" y="18616"/>
                      <a:pt x="9041" y="18450"/>
                    </a:cubicBezTo>
                    <a:cubicBezTo>
                      <a:pt x="9141" y="18383"/>
                      <a:pt x="9174" y="18283"/>
                      <a:pt x="9107" y="18183"/>
                    </a:cubicBezTo>
                    <a:cubicBezTo>
                      <a:pt x="9064" y="18118"/>
                      <a:pt x="9007" y="18081"/>
                      <a:pt x="8945" y="18081"/>
                    </a:cubicBezTo>
                    <a:close/>
                    <a:moveTo>
                      <a:pt x="1890" y="18403"/>
                    </a:moveTo>
                    <a:cubicBezTo>
                      <a:pt x="1829" y="18403"/>
                      <a:pt x="1772" y="18428"/>
                      <a:pt x="1735" y="18483"/>
                    </a:cubicBezTo>
                    <a:cubicBezTo>
                      <a:pt x="1669" y="18583"/>
                      <a:pt x="1669" y="18716"/>
                      <a:pt x="1769" y="18783"/>
                    </a:cubicBezTo>
                    <a:cubicBezTo>
                      <a:pt x="2002" y="18950"/>
                      <a:pt x="2236" y="19117"/>
                      <a:pt x="2503" y="19250"/>
                    </a:cubicBezTo>
                    <a:lnTo>
                      <a:pt x="2603" y="19250"/>
                    </a:lnTo>
                    <a:cubicBezTo>
                      <a:pt x="2669" y="19250"/>
                      <a:pt x="2769" y="19217"/>
                      <a:pt x="2803" y="19150"/>
                    </a:cubicBezTo>
                    <a:cubicBezTo>
                      <a:pt x="2836" y="19050"/>
                      <a:pt x="2803" y="18917"/>
                      <a:pt x="2703" y="18850"/>
                    </a:cubicBezTo>
                    <a:cubicBezTo>
                      <a:pt x="2469" y="18750"/>
                      <a:pt x="2236" y="18616"/>
                      <a:pt x="2036" y="18450"/>
                    </a:cubicBezTo>
                    <a:cubicBezTo>
                      <a:pt x="1991" y="18420"/>
                      <a:pt x="1939" y="18403"/>
                      <a:pt x="1890" y="18403"/>
                    </a:cubicBezTo>
                    <a:close/>
                    <a:moveTo>
                      <a:pt x="7440" y="18841"/>
                    </a:moveTo>
                    <a:cubicBezTo>
                      <a:pt x="7419" y="18841"/>
                      <a:pt x="7396" y="18844"/>
                      <a:pt x="7373" y="18850"/>
                    </a:cubicBezTo>
                    <a:cubicBezTo>
                      <a:pt x="7139" y="18950"/>
                      <a:pt x="6872" y="19050"/>
                      <a:pt x="6606" y="19117"/>
                    </a:cubicBezTo>
                    <a:cubicBezTo>
                      <a:pt x="6505" y="19150"/>
                      <a:pt x="6439" y="19250"/>
                      <a:pt x="6472" y="19384"/>
                    </a:cubicBezTo>
                    <a:cubicBezTo>
                      <a:pt x="6505" y="19450"/>
                      <a:pt x="6572" y="19517"/>
                      <a:pt x="6672" y="19517"/>
                    </a:cubicBezTo>
                    <a:lnTo>
                      <a:pt x="6739" y="19517"/>
                    </a:lnTo>
                    <a:cubicBezTo>
                      <a:pt x="7006" y="19450"/>
                      <a:pt x="7273" y="19350"/>
                      <a:pt x="7540" y="19250"/>
                    </a:cubicBezTo>
                    <a:cubicBezTo>
                      <a:pt x="7640" y="19217"/>
                      <a:pt x="7706" y="19083"/>
                      <a:pt x="7640" y="18983"/>
                    </a:cubicBezTo>
                    <a:cubicBezTo>
                      <a:pt x="7612" y="18901"/>
                      <a:pt x="7540" y="18841"/>
                      <a:pt x="7440" y="18841"/>
                    </a:cubicBezTo>
                    <a:close/>
                    <a:moveTo>
                      <a:pt x="3381" y="19141"/>
                    </a:moveTo>
                    <a:cubicBezTo>
                      <a:pt x="3292" y="19141"/>
                      <a:pt x="3197" y="19201"/>
                      <a:pt x="3170" y="19284"/>
                    </a:cubicBezTo>
                    <a:cubicBezTo>
                      <a:pt x="3136" y="19417"/>
                      <a:pt x="3203" y="19517"/>
                      <a:pt x="3337" y="19550"/>
                    </a:cubicBezTo>
                    <a:cubicBezTo>
                      <a:pt x="3603" y="19617"/>
                      <a:pt x="3870" y="19684"/>
                      <a:pt x="4170" y="19717"/>
                    </a:cubicBezTo>
                    <a:lnTo>
                      <a:pt x="4204" y="19717"/>
                    </a:lnTo>
                    <a:cubicBezTo>
                      <a:pt x="4304" y="19717"/>
                      <a:pt x="4404" y="19650"/>
                      <a:pt x="4404" y="19550"/>
                    </a:cubicBezTo>
                    <a:cubicBezTo>
                      <a:pt x="4404" y="19417"/>
                      <a:pt x="4337" y="19317"/>
                      <a:pt x="4237" y="19317"/>
                    </a:cubicBezTo>
                    <a:cubicBezTo>
                      <a:pt x="3937" y="19284"/>
                      <a:pt x="3703" y="19217"/>
                      <a:pt x="3437" y="19150"/>
                    </a:cubicBezTo>
                    <a:cubicBezTo>
                      <a:pt x="3419" y="19144"/>
                      <a:pt x="3400" y="19141"/>
                      <a:pt x="3381" y="19141"/>
                    </a:cubicBezTo>
                    <a:close/>
                    <a:moveTo>
                      <a:pt x="5838" y="19284"/>
                    </a:moveTo>
                    <a:cubicBezTo>
                      <a:pt x="5571" y="19317"/>
                      <a:pt x="5271" y="19350"/>
                      <a:pt x="5038" y="19350"/>
                    </a:cubicBezTo>
                    <a:cubicBezTo>
                      <a:pt x="4904" y="19350"/>
                      <a:pt x="4804" y="19450"/>
                      <a:pt x="4804" y="19584"/>
                    </a:cubicBezTo>
                    <a:cubicBezTo>
                      <a:pt x="4804" y="19684"/>
                      <a:pt x="4904" y="19784"/>
                      <a:pt x="5038" y="19784"/>
                    </a:cubicBezTo>
                    <a:cubicBezTo>
                      <a:pt x="5305" y="19784"/>
                      <a:pt x="5605" y="19751"/>
                      <a:pt x="5872" y="19684"/>
                    </a:cubicBezTo>
                    <a:cubicBezTo>
                      <a:pt x="6005" y="19684"/>
                      <a:pt x="6072" y="19584"/>
                      <a:pt x="6072" y="19450"/>
                    </a:cubicBezTo>
                    <a:cubicBezTo>
                      <a:pt x="6038" y="19350"/>
                      <a:pt x="5938" y="19284"/>
                      <a:pt x="5838" y="19284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7" name="Google Shape;727;p6"/>
          <p:cNvSpPr/>
          <p:nvPr/>
        </p:nvSpPr>
        <p:spPr>
          <a:xfrm flipH="1">
            <a:off x="121127" y="16732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6"/>
          <p:cNvSpPr/>
          <p:nvPr/>
        </p:nvSpPr>
        <p:spPr>
          <a:xfrm>
            <a:off x="5888296" y="167325"/>
            <a:ext cx="640140" cy="198263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"/>
          <p:cNvSpPr txBox="1">
            <a:spLocks noGrp="1"/>
          </p:cNvSpPr>
          <p:nvPr>
            <p:ph type="title"/>
          </p:nvPr>
        </p:nvSpPr>
        <p:spPr>
          <a:xfrm>
            <a:off x="4698200" y="1621345"/>
            <a:ext cx="37257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8" name="Google Shape;978;p9"/>
          <p:cNvSpPr txBox="1">
            <a:spLocks noGrp="1"/>
          </p:cNvSpPr>
          <p:nvPr>
            <p:ph type="subTitle" idx="1"/>
          </p:nvPr>
        </p:nvSpPr>
        <p:spPr>
          <a:xfrm>
            <a:off x="4698200" y="2265611"/>
            <a:ext cx="37257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9"/>
          <p:cNvSpPr/>
          <p:nvPr/>
        </p:nvSpPr>
        <p:spPr>
          <a:xfrm flipH="1">
            <a:off x="-65450" y="3697900"/>
            <a:ext cx="9209436" cy="1484501"/>
          </a:xfrm>
          <a:custGeom>
            <a:avLst/>
            <a:gdLst/>
            <a:ahLst/>
            <a:cxnLst/>
            <a:rect l="l" t="t" r="r" b="b"/>
            <a:pathLst>
              <a:path w="75622" h="107378" extrusionOk="0">
                <a:moveTo>
                  <a:pt x="75621" y="1"/>
                </a:moveTo>
                <a:cubicBezTo>
                  <a:pt x="75554" y="34"/>
                  <a:pt x="75388" y="101"/>
                  <a:pt x="75254" y="134"/>
                </a:cubicBezTo>
                <a:cubicBezTo>
                  <a:pt x="74287" y="435"/>
                  <a:pt x="73353" y="868"/>
                  <a:pt x="72252" y="1435"/>
                </a:cubicBezTo>
                <a:cubicBezTo>
                  <a:pt x="71385" y="1869"/>
                  <a:pt x="70451" y="2469"/>
                  <a:pt x="69517" y="3136"/>
                </a:cubicBezTo>
                <a:cubicBezTo>
                  <a:pt x="67615" y="4437"/>
                  <a:pt x="65881" y="5972"/>
                  <a:pt x="64413" y="7306"/>
                </a:cubicBezTo>
                <a:lnTo>
                  <a:pt x="63913" y="7773"/>
                </a:lnTo>
                <a:lnTo>
                  <a:pt x="63779" y="7873"/>
                </a:lnTo>
                <a:cubicBezTo>
                  <a:pt x="63613" y="8040"/>
                  <a:pt x="63446" y="8207"/>
                  <a:pt x="63246" y="8374"/>
                </a:cubicBezTo>
                <a:cubicBezTo>
                  <a:pt x="62845" y="8774"/>
                  <a:pt x="62378" y="9141"/>
                  <a:pt x="61878" y="9541"/>
                </a:cubicBezTo>
                <a:cubicBezTo>
                  <a:pt x="61011" y="10275"/>
                  <a:pt x="60110" y="10975"/>
                  <a:pt x="59209" y="11609"/>
                </a:cubicBezTo>
                <a:cubicBezTo>
                  <a:pt x="58242" y="12276"/>
                  <a:pt x="57241" y="12877"/>
                  <a:pt x="56207" y="13477"/>
                </a:cubicBezTo>
                <a:cubicBezTo>
                  <a:pt x="55040" y="14111"/>
                  <a:pt x="53839" y="14678"/>
                  <a:pt x="52571" y="15178"/>
                </a:cubicBezTo>
                <a:cubicBezTo>
                  <a:pt x="51371" y="15679"/>
                  <a:pt x="50003" y="16112"/>
                  <a:pt x="48368" y="16479"/>
                </a:cubicBezTo>
                <a:cubicBezTo>
                  <a:pt x="44732" y="17347"/>
                  <a:pt x="41397" y="17814"/>
                  <a:pt x="38228" y="17814"/>
                </a:cubicBezTo>
                <a:lnTo>
                  <a:pt x="37527" y="17814"/>
                </a:lnTo>
                <a:cubicBezTo>
                  <a:pt x="36260" y="17780"/>
                  <a:pt x="35059" y="17680"/>
                  <a:pt x="33858" y="17480"/>
                </a:cubicBezTo>
                <a:cubicBezTo>
                  <a:pt x="32691" y="17313"/>
                  <a:pt x="31523" y="17046"/>
                  <a:pt x="30356" y="16680"/>
                </a:cubicBezTo>
                <a:cubicBezTo>
                  <a:pt x="29422" y="16379"/>
                  <a:pt x="28521" y="16046"/>
                  <a:pt x="27687" y="15679"/>
                </a:cubicBezTo>
                <a:cubicBezTo>
                  <a:pt x="26853" y="15312"/>
                  <a:pt x="25986" y="14845"/>
                  <a:pt x="25085" y="14345"/>
                </a:cubicBezTo>
                <a:cubicBezTo>
                  <a:pt x="24651" y="14044"/>
                  <a:pt x="24184" y="13777"/>
                  <a:pt x="23818" y="13477"/>
                </a:cubicBezTo>
                <a:cubicBezTo>
                  <a:pt x="23384" y="13177"/>
                  <a:pt x="22984" y="12843"/>
                  <a:pt x="22383" y="12376"/>
                </a:cubicBezTo>
                <a:cubicBezTo>
                  <a:pt x="21916" y="12010"/>
                  <a:pt x="21483" y="11609"/>
                  <a:pt x="20982" y="11209"/>
                </a:cubicBezTo>
                <a:cubicBezTo>
                  <a:pt x="20582" y="10875"/>
                  <a:pt x="20215" y="10609"/>
                  <a:pt x="19815" y="10275"/>
                </a:cubicBezTo>
                <a:cubicBezTo>
                  <a:pt x="18847" y="9441"/>
                  <a:pt x="18013" y="8807"/>
                  <a:pt x="17213" y="8207"/>
                </a:cubicBezTo>
                <a:cubicBezTo>
                  <a:pt x="16346" y="7540"/>
                  <a:pt x="15478" y="6973"/>
                  <a:pt x="14578" y="6472"/>
                </a:cubicBezTo>
                <a:cubicBezTo>
                  <a:pt x="13677" y="5938"/>
                  <a:pt x="12676" y="5471"/>
                  <a:pt x="11676" y="5038"/>
                </a:cubicBezTo>
                <a:cubicBezTo>
                  <a:pt x="10675" y="4671"/>
                  <a:pt x="9574" y="4371"/>
                  <a:pt x="8507" y="4204"/>
                </a:cubicBezTo>
                <a:cubicBezTo>
                  <a:pt x="7539" y="4037"/>
                  <a:pt x="6505" y="3970"/>
                  <a:pt x="5338" y="3970"/>
                </a:cubicBezTo>
                <a:lnTo>
                  <a:pt x="5138" y="3970"/>
                </a:lnTo>
                <a:cubicBezTo>
                  <a:pt x="3970" y="3970"/>
                  <a:pt x="2803" y="4104"/>
                  <a:pt x="1568" y="4304"/>
                </a:cubicBezTo>
                <a:cubicBezTo>
                  <a:pt x="1035" y="4371"/>
                  <a:pt x="501" y="4537"/>
                  <a:pt x="1" y="4671"/>
                </a:cubicBezTo>
                <a:lnTo>
                  <a:pt x="1" y="56008"/>
                </a:lnTo>
                <a:lnTo>
                  <a:pt x="1" y="106911"/>
                </a:lnTo>
                <a:cubicBezTo>
                  <a:pt x="34" y="106944"/>
                  <a:pt x="134" y="107011"/>
                  <a:pt x="167" y="107044"/>
                </a:cubicBezTo>
                <a:cubicBezTo>
                  <a:pt x="334" y="107178"/>
                  <a:pt x="501" y="107278"/>
                  <a:pt x="701" y="107378"/>
                </a:cubicBezTo>
                <a:lnTo>
                  <a:pt x="75621" y="107378"/>
                </a:lnTo>
                <a:lnTo>
                  <a:pt x="75621" y="74221"/>
                </a:lnTo>
                <a:lnTo>
                  <a:pt x="75621" y="21650"/>
                </a:lnTo>
                <a:lnTo>
                  <a:pt x="756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9"/>
          <p:cNvSpPr/>
          <p:nvPr/>
        </p:nvSpPr>
        <p:spPr>
          <a:xfrm flipH="1">
            <a:off x="-38772" y="3988074"/>
            <a:ext cx="9209483" cy="1194062"/>
          </a:xfrm>
          <a:custGeom>
            <a:avLst/>
            <a:gdLst/>
            <a:ahLst/>
            <a:cxnLst/>
            <a:rect l="l" t="t" r="r" b="b"/>
            <a:pathLst>
              <a:path w="75655" h="81492" extrusionOk="0">
                <a:moveTo>
                  <a:pt x="101" y="0"/>
                </a:moveTo>
                <a:lnTo>
                  <a:pt x="101" y="30122"/>
                </a:lnTo>
                <a:lnTo>
                  <a:pt x="1" y="30122"/>
                </a:lnTo>
                <a:lnTo>
                  <a:pt x="1" y="81492"/>
                </a:lnTo>
                <a:lnTo>
                  <a:pt x="75655" y="81492"/>
                </a:lnTo>
                <a:lnTo>
                  <a:pt x="75655" y="48335"/>
                </a:lnTo>
                <a:lnTo>
                  <a:pt x="75655" y="24451"/>
                </a:lnTo>
                <a:cubicBezTo>
                  <a:pt x="75221" y="24518"/>
                  <a:pt x="74821" y="24651"/>
                  <a:pt x="74354" y="24751"/>
                </a:cubicBezTo>
                <a:cubicBezTo>
                  <a:pt x="73353" y="24951"/>
                  <a:pt x="72319" y="25085"/>
                  <a:pt x="71152" y="25151"/>
                </a:cubicBezTo>
                <a:cubicBezTo>
                  <a:pt x="70018" y="25252"/>
                  <a:pt x="68850" y="25285"/>
                  <a:pt x="67516" y="25285"/>
                </a:cubicBezTo>
                <a:cubicBezTo>
                  <a:pt x="66882" y="25285"/>
                  <a:pt x="66215" y="25285"/>
                  <a:pt x="65581" y="25252"/>
                </a:cubicBezTo>
                <a:cubicBezTo>
                  <a:pt x="63480" y="25185"/>
                  <a:pt x="61411" y="25118"/>
                  <a:pt x="59543" y="25018"/>
                </a:cubicBezTo>
                <a:cubicBezTo>
                  <a:pt x="54840" y="24785"/>
                  <a:pt x="50704" y="24318"/>
                  <a:pt x="46968" y="23584"/>
                </a:cubicBezTo>
                <a:cubicBezTo>
                  <a:pt x="45467" y="23283"/>
                  <a:pt x="43899" y="22883"/>
                  <a:pt x="42498" y="22516"/>
                </a:cubicBezTo>
                <a:cubicBezTo>
                  <a:pt x="41164" y="22149"/>
                  <a:pt x="39696" y="21682"/>
                  <a:pt x="38028" y="21115"/>
                </a:cubicBezTo>
                <a:cubicBezTo>
                  <a:pt x="35359" y="20148"/>
                  <a:pt x="32691" y="19014"/>
                  <a:pt x="30056" y="17746"/>
                </a:cubicBezTo>
                <a:lnTo>
                  <a:pt x="30022" y="17746"/>
                </a:lnTo>
                <a:cubicBezTo>
                  <a:pt x="27988" y="16745"/>
                  <a:pt x="25953" y="15611"/>
                  <a:pt x="24018" y="14410"/>
                </a:cubicBezTo>
                <a:cubicBezTo>
                  <a:pt x="22117" y="13210"/>
                  <a:pt x="20182" y="11875"/>
                  <a:pt x="18281" y="10474"/>
                </a:cubicBezTo>
                <a:cubicBezTo>
                  <a:pt x="17347" y="9807"/>
                  <a:pt x="16479" y="9107"/>
                  <a:pt x="15512" y="8306"/>
                </a:cubicBezTo>
                <a:cubicBezTo>
                  <a:pt x="15112" y="7939"/>
                  <a:pt x="14645" y="7606"/>
                  <a:pt x="14211" y="7205"/>
                </a:cubicBezTo>
                <a:lnTo>
                  <a:pt x="14111" y="7139"/>
                </a:lnTo>
                <a:lnTo>
                  <a:pt x="13978" y="7005"/>
                </a:lnTo>
                <a:cubicBezTo>
                  <a:pt x="13611" y="6738"/>
                  <a:pt x="13277" y="6371"/>
                  <a:pt x="12877" y="6104"/>
                </a:cubicBezTo>
                <a:cubicBezTo>
                  <a:pt x="10809" y="4337"/>
                  <a:pt x="9041" y="3136"/>
                  <a:pt x="7339" y="2168"/>
                </a:cubicBezTo>
                <a:cubicBezTo>
                  <a:pt x="5838" y="1334"/>
                  <a:pt x="4337" y="767"/>
                  <a:pt x="2870" y="434"/>
                </a:cubicBezTo>
                <a:cubicBezTo>
                  <a:pt x="2136" y="267"/>
                  <a:pt x="1335" y="134"/>
                  <a:pt x="468" y="67"/>
                </a:cubicBezTo>
                <a:cubicBezTo>
                  <a:pt x="334" y="67"/>
                  <a:pt x="201" y="67"/>
                  <a:pt x="1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9"/>
          <p:cNvGrpSpPr/>
          <p:nvPr/>
        </p:nvGrpSpPr>
        <p:grpSpPr>
          <a:xfrm>
            <a:off x="190800" y="3204575"/>
            <a:ext cx="266050" cy="239375"/>
            <a:chOff x="-4577275" y="4640425"/>
            <a:chExt cx="266050" cy="239375"/>
          </a:xfrm>
        </p:grpSpPr>
        <p:sp>
          <p:nvSpPr>
            <p:cNvPr id="982" name="Google Shape;982;p9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9"/>
          <p:cNvSpPr/>
          <p:nvPr/>
        </p:nvSpPr>
        <p:spPr>
          <a:xfrm>
            <a:off x="8857075" y="3394425"/>
            <a:ext cx="85100" cy="77625"/>
          </a:xfrm>
          <a:custGeom>
            <a:avLst/>
            <a:gdLst/>
            <a:ahLst/>
            <a:cxnLst/>
            <a:rect l="l" t="t" r="r" b="b"/>
            <a:pathLst>
              <a:path w="3404" h="3105" extrusionOk="0">
                <a:moveTo>
                  <a:pt x="1771" y="413"/>
                </a:moveTo>
                <a:cubicBezTo>
                  <a:pt x="1976" y="413"/>
                  <a:pt x="2183" y="468"/>
                  <a:pt x="2369" y="585"/>
                </a:cubicBezTo>
                <a:cubicBezTo>
                  <a:pt x="2636" y="752"/>
                  <a:pt x="2803" y="985"/>
                  <a:pt x="2870" y="1285"/>
                </a:cubicBezTo>
                <a:cubicBezTo>
                  <a:pt x="2970" y="1586"/>
                  <a:pt x="2903" y="1886"/>
                  <a:pt x="2770" y="2153"/>
                </a:cubicBezTo>
                <a:cubicBezTo>
                  <a:pt x="2549" y="2484"/>
                  <a:pt x="2166" y="2684"/>
                  <a:pt x="1778" y="2684"/>
                </a:cubicBezTo>
                <a:cubicBezTo>
                  <a:pt x="1581" y="2684"/>
                  <a:pt x="1382" y="2632"/>
                  <a:pt x="1202" y="2520"/>
                </a:cubicBezTo>
                <a:cubicBezTo>
                  <a:pt x="668" y="2186"/>
                  <a:pt x="501" y="1486"/>
                  <a:pt x="801" y="952"/>
                </a:cubicBezTo>
                <a:cubicBezTo>
                  <a:pt x="1018" y="605"/>
                  <a:pt x="1391" y="413"/>
                  <a:pt x="1771" y="413"/>
                </a:cubicBezTo>
                <a:close/>
                <a:moveTo>
                  <a:pt x="1780" y="1"/>
                </a:moveTo>
                <a:cubicBezTo>
                  <a:pt x="1259" y="1"/>
                  <a:pt x="754" y="267"/>
                  <a:pt x="468" y="752"/>
                </a:cubicBezTo>
                <a:cubicBezTo>
                  <a:pt x="1" y="1486"/>
                  <a:pt x="234" y="2420"/>
                  <a:pt x="1002" y="2887"/>
                </a:cubicBezTo>
                <a:cubicBezTo>
                  <a:pt x="1239" y="3034"/>
                  <a:pt x="1508" y="3104"/>
                  <a:pt x="1776" y="3104"/>
                </a:cubicBezTo>
                <a:cubicBezTo>
                  <a:pt x="2297" y="3104"/>
                  <a:pt x="2817" y="2838"/>
                  <a:pt x="3103" y="2353"/>
                </a:cubicBezTo>
                <a:cubicBezTo>
                  <a:pt x="3337" y="1986"/>
                  <a:pt x="3403" y="1586"/>
                  <a:pt x="3303" y="1185"/>
                </a:cubicBezTo>
                <a:cubicBezTo>
                  <a:pt x="3203" y="785"/>
                  <a:pt x="2936" y="452"/>
                  <a:pt x="2603" y="218"/>
                </a:cubicBezTo>
                <a:lnTo>
                  <a:pt x="2569" y="218"/>
                </a:lnTo>
                <a:cubicBezTo>
                  <a:pt x="2320" y="71"/>
                  <a:pt x="2048" y="1"/>
                  <a:pt x="1780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" name="Google Shape;993;p9"/>
          <p:cNvGrpSpPr/>
          <p:nvPr/>
        </p:nvGrpSpPr>
        <p:grpSpPr>
          <a:xfrm>
            <a:off x="7742923" y="3858954"/>
            <a:ext cx="1362154" cy="1228776"/>
            <a:chOff x="2485333" y="3736351"/>
            <a:chExt cx="1383319" cy="1247869"/>
          </a:xfrm>
        </p:grpSpPr>
        <p:sp>
          <p:nvSpPr>
            <p:cNvPr id="994" name="Google Shape;994;p9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9"/>
          <p:cNvGrpSpPr/>
          <p:nvPr/>
        </p:nvGrpSpPr>
        <p:grpSpPr>
          <a:xfrm>
            <a:off x="70516" y="4691687"/>
            <a:ext cx="1156110" cy="303028"/>
            <a:chOff x="70516" y="4691687"/>
            <a:chExt cx="1156110" cy="303028"/>
          </a:xfrm>
        </p:grpSpPr>
        <p:sp>
          <p:nvSpPr>
            <p:cNvPr id="1100" name="Google Shape;1100;p9"/>
            <p:cNvSpPr/>
            <p:nvPr/>
          </p:nvSpPr>
          <p:spPr>
            <a:xfrm>
              <a:off x="70516" y="469168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92289" y="471916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719991" y="4891762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741764" y="4919238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9"/>
          <p:cNvSpPr/>
          <p:nvPr/>
        </p:nvSpPr>
        <p:spPr>
          <a:xfrm>
            <a:off x="8633075" y="1558775"/>
            <a:ext cx="110100" cy="105700"/>
          </a:xfrm>
          <a:custGeom>
            <a:avLst/>
            <a:gdLst/>
            <a:ahLst/>
            <a:cxnLst/>
            <a:rect l="l" t="t" r="r" b="b"/>
            <a:pathLst>
              <a:path w="4404" h="4228" extrusionOk="0">
                <a:moveTo>
                  <a:pt x="3169" y="520"/>
                </a:moveTo>
                <a:cubicBezTo>
                  <a:pt x="3102" y="853"/>
                  <a:pt x="2969" y="1420"/>
                  <a:pt x="2802" y="1921"/>
                </a:cubicBezTo>
                <a:cubicBezTo>
                  <a:pt x="2769" y="1987"/>
                  <a:pt x="2802" y="2054"/>
                  <a:pt x="2869" y="2121"/>
                </a:cubicBezTo>
                <a:cubicBezTo>
                  <a:pt x="3236" y="2454"/>
                  <a:pt x="3636" y="2855"/>
                  <a:pt x="3836" y="3055"/>
                </a:cubicBezTo>
                <a:cubicBezTo>
                  <a:pt x="3503" y="3055"/>
                  <a:pt x="2835" y="2988"/>
                  <a:pt x="2268" y="2888"/>
                </a:cubicBezTo>
                <a:cubicBezTo>
                  <a:pt x="2202" y="2888"/>
                  <a:pt x="2168" y="2888"/>
                  <a:pt x="2102" y="2921"/>
                </a:cubicBezTo>
                <a:cubicBezTo>
                  <a:pt x="1735" y="3222"/>
                  <a:pt x="1301" y="3522"/>
                  <a:pt x="1034" y="3689"/>
                </a:cubicBezTo>
                <a:cubicBezTo>
                  <a:pt x="1101" y="3455"/>
                  <a:pt x="1201" y="3155"/>
                  <a:pt x="1234" y="2988"/>
                </a:cubicBezTo>
                <a:cubicBezTo>
                  <a:pt x="1401" y="2488"/>
                  <a:pt x="1434" y="2354"/>
                  <a:pt x="1434" y="2288"/>
                </a:cubicBezTo>
                <a:cubicBezTo>
                  <a:pt x="1401" y="2187"/>
                  <a:pt x="1368" y="2087"/>
                  <a:pt x="1034" y="1687"/>
                </a:cubicBezTo>
                <a:cubicBezTo>
                  <a:pt x="901" y="1554"/>
                  <a:pt x="701" y="1320"/>
                  <a:pt x="601" y="1120"/>
                </a:cubicBezTo>
                <a:lnTo>
                  <a:pt x="601" y="1120"/>
                </a:lnTo>
                <a:cubicBezTo>
                  <a:pt x="901" y="1153"/>
                  <a:pt x="1368" y="1253"/>
                  <a:pt x="1801" y="1354"/>
                </a:cubicBezTo>
                <a:cubicBezTo>
                  <a:pt x="1868" y="1354"/>
                  <a:pt x="1935" y="1354"/>
                  <a:pt x="1968" y="1320"/>
                </a:cubicBezTo>
                <a:cubicBezTo>
                  <a:pt x="2402" y="1020"/>
                  <a:pt x="2902" y="686"/>
                  <a:pt x="3169" y="520"/>
                </a:cubicBezTo>
                <a:close/>
                <a:moveTo>
                  <a:pt x="3394" y="0"/>
                </a:moveTo>
                <a:cubicBezTo>
                  <a:pt x="3238" y="0"/>
                  <a:pt x="2904" y="125"/>
                  <a:pt x="1801" y="920"/>
                </a:cubicBezTo>
                <a:cubicBezTo>
                  <a:pt x="1437" y="836"/>
                  <a:pt x="742" y="704"/>
                  <a:pt x="391" y="704"/>
                </a:cubicBezTo>
                <a:cubicBezTo>
                  <a:pt x="325" y="704"/>
                  <a:pt x="271" y="709"/>
                  <a:pt x="234" y="720"/>
                </a:cubicBezTo>
                <a:cubicBezTo>
                  <a:pt x="167" y="720"/>
                  <a:pt x="100" y="786"/>
                  <a:pt x="67" y="853"/>
                </a:cubicBezTo>
                <a:cubicBezTo>
                  <a:pt x="0" y="1053"/>
                  <a:pt x="134" y="1253"/>
                  <a:pt x="701" y="1954"/>
                </a:cubicBezTo>
                <a:cubicBezTo>
                  <a:pt x="801" y="2087"/>
                  <a:pt x="934" y="2254"/>
                  <a:pt x="1001" y="2321"/>
                </a:cubicBezTo>
                <a:cubicBezTo>
                  <a:pt x="967" y="2421"/>
                  <a:pt x="901" y="2654"/>
                  <a:pt x="867" y="2855"/>
                </a:cubicBezTo>
                <a:cubicBezTo>
                  <a:pt x="667" y="3455"/>
                  <a:pt x="567" y="3822"/>
                  <a:pt x="567" y="3989"/>
                </a:cubicBezTo>
                <a:cubicBezTo>
                  <a:pt x="601" y="4055"/>
                  <a:pt x="634" y="4156"/>
                  <a:pt x="701" y="4189"/>
                </a:cubicBezTo>
                <a:cubicBezTo>
                  <a:pt x="728" y="4207"/>
                  <a:pt x="759" y="4227"/>
                  <a:pt x="817" y="4227"/>
                </a:cubicBezTo>
                <a:cubicBezTo>
                  <a:pt x="975" y="4227"/>
                  <a:pt x="1327" y="4077"/>
                  <a:pt x="2302" y="3322"/>
                </a:cubicBezTo>
                <a:cubicBezTo>
                  <a:pt x="3103" y="3443"/>
                  <a:pt x="3575" y="3481"/>
                  <a:pt x="3858" y="3481"/>
                </a:cubicBezTo>
                <a:cubicBezTo>
                  <a:pt x="4200" y="3481"/>
                  <a:pt x="4267" y="3425"/>
                  <a:pt x="4303" y="3388"/>
                </a:cubicBezTo>
                <a:cubicBezTo>
                  <a:pt x="4370" y="3322"/>
                  <a:pt x="4403" y="3255"/>
                  <a:pt x="4403" y="3188"/>
                </a:cubicBezTo>
                <a:cubicBezTo>
                  <a:pt x="4370" y="3121"/>
                  <a:pt x="4370" y="2888"/>
                  <a:pt x="3236" y="1887"/>
                </a:cubicBezTo>
                <a:cubicBezTo>
                  <a:pt x="3769" y="186"/>
                  <a:pt x="3636" y="119"/>
                  <a:pt x="3503" y="19"/>
                </a:cubicBezTo>
                <a:cubicBezTo>
                  <a:pt x="3472" y="12"/>
                  <a:pt x="3441" y="0"/>
                  <a:pt x="3394" y="0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9"/>
          <p:cNvSpPr/>
          <p:nvPr/>
        </p:nvSpPr>
        <p:spPr>
          <a:xfrm>
            <a:off x="353450" y="24622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9"/>
          <p:cNvSpPr/>
          <p:nvPr/>
        </p:nvSpPr>
        <p:spPr>
          <a:xfrm flipH="1">
            <a:off x="3318577" y="1128953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13"/>
          <p:cNvGrpSpPr/>
          <p:nvPr/>
        </p:nvGrpSpPr>
        <p:grpSpPr>
          <a:xfrm>
            <a:off x="-71775" y="4612276"/>
            <a:ext cx="9215171" cy="531613"/>
            <a:chOff x="125" y="3261019"/>
            <a:chExt cx="9142942" cy="1882481"/>
          </a:xfrm>
        </p:grpSpPr>
        <p:sp>
          <p:nvSpPr>
            <p:cNvPr id="1334" name="Google Shape;1334;p13"/>
            <p:cNvSpPr/>
            <p:nvPr/>
          </p:nvSpPr>
          <p:spPr>
            <a:xfrm>
              <a:off x="125" y="3261019"/>
              <a:ext cx="9142942" cy="1868675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13"/>
          <p:cNvSpPr txBox="1">
            <a:spLocks noGrp="1"/>
          </p:cNvSpPr>
          <p:nvPr>
            <p:ph type="title"/>
          </p:nvPr>
        </p:nvSpPr>
        <p:spPr>
          <a:xfrm>
            <a:off x="720000" y="187307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7" name="Google Shape;1337;p13"/>
          <p:cNvSpPr txBox="1">
            <a:spLocks noGrp="1"/>
          </p:cNvSpPr>
          <p:nvPr>
            <p:ph type="title" idx="2" hasCustomPrompt="1"/>
          </p:nvPr>
        </p:nvSpPr>
        <p:spPr>
          <a:xfrm>
            <a:off x="1603650" y="1217725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8" name="Google Shape;1338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13"/>
          <p:cNvSpPr txBox="1">
            <a:spLocks noGrp="1"/>
          </p:cNvSpPr>
          <p:nvPr>
            <p:ph type="title" idx="3"/>
          </p:nvPr>
        </p:nvSpPr>
        <p:spPr>
          <a:xfrm>
            <a:off x="3358576" y="187307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0" name="Google Shape;1340;p13"/>
          <p:cNvSpPr txBox="1">
            <a:spLocks noGrp="1"/>
          </p:cNvSpPr>
          <p:nvPr>
            <p:ph type="title" idx="4" hasCustomPrompt="1"/>
          </p:nvPr>
        </p:nvSpPr>
        <p:spPr>
          <a:xfrm>
            <a:off x="4242226" y="1217725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1" name="Google Shape;1341;p13"/>
          <p:cNvSpPr txBox="1">
            <a:spLocks noGrp="1"/>
          </p:cNvSpPr>
          <p:nvPr>
            <p:ph type="subTitle" idx="5"/>
          </p:nvPr>
        </p:nvSpPr>
        <p:spPr>
          <a:xfrm>
            <a:off x="3358576" y="2329300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13"/>
          <p:cNvSpPr txBox="1">
            <a:spLocks noGrp="1"/>
          </p:cNvSpPr>
          <p:nvPr>
            <p:ph type="title" idx="6"/>
          </p:nvPr>
        </p:nvSpPr>
        <p:spPr>
          <a:xfrm>
            <a:off x="6048874" y="187307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3" name="Google Shape;1343;p13"/>
          <p:cNvSpPr txBox="1">
            <a:spLocks noGrp="1"/>
          </p:cNvSpPr>
          <p:nvPr>
            <p:ph type="title" idx="7" hasCustomPrompt="1"/>
          </p:nvPr>
        </p:nvSpPr>
        <p:spPr>
          <a:xfrm>
            <a:off x="6932524" y="1217725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4" name="Google Shape;1344;p13"/>
          <p:cNvSpPr txBox="1">
            <a:spLocks noGrp="1"/>
          </p:cNvSpPr>
          <p:nvPr>
            <p:ph type="subTitle" idx="8"/>
          </p:nvPr>
        </p:nvSpPr>
        <p:spPr>
          <a:xfrm>
            <a:off x="6048874" y="2329300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13"/>
          <p:cNvSpPr txBox="1">
            <a:spLocks noGrp="1"/>
          </p:cNvSpPr>
          <p:nvPr>
            <p:ph type="title" idx="9"/>
          </p:nvPr>
        </p:nvSpPr>
        <p:spPr>
          <a:xfrm>
            <a:off x="720000" y="3620181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6" name="Google Shape;1346;p13"/>
          <p:cNvSpPr txBox="1">
            <a:spLocks noGrp="1"/>
          </p:cNvSpPr>
          <p:nvPr>
            <p:ph type="title" idx="13" hasCustomPrompt="1"/>
          </p:nvPr>
        </p:nvSpPr>
        <p:spPr>
          <a:xfrm>
            <a:off x="1603650" y="2959662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7" name="Google Shape;1347;p13"/>
          <p:cNvSpPr txBox="1">
            <a:spLocks noGrp="1"/>
          </p:cNvSpPr>
          <p:nvPr>
            <p:ph type="subTitle" idx="14"/>
          </p:nvPr>
        </p:nvSpPr>
        <p:spPr>
          <a:xfrm>
            <a:off x="720000" y="4071761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8" name="Google Shape;1348;p13"/>
          <p:cNvSpPr txBox="1">
            <a:spLocks noGrp="1"/>
          </p:cNvSpPr>
          <p:nvPr>
            <p:ph type="title" idx="15"/>
          </p:nvPr>
        </p:nvSpPr>
        <p:spPr>
          <a:xfrm>
            <a:off x="3358576" y="3620181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9" name="Google Shape;1349;p13"/>
          <p:cNvSpPr txBox="1">
            <a:spLocks noGrp="1"/>
          </p:cNvSpPr>
          <p:nvPr>
            <p:ph type="title" idx="16" hasCustomPrompt="1"/>
          </p:nvPr>
        </p:nvSpPr>
        <p:spPr>
          <a:xfrm>
            <a:off x="4242226" y="2959662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0" name="Google Shape;1350;p13"/>
          <p:cNvSpPr txBox="1">
            <a:spLocks noGrp="1"/>
          </p:cNvSpPr>
          <p:nvPr>
            <p:ph type="subTitle" idx="17"/>
          </p:nvPr>
        </p:nvSpPr>
        <p:spPr>
          <a:xfrm>
            <a:off x="3358576" y="4071761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13"/>
          <p:cNvSpPr txBox="1">
            <a:spLocks noGrp="1"/>
          </p:cNvSpPr>
          <p:nvPr>
            <p:ph type="title" idx="18"/>
          </p:nvPr>
        </p:nvSpPr>
        <p:spPr>
          <a:xfrm>
            <a:off x="6048874" y="3620181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52" name="Google Shape;1352;p13"/>
          <p:cNvSpPr txBox="1">
            <a:spLocks noGrp="1"/>
          </p:cNvSpPr>
          <p:nvPr>
            <p:ph type="title" idx="19" hasCustomPrompt="1"/>
          </p:nvPr>
        </p:nvSpPr>
        <p:spPr>
          <a:xfrm>
            <a:off x="6932524" y="2959662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3" name="Google Shape;1353;p13"/>
          <p:cNvSpPr txBox="1">
            <a:spLocks noGrp="1"/>
          </p:cNvSpPr>
          <p:nvPr>
            <p:ph type="subTitle" idx="20"/>
          </p:nvPr>
        </p:nvSpPr>
        <p:spPr>
          <a:xfrm>
            <a:off x="6048874" y="4071761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4" name="Google Shape;1354;p13"/>
          <p:cNvSpPr txBox="1">
            <a:spLocks noGrp="1"/>
          </p:cNvSpPr>
          <p:nvPr>
            <p:ph type="title" idx="21"/>
          </p:nvPr>
        </p:nvSpPr>
        <p:spPr>
          <a:xfrm>
            <a:off x="748400" y="53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55" name="Google Shape;1355;p13"/>
          <p:cNvGrpSpPr/>
          <p:nvPr/>
        </p:nvGrpSpPr>
        <p:grpSpPr>
          <a:xfrm>
            <a:off x="8245811" y="3345826"/>
            <a:ext cx="983118" cy="1576476"/>
            <a:chOff x="8245811" y="3345826"/>
            <a:chExt cx="983118" cy="1576476"/>
          </a:xfrm>
        </p:grpSpPr>
        <p:sp>
          <p:nvSpPr>
            <p:cNvPr id="1356" name="Google Shape;1356;p13"/>
            <p:cNvSpPr/>
            <p:nvPr/>
          </p:nvSpPr>
          <p:spPr>
            <a:xfrm flipH="1">
              <a:off x="8931444" y="3345826"/>
              <a:ext cx="88586" cy="89211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 flipH="1">
              <a:off x="8890466" y="4424943"/>
              <a:ext cx="228889" cy="205088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 flipH="1">
              <a:off x="8897278" y="4480565"/>
              <a:ext cx="139829" cy="149463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 flipH="1">
              <a:off x="8813154" y="3892889"/>
              <a:ext cx="127179" cy="994013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 flipH="1">
              <a:off x="8587953" y="4395644"/>
              <a:ext cx="182216" cy="52665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 flipH="1">
              <a:off x="8595156" y="3692572"/>
              <a:ext cx="248821" cy="188683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 flipH="1">
              <a:off x="8595535" y="3688722"/>
              <a:ext cx="245483" cy="196136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 flipH="1">
              <a:off x="8711297" y="3576512"/>
              <a:ext cx="154963" cy="269056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 flipH="1">
              <a:off x="8713838" y="3572321"/>
              <a:ext cx="156272" cy="277117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 flipH="1">
              <a:off x="8799231" y="3588535"/>
              <a:ext cx="197748" cy="272015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 flipH="1">
              <a:off x="8805566" y="3584970"/>
              <a:ext cx="179674" cy="279639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 flipH="1">
              <a:off x="8850335" y="3684853"/>
              <a:ext cx="292990" cy="205220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 flipH="1">
              <a:off x="8856804" y="3681136"/>
              <a:ext cx="237878" cy="212579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 flipH="1">
              <a:off x="8823894" y="3792702"/>
              <a:ext cx="405036" cy="111457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 flipH="1">
              <a:off x="8854260" y="3788662"/>
              <a:ext cx="295456" cy="119593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 flipH="1">
              <a:off x="8818495" y="3874778"/>
              <a:ext cx="272508" cy="163782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 flipH="1">
              <a:off x="8824526" y="3870909"/>
              <a:ext cx="263822" cy="171463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 flipH="1">
              <a:off x="8806401" y="3866548"/>
              <a:ext cx="155437" cy="268488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 flipH="1">
              <a:off x="8803026" y="3862679"/>
              <a:ext cx="156272" cy="27647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 flipH="1">
              <a:off x="8657796" y="3875461"/>
              <a:ext cx="218647" cy="255345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 flipH="1">
              <a:off x="8679037" y="3871554"/>
              <a:ext cx="191072" cy="263177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 flipH="1">
              <a:off x="8496839" y="3873337"/>
              <a:ext cx="391551" cy="154470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 flipH="1">
              <a:off x="8594908" y="3869639"/>
              <a:ext cx="272034" cy="161980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 flipH="1">
              <a:off x="8462116" y="3825870"/>
              <a:ext cx="390907" cy="103549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 flipH="1">
              <a:off x="8523412" y="3822191"/>
              <a:ext cx="297997" cy="111362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 flipH="1">
              <a:off x="8719522" y="3778422"/>
              <a:ext cx="254036" cy="175445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 flipH="1">
              <a:off x="8834038" y="3808062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 flipH="1">
              <a:off x="8808095" y="3859929"/>
              <a:ext cx="42406" cy="19856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 flipH="1">
              <a:off x="8775211" y="3827671"/>
              <a:ext cx="42387" cy="19856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 flipH="1">
              <a:off x="8754331" y="3868804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 flipH="1">
              <a:off x="8789756" y="3909918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 flipH="1">
              <a:off x="8853646" y="3902958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 flipH="1">
              <a:off x="8872629" y="3858791"/>
              <a:ext cx="42387" cy="19724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 flipH="1">
              <a:off x="8502554" y="4637018"/>
              <a:ext cx="244193" cy="156594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 flipH="1">
              <a:off x="8568344" y="4683745"/>
              <a:ext cx="177778" cy="101273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 flipH="1">
              <a:off x="8376025" y="4241656"/>
              <a:ext cx="267539" cy="168656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 flipH="1">
              <a:off x="8377921" y="4237806"/>
              <a:ext cx="260655" cy="176526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 flipH="1">
              <a:off x="8498614" y="4113990"/>
              <a:ext cx="157485" cy="258171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 flipH="1">
              <a:off x="8494953" y="4110027"/>
              <a:ext cx="164502" cy="266344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 flipH="1">
              <a:off x="8581619" y="4106708"/>
              <a:ext cx="183448" cy="279108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 flipH="1">
              <a:off x="8587953" y="4102441"/>
              <a:ext cx="170818" cy="287225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 flipH="1">
              <a:off x="8651251" y="4190757"/>
              <a:ext cx="263632" cy="22228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 flipH="1">
              <a:off x="8655008" y="4187191"/>
              <a:ext cx="217642" cy="229666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 flipH="1">
              <a:off x="8622096" y="4300881"/>
              <a:ext cx="408639" cy="122305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 flipH="1">
              <a:off x="8651212" y="4297278"/>
              <a:ext cx="290373" cy="129702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 flipH="1">
              <a:off x="8612620" y="4396706"/>
              <a:ext cx="292402" cy="146637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 flipH="1">
              <a:off x="8623373" y="4392780"/>
              <a:ext cx="276472" cy="154394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 flipH="1">
              <a:off x="8608397" y="4395113"/>
              <a:ext cx="158263" cy="257621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 flipH="1">
              <a:off x="8605021" y="4390884"/>
              <a:ext cx="165773" cy="265719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 flipH="1">
              <a:off x="8483668" y="4402907"/>
              <a:ext cx="205524" cy="266307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 flipH="1">
              <a:off x="8498745" y="4399114"/>
              <a:ext cx="184112" cy="273949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 flipH="1">
              <a:off x="8328933" y="4401504"/>
              <a:ext cx="351327" cy="172392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 flipH="1">
              <a:off x="8404490" y="4397578"/>
              <a:ext cx="261926" cy="179959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 flipH="1">
              <a:off x="8245811" y="4364429"/>
              <a:ext cx="404163" cy="109864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 flipH="1">
              <a:off x="8322886" y="4360523"/>
              <a:ext cx="296082" cy="117697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 flipH="1">
              <a:off x="8515203" y="4305091"/>
              <a:ext cx="260370" cy="178195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 flipH="1">
              <a:off x="8626551" y="4333707"/>
              <a:ext cx="41761" cy="21772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 flipH="1">
              <a:off x="8606298" y="4387470"/>
              <a:ext cx="41780" cy="21791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 flipH="1">
              <a:off x="8570247" y="4359005"/>
              <a:ext cx="41761" cy="21791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 flipH="1">
              <a:off x="8553160" y="4402035"/>
              <a:ext cx="41780" cy="21772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 flipH="1">
              <a:off x="8593023" y="4439356"/>
              <a:ext cx="41761" cy="21772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 flipH="1">
              <a:off x="8655642" y="4426062"/>
              <a:ext cx="41780" cy="21791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 flipH="1">
              <a:off x="8670188" y="4380511"/>
              <a:ext cx="41780" cy="21791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13"/>
          <p:cNvSpPr/>
          <p:nvPr/>
        </p:nvSpPr>
        <p:spPr>
          <a:xfrm>
            <a:off x="120678" y="4756187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3"/>
          <p:cNvSpPr/>
          <p:nvPr/>
        </p:nvSpPr>
        <p:spPr>
          <a:xfrm>
            <a:off x="142451" y="4783663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13"/>
          <p:cNvGrpSpPr/>
          <p:nvPr/>
        </p:nvGrpSpPr>
        <p:grpSpPr>
          <a:xfrm>
            <a:off x="267058" y="3370788"/>
            <a:ext cx="328353" cy="708012"/>
            <a:chOff x="8233058" y="3549450"/>
            <a:chExt cx="328353" cy="708012"/>
          </a:xfrm>
        </p:grpSpPr>
        <p:sp>
          <p:nvSpPr>
            <p:cNvPr id="1422" name="Google Shape;1422;p13"/>
            <p:cNvSpPr/>
            <p:nvPr/>
          </p:nvSpPr>
          <p:spPr>
            <a:xfrm flipH="1">
              <a:off x="8450466" y="3635888"/>
              <a:ext cx="109106" cy="81758"/>
            </a:xfrm>
            <a:custGeom>
              <a:avLst/>
              <a:gdLst/>
              <a:ahLst/>
              <a:cxnLst/>
              <a:rect l="l" t="t" r="r" b="b"/>
              <a:pathLst>
                <a:path w="5753" h="4311" extrusionOk="0">
                  <a:moveTo>
                    <a:pt x="2080" y="0"/>
                  </a:moveTo>
                  <a:cubicBezTo>
                    <a:pt x="1289" y="0"/>
                    <a:pt x="371" y="219"/>
                    <a:pt x="171" y="1185"/>
                  </a:cubicBezTo>
                  <a:cubicBezTo>
                    <a:pt x="1" y="2003"/>
                    <a:pt x="810" y="2300"/>
                    <a:pt x="1628" y="2300"/>
                  </a:cubicBezTo>
                  <a:cubicBezTo>
                    <a:pt x="1810" y="2300"/>
                    <a:pt x="1991" y="2286"/>
                    <a:pt x="2163" y="2259"/>
                  </a:cubicBezTo>
                  <a:lnTo>
                    <a:pt x="2163" y="2259"/>
                  </a:lnTo>
                  <a:cubicBezTo>
                    <a:pt x="1841" y="2922"/>
                    <a:pt x="1691" y="3803"/>
                    <a:pt x="2272" y="4221"/>
                  </a:cubicBezTo>
                  <a:cubicBezTo>
                    <a:pt x="2361" y="4282"/>
                    <a:pt x="2461" y="4310"/>
                    <a:pt x="2567" y="4310"/>
                  </a:cubicBezTo>
                  <a:cubicBezTo>
                    <a:pt x="3742" y="4310"/>
                    <a:pt x="5752" y="885"/>
                    <a:pt x="3306" y="151"/>
                  </a:cubicBezTo>
                  <a:cubicBezTo>
                    <a:pt x="3306" y="151"/>
                    <a:pt x="273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 flipH="1">
              <a:off x="8469033" y="3631792"/>
              <a:ext cx="92379" cy="89837"/>
            </a:xfrm>
            <a:custGeom>
              <a:avLst/>
              <a:gdLst/>
              <a:ahLst/>
              <a:cxnLst/>
              <a:rect l="l" t="t" r="r" b="b"/>
              <a:pathLst>
                <a:path w="4871" h="4737" extrusionOk="0">
                  <a:moveTo>
                    <a:pt x="2969" y="1835"/>
                  </a:moveTo>
                  <a:cubicBezTo>
                    <a:pt x="3036" y="1902"/>
                    <a:pt x="3070" y="1935"/>
                    <a:pt x="3070" y="1935"/>
                  </a:cubicBezTo>
                  <a:cubicBezTo>
                    <a:pt x="3036" y="1968"/>
                    <a:pt x="2936" y="2068"/>
                    <a:pt x="2703" y="2168"/>
                  </a:cubicBezTo>
                  <a:cubicBezTo>
                    <a:pt x="2836" y="1935"/>
                    <a:pt x="2969" y="1835"/>
                    <a:pt x="2969" y="1835"/>
                  </a:cubicBezTo>
                  <a:close/>
                  <a:moveTo>
                    <a:pt x="2202" y="434"/>
                  </a:moveTo>
                  <a:cubicBezTo>
                    <a:pt x="2803" y="434"/>
                    <a:pt x="3336" y="567"/>
                    <a:pt x="3336" y="567"/>
                  </a:cubicBezTo>
                  <a:cubicBezTo>
                    <a:pt x="4304" y="868"/>
                    <a:pt x="4404" y="1601"/>
                    <a:pt x="4337" y="2168"/>
                  </a:cubicBezTo>
                  <a:cubicBezTo>
                    <a:pt x="4170" y="3236"/>
                    <a:pt x="3236" y="4303"/>
                    <a:pt x="2669" y="4303"/>
                  </a:cubicBezTo>
                  <a:cubicBezTo>
                    <a:pt x="2603" y="4303"/>
                    <a:pt x="2536" y="4303"/>
                    <a:pt x="2502" y="4270"/>
                  </a:cubicBezTo>
                  <a:cubicBezTo>
                    <a:pt x="2035" y="3936"/>
                    <a:pt x="2169" y="3236"/>
                    <a:pt x="2402" y="2669"/>
                  </a:cubicBezTo>
                  <a:cubicBezTo>
                    <a:pt x="2736" y="2602"/>
                    <a:pt x="3336" y="2435"/>
                    <a:pt x="3470" y="2035"/>
                  </a:cubicBezTo>
                  <a:cubicBezTo>
                    <a:pt x="3503" y="1935"/>
                    <a:pt x="3503" y="1735"/>
                    <a:pt x="3236" y="1501"/>
                  </a:cubicBezTo>
                  <a:cubicBezTo>
                    <a:pt x="3170" y="1468"/>
                    <a:pt x="3103" y="1435"/>
                    <a:pt x="3003" y="1435"/>
                  </a:cubicBezTo>
                  <a:cubicBezTo>
                    <a:pt x="2703" y="1435"/>
                    <a:pt x="2336" y="1868"/>
                    <a:pt x="2136" y="2269"/>
                  </a:cubicBezTo>
                  <a:cubicBezTo>
                    <a:pt x="2002" y="2302"/>
                    <a:pt x="1869" y="2302"/>
                    <a:pt x="1735" y="2302"/>
                  </a:cubicBezTo>
                  <a:cubicBezTo>
                    <a:pt x="1202" y="2302"/>
                    <a:pt x="768" y="2168"/>
                    <a:pt x="568" y="1935"/>
                  </a:cubicBezTo>
                  <a:cubicBezTo>
                    <a:pt x="468" y="1835"/>
                    <a:pt x="434" y="1668"/>
                    <a:pt x="468" y="1468"/>
                  </a:cubicBezTo>
                  <a:cubicBezTo>
                    <a:pt x="634" y="767"/>
                    <a:pt x="1202" y="434"/>
                    <a:pt x="2202" y="434"/>
                  </a:cubicBezTo>
                  <a:close/>
                  <a:moveTo>
                    <a:pt x="2202" y="0"/>
                  </a:moveTo>
                  <a:cubicBezTo>
                    <a:pt x="1001" y="0"/>
                    <a:pt x="268" y="467"/>
                    <a:pt x="67" y="1368"/>
                  </a:cubicBezTo>
                  <a:cubicBezTo>
                    <a:pt x="1" y="1701"/>
                    <a:pt x="67" y="2002"/>
                    <a:pt x="268" y="2202"/>
                  </a:cubicBezTo>
                  <a:cubicBezTo>
                    <a:pt x="601" y="2669"/>
                    <a:pt x="1335" y="2736"/>
                    <a:pt x="1735" y="2736"/>
                  </a:cubicBezTo>
                  <a:cubicBezTo>
                    <a:pt x="1802" y="2736"/>
                    <a:pt x="1869" y="2736"/>
                    <a:pt x="1935" y="2702"/>
                  </a:cubicBezTo>
                  <a:lnTo>
                    <a:pt x="1935" y="2702"/>
                  </a:lnTo>
                  <a:cubicBezTo>
                    <a:pt x="1669" y="3403"/>
                    <a:pt x="1669" y="4170"/>
                    <a:pt x="2269" y="4604"/>
                  </a:cubicBezTo>
                  <a:cubicBezTo>
                    <a:pt x="2369" y="4670"/>
                    <a:pt x="2536" y="4737"/>
                    <a:pt x="2669" y="4737"/>
                  </a:cubicBezTo>
                  <a:cubicBezTo>
                    <a:pt x="3503" y="4737"/>
                    <a:pt x="4537" y="3436"/>
                    <a:pt x="4737" y="2202"/>
                  </a:cubicBezTo>
                  <a:cubicBezTo>
                    <a:pt x="4871" y="1201"/>
                    <a:pt x="4404" y="467"/>
                    <a:pt x="3436" y="167"/>
                  </a:cubicBezTo>
                  <a:cubicBezTo>
                    <a:pt x="3403" y="167"/>
                    <a:pt x="2869" y="0"/>
                    <a:pt x="22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 flipH="1">
              <a:off x="8395452" y="3553205"/>
              <a:ext cx="95109" cy="82043"/>
            </a:xfrm>
            <a:custGeom>
              <a:avLst/>
              <a:gdLst/>
              <a:ahLst/>
              <a:cxnLst/>
              <a:rect l="l" t="t" r="r" b="b"/>
              <a:pathLst>
                <a:path w="5015" h="4326" extrusionOk="0">
                  <a:moveTo>
                    <a:pt x="1893" y="1"/>
                  </a:moveTo>
                  <a:cubicBezTo>
                    <a:pt x="1853" y="1"/>
                    <a:pt x="1812" y="3"/>
                    <a:pt x="1769" y="8"/>
                  </a:cubicBezTo>
                  <a:cubicBezTo>
                    <a:pt x="1" y="208"/>
                    <a:pt x="468" y="3010"/>
                    <a:pt x="468" y="3010"/>
                  </a:cubicBezTo>
                  <a:cubicBezTo>
                    <a:pt x="656" y="3975"/>
                    <a:pt x="1305" y="4325"/>
                    <a:pt x="2038" y="4325"/>
                  </a:cubicBezTo>
                  <a:cubicBezTo>
                    <a:pt x="3384" y="4325"/>
                    <a:pt x="5014" y="3144"/>
                    <a:pt x="4604" y="2410"/>
                  </a:cubicBezTo>
                  <a:cubicBezTo>
                    <a:pt x="4394" y="2043"/>
                    <a:pt x="4007" y="1907"/>
                    <a:pt x="3584" y="1907"/>
                  </a:cubicBezTo>
                  <a:cubicBezTo>
                    <a:pt x="3274" y="1907"/>
                    <a:pt x="2945" y="1980"/>
                    <a:pt x="2652" y="2089"/>
                  </a:cubicBezTo>
                  <a:lnTo>
                    <a:pt x="2652" y="2089"/>
                  </a:lnTo>
                  <a:cubicBezTo>
                    <a:pt x="2878" y="1196"/>
                    <a:pt x="2795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 flipH="1">
              <a:off x="8396912" y="3549450"/>
              <a:ext cx="94275" cy="89951"/>
            </a:xfrm>
            <a:custGeom>
              <a:avLst/>
              <a:gdLst/>
              <a:ahLst/>
              <a:cxnLst/>
              <a:rect l="l" t="t" r="r" b="b"/>
              <a:pathLst>
                <a:path w="4971" h="4743" extrusionOk="0">
                  <a:moveTo>
                    <a:pt x="2335" y="2708"/>
                  </a:moveTo>
                  <a:lnTo>
                    <a:pt x="2335" y="2708"/>
                  </a:lnTo>
                  <a:cubicBezTo>
                    <a:pt x="2235" y="2941"/>
                    <a:pt x="2102" y="3041"/>
                    <a:pt x="2069" y="3041"/>
                  </a:cubicBezTo>
                  <a:cubicBezTo>
                    <a:pt x="2069" y="3041"/>
                    <a:pt x="2035" y="3008"/>
                    <a:pt x="2002" y="2975"/>
                  </a:cubicBezTo>
                  <a:cubicBezTo>
                    <a:pt x="2002" y="2941"/>
                    <a:pt x="2102" y="2841"/>
                    <a:pt x="2335" y="2708"/>
                  </a:cubicBezTo>
                  <a:close/>
                  <a:moveTo>
                    <a:pt x="1935" y="406"/>
                  </a:moveTo>
                  <a:cubicBezTo>
                    <a:pt x="2135" y="406"/>
                    <a:pt x="2269" y="473"/>
                    <a:pt x="2369" y="640"/>
                  </a:cubicBezTo>
                  <a:cubicBezTo>
                    <a:pt x="2636" y="940"/>
                    <a:pt x="2636" y="1607"/>
                    <a:pt x="2502" y="2141"/>
                  </a:cubicBezTo>
                  <a:cubicBezTo>
                    <a:pt x="2102" y="2307"/>
                    <a:pt x="1702" y="2574"/>
                    <a:pt x="1602" y="2875"/>
                  </a:cubicBezTo>
                  <a:cubicBezTo>
                    <a:pt x="1568" y="2975"/>
                    <a:pt x="1568" y="3108"/>
                    <a:pt x="1635" y="3175"/>
                  </a:cubicBezTo>
                  <a:cubicBezTo>
                    <a:pt x="1802" y="3408"/>
                    <a:pt x="1968" y="3442"/>
                    <a:pt x="2069" y="3442"/>
                  </a:cubicBezTo>
                  <a:cubicBezTo>
                    <a:pt x="2502" y="3442"/>
                    <a:pt x="2769" y="2774"/>
                    <a:pt x="2869" y="2441"/>
                  </a:cubicBezTo>
                  <a:cubicBezTo>
                    <a:pt x="3136" y="2374"/>
                    <a:pt x="3403" y="2307"/>
                    <a:pt x="3636" y="2307"/>
                  </a:cubicBezTo>
                  <a:cubicBezTo>
                    <a:pt x="4037" y="2307"/>
                    <a:pt x="4303" y="2441"/>
                    <a:pt x="4437" y="2708"/>
                  </a:cubicBezTo>
                  <a:cubicBezTo>
                    <a:pt x="4504" y="2808"/>
                    <a:pt x="4504" y="2975"/>
                    <a:pt x="4370" y="3141"/>
                  </a:cubicBezTo>
                  <a:cubicBezTo>
                    <a:pt x="4070" y="3708"/>
                    <a:pt x="3003" y="4309"/>
                    <a:pt x="2069" y="4309"/>
                  </a:cubicBezTo>
                  <a:cubicBezTo>
                    <a:pt x="1301" y="4309"/>
                    <a:pt x="834" y="3942"/>
                    <a:pt x="701" y="3175"/>
                  </a:cubicBezTo>
                  <a:cubicBezTo>
                    <a:pt x="701" y="3175"/>
                    <a:pt x="434" y="1640"/>
                    <a:pt x="1034" y="873"/>
                  </a:cubicBezTo>
                  <a:cubicBezTo>
                    <a:pt x="1235" y="606"/>
                    <a:pt x="1501" y="473"/>
                    <a:pt x="1835" y="439"/>
                  </a:cubicBezTo>
                  <a:cubicBezTo>
                    <a:pt x="1868" y="439"/>
                    <a:pt x="1902" y="406"/>
                    <a:pt x="1935" y="406"/>
                  </a:cubicBezTo>
                  <a:close/>
                  <a:moveTo>
                    <a:pt x="1920" y="1"/>
                  </a:moveTo>
                  <a:cubicBezTo>
                    <a:pt x="1881" y="1"/>
                    <a:pt x="1842" y="2"/>
                    <a:pt x="1802" y="6"/>
                  </a:cubicBezTo>
                  <a:cubicBezTo>
                    <a:pt x="1335" y="73"/>
                    <a:pt x="968" y="273"/>
                    <a:pt x="701" y="606"/>
                  </a:cubicBezTo>
                  <a:cubicBezTo>
                    <a:pt x="0" y="1540"/>
                    <a:pt x="267" y="3175"/>
                    <a:pt x="267" y="3275"/>
                  </a:cubicBezTo>
                  <a:cubicBezTo>
                    <a:pt x="467" y="4209"/>
                    <a:pt x="1101" y="4743"/>
                    <a:pt x="2069" y="4743"/>
                  </a:cubicBezTo>
                  <a:cubicBezTo>
                    <a:pt x="3069" y="4743"/>
                    <a:pt x="4303" y="4075"/>
                    <a:pt x="4737" y="3342"/>
                  </a:cubicBezTo>
                  <a:cubicBezTo>
                    <a:pt x="4971" y="2975"/>
                    <a:pt x="4904" y="2674"/>
                    <a:pt x="4804" y="2508"/>
                  </a:cubicBezTo>
                  <a:cubicBezTo>
                    <a:pt x="4570" y="2107"/>
                    <a:pt x="4170" y="1907"/>
                    <a:pt x="3636" y="1907"/>
                  </a:cubicBezTo>
                  <a:cubicBezTo>
                    <a:pt x="3403" y="1907"/>
                    <a:pt x="3169" y="1941"/>
                    <a:pt x="2969" y="1974"/>
                  </a:cubicBezTo>
                  <a:cubicBezTo>
                    <a:pt x="3069" y="1407"/>
                    <a:pt x="3036" y="773"/>
                    <a:pt x="2702" y="373"/>
                  </a:cubicBezTo>
                  <a:cubicBezTo>
                    <a:pt x="2522" y="133"/>
                    <a:pt x="2262" y="1"/>
                    <a:pt x="19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 flipH="1">
              <a:off x="8384890" y="3645029"/>
              <a:ext cx="84793" cy="71233"/>
            </a:xfrm>
            <a:custGeom>
              <a:avLst/>
              <a:gdLst/>
              <a:ahLst/>
              <a:cxnLst/>
              <a:rect l="l" t="t" r="r" b="b"/>
              <a:pathLst>
                <a:path w="4471" h="3756" extrusionOk="0">
                  <a:moveTo>
                    <a:pt x="1937" y="0"/>
                  </a:moveTo>
                  <a:cubicBezTo>
                    <a:pt x="1016" y="0"/>
                    <a:pt x="360" y="513"/>
                    <a:pt x="334" y="903"/>
                  </a:cubicBezTo>
                  <a:cubicBezTo>
                    <a:pt x="334" y="903"/>
                    <a:pt x="1" y="2505"/>
                    <a:pt x="1201" y="3205"/>
                  </a:cubicBezTo>
                  <a:cubicBezTo>
                    <a:pt x="1797" y="3546"/>
                    <a:pt x="2489" y="3756"/>
                    <a:pt x="3058" y="3756"/>
                  </a:cubicBezTo>
                  <a:cubicBezTo>
                    <a:pt x="3605" y="3756"/>
                    <a:pt x="4039" y="3562"/>
                    <a:pt x="4170" y="3105"/>
                  </a:cubicBezTo>
                  <a:cubicBezTo>
                    <a:pt x="4470" y="2138"/>
                    <a:pt x="4103" y="570"/>
                    <a:pt x="2769" y="136"/>
                  </a:cubicBezTo>
                  <a:cubicBezTo>
                    <a:pt x="2476" y="41"/>
                    <a:pt x="2196" y="0"/>
                    <a:pt x="1937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 flipH="1">
              <a:off x="8427277" y="3645067"/>
              <a:ext cx="33549" cy="44302"/>
            </a:xfrm>
            <a:custGeom>
              <a:avLst/>
              <a:gdLst/>
              <a:ahLst/>
              <a:cxnLst/>
              <a:rect l="l" t="t" r="r" b="b"/>
              <a:pathLst>
                <a:path w="1769" h="2336" extrusionOk="0">
                  <a:moveTo>
                    <a:pt x="1768" y="1"/>
                  </a:moveTo>
                  <a:lnTo>
                    <a:pt x="1" y="2336"/>
                  </a:lnTo>
                  <a:cubicBezTo>
                    <a:pt x="1" y="2336"/>
                    <a:pt x="1702" y="468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 flipH="1">
              <a:off x="8423484" y="3641274"/>
              <a:ext cx="41761" cy="51888"/>
            </a:xfrm>
            <a:custGeom>
              <a:avLst/>
              <a:gdLst/>
              <a:ahLst/>
              <a:cxnLst/>
              <a:rect l="l" t="t" r="r" b="b"/>
              <a:pathLst>
                <a:path w="2202" h="2736" extrusionOk="0">
                  <a:moveTo>
                    <a:pt x="2035" y="1"/>
                  </a:moveTo>
                  <a:cubicBezTo>
                    <a:pt x="1901" y="1"/>
                    <a:pt x="1801" y="67"/>
                    <a:pt x="1801" y="201"/>
                  </a:cubicBezTo>
                  <a:cubicBezTo>
                    <a:pt x="1768" y="434"/>
                    <a:pt x="867" y="1502"/>
                    <a:pt x="67" y="2369"/>
                  </a:cubicBezTo>
                  <a:cubicBezTo>
                    <a:pt x="0" y="2469"/>
                    <a:pt x="0" y="2602"/>
                    <a:pt x="67" y="2669"/>
                  </a:cubicBezTo>
                  <a:cubicBezTo>
                    <a:pt x="100" y="2703"/>
                    <a:pt x="167" y="2736"/>
                    <a:pt x="234" y="2736"/>
                  </a:cubicBezTo>
                  <a:cubicBezTo>
                    <a:pt x="267" y="2736"/>
                    <a:pt x="334" y="2703"/>
                    <a:pt x="367" y="2669"/>
                  </a:cubicBezTo>
                  <a:cubicBezTo>
                    <a:pt x="801" y="2202"/>
                    <a:pt x="2135" y="734"/>
                    <a:pt x="2202" y="234"/>
                  </a:cubicBezTo>
                  <a:cubicBezTo>
                    <a:pt x="2202" y="134"/>
                    <a:pt x="2135" y="34"/>
                    <a:pt x="20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 flipH="1">
              <a:off x="8406397" y="3652671"/>
              <a:ext cx="38613" cy="53159"/>
            </a:xfrm>
            <a:custGeom>
              <a:avLst/>
              <a:gdLst/>
              <a:ahLst/>
              <a:cxnLst/>
              <a:rect l="l" t="t" r="r" b="b"/>
              <a:pathLst>
                <a:path w="2036" h="2803" extrusionOk="0">
                  <a:moveTo>
                    <a:pt x="2035" y="0"/>
                  </a:moveTo>
                  <a:lnTo>
                    <a:pt x="0" y="2802"/>
                  </a:lnTo>
                  <a:cubicBezTo>
                    <a:pt x="0" y="2802"/>
                    <a:pt x="1969" y="60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 flipH="1">
              <a:off x="8402604" y="3648859"/>
              <a:ext cx="46199" cy="61390"/>
            </a:xfrm>
            <a:custGeom>
              <a:avLst/>
              <a:gdLst/>
              <a:ahLst/>
              <a:cxnLst/>
              <a:rect l="l" t="t" r="r" b="b"/>
              <a:pathLst>
                <a:path w="2436" h="3237" extrusionOk="0">
                  <a:moveTo>
                    <a:pt x="2235" y="1"/>
                  </a:moveTo>
                  <a:cubicBezTo>
                    <a:pt x="2135" y="1"/>
                    <a:pt x="2035" y="68"/>
                    <a:pt x="2035" y="201"/>
                  </a:cubicBezTo>
                  <a:cubicBezTo>
                    <a:pt x="1968" y="535"/>
                    <a:pt x="834" y="1969"/>
                    <a:pt x="67" y="2870"/>
                  </a:cubicBezTo>
                  <a:cubicBezTo>
                    <a:pt x="0" y="2970"/>
                    <a:pt x="0" y="3103"/>
                    <a:pt x="67" y="3170"/>
                  </a:cubicBezTo>
                  <a:cubicBezTo>
                    <a:pt x="134" y="3203"/>
                    <a:pt x="167" y="3237"/>
                    <a:pt x="200" y="3237"/>
                  </a:cubicBezTo>
                  <a:cubicBezTo>
                    <a:pt x="267" y="3237"/>
                    <a:pt x="334" y="3203"/>
                    <a:pt x="367" y="3136"/>
                  </a:cubicBezTo>
                  <a:cubicBezTo>
                    <a:pt x="701" y="2770"/>
                    <a:pt x="2369" y="835"/>
                    <a:pt x="2435" y="234"/>
                  </a:cubicBezTo>
                  <a:cubicBezTo>
                    <a:pt x="2435" y="134"/>
                    <a:pt x="2369" y="1"/>
                    <a:pt x="2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 flipH="1">
              <a:off x="8498752" y="3613188"/>
              <a:ext cx="52533" cy="12289"/>
            </a:xfrm>
            <a:custGeom>
              <a:avLst/>
              <a:gdLst/>
              <a:ahLst/>
              <a:cxnLst/>
              <a:rect l="l" t="t" r="r" b="b"/>
              <a:pathLst>
                <a:path w="2770" h="648" extrusionOk="0">
                  <a:moveTo>
                    <a:pt x="1130" y="0"/>
                  </a:moveTo>
                  <a:cubicBezTo>
                    <a:pt x="790" y="0"/>
                    <a:pt x="409" y="76"/>
                    <a:pt x="0" y="281"/>
                  </a:cubicBezTo>
                  <a:lnTo>
                    <a:pt x="2769" y="648"/>
                  </a:lnTo>
                  <a:cubicBezTo>
                    <a:pt x="2769" y="648"/>
                    <a:pt x="2122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 flipH="1">
              <a:off x="8494332" y="3609054"/>
              <a:ext cx="61390" cy="20861"/>
            </a:xfrm>
            <a:custGeom>
              <a:avLst/>
              <a:gdLst/>
              <a:ahLst/>
              <a:cxnLst/>
              <a:rect l="l" t="t" r="r" b="b"/>
              <a:pathLst>
                <a:path w="3237" h="1100" extrusionOk="0">
                  <a:moveTo>
                    <a:pt x="1322" y="0"/>
                  </a:moveTo>
                  <a:cubicBezTo>
                    <a:pt x="960" y="0"/>
                    <a:pt x="560" y="82"/>
                    <a:pt x="134" y="299"/>
                  </a:cubicBezTo>
                  <a:cubicBezTo>
                    <a:pt x="34" y="365"/>
                    <a:pt x="1" y="499"/>
                    <a:pt x="68" y="599"/>
                  </a:cubicBezTo>
                  <a:cubicBezTo>
                    <a:pt x="89" y="663"/>
                    <a:pt x="152" y="700"/>
                    <a:pt x="222" y="700"/>
                  </a:cubicBezTo>
                  <a:cubicBezTo>
                    <a:pt x="259" y="700"/>
                    <a:pt x="299" y="689"/>
                    <a:pt x="334" y="666"/>
                  </a:cubicBezTo>
                  <a:cubicBezTo>
                    <a:pt x="696" y="489"/>
                    <a:pt x="1034" y="423"/>
                    <a:pt x="1338" y="423"/>
                  </a:cubicBezTo>
                  <a:cubicBezTo>
                    <a:pt x="2241" y="423"/>
                    <a:pt x="2845" y="1008"/>
                    <a:pt x="2870" y="1032"/>
                  </a:cubicBezTo>
                  <a:cubicBezTo>
                    <a:pt x="2903" y="1066"/>
                    <a:pt x="2970" y="1099"/>
                    <a:pt x="3003" y="1099"/>
                  </a:cubicBezTo>
                  <a:cubicBezTo>
                    <a:pt x="3070" y="1099"/>
                    <a:pt x="3103" y="1066"/>
                    <a:pt x="3170" y="1032"/>
                  </a:cubicBezTo>
                  <a:cubicBezTo>
                    <a:pt x="3237" y="932"/>
                    <a:pt x="3237" y="799"/>
                    <a:pt x="3170" y="732"/>
                  </a:cubicBezTo>
                  <a:cubicBezTo>
                    <a:pt x="3145" y="732"/>
                    <a:pt x="2407" y="0"/>
                    <a:pt x="13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 flipH="1">
              <a:off x="8393748" y="3669113"/>
              <a:ext cx="29756" cy="41761"/>
            </a:xfrm>
            <a:custGeom>
              <a:avLst/>
              <a:gdLst/>
              <a:ahLst/>
              <a:cxnLst/>
              <a:rect l="l" t="t" r="r" b="b"/>
              <a:pathLst>
                <a:path w="1569" h="2202" extrusionOk="0">
                  <a:moveTo>
                    <a:pt x="1568" y="0"/>
                  </a:moveTo>
                  <a:lnTo>
                    <a:pt x="1" y="2202"/>
                  </a:lnTo>
                  <a:cubicBezTo>
                    <a:pt x="1" y="2202"/>
                    <a:pt x="1535" y="701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 flipH="1">
              <a:off x="8389329" y="3664675"/>
              <a:ext cx="38594" cy="50011"/>
            </a:xfrm>
            <a:custGeom>
              <a:avLst/>
              <a:gdLst/>
              <a:ahLst/>
              <a:cxnLst/>
              <a:rect l="l" t="t" r="r" b="b"/>
              <a:pathLst>
                <a:path w="2035" h="2637" extrusionOk="0">
                  <a:moveTo>
                    <a:pt x="1835" y="1"/>
                  </a:moveTo>
                  <a:cubicBezTo>
                    <a:pt x="1701" y="1"/>
                    <a:pt x="1601" y="101"/>
                    <a:pt x="1601" y="201"/>
                  </a:cubicBezTo>
                  <a:cubicBezTo>
                    <a:pt x="1568" y="668"/>
                    <a:pt x="634" y="1735"/>
                    <a:pt x="67" y="2269"/>
                  </a:cubicBezTo>
                  <a:cubicBezTo>
                    <a:pt x="0" y="2369"/>
                    <a:pt x="0" y="2503"/>
                    <a:pt x="67" y="2569"/>
                  </a:cubicBezTo>
                  <a:cubicBezTo>
                    <a:pt x="100" y="2636"/>
                    <a:pt x="167" y="2636"/>
                    <a:pt x="234" y="2636"/>
                  </a:cubicBezTo>
                  <a:cubicBezTo>
                    <a:pt x="267" y="2636"/>
                    <a:pt x="334" y="2636"/>
                    <a:pt x="367" y="2569"/>
                  </a:cubicBezTo>
                  <a:cubicBezTo>
                    <a:pt x="534" y="2436"/>
                    <a:pt x="1968" y="1002"/>
                    <a:pt x="2002" y="234"/>
                  </a:cubicBezTo>
                  <a:cubicBezTo>
                    <a:pt x="2035" y="134"/>
                    <a:pt x="1935" y="34"/>
                    <a:pt x="18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 flipH="1">
              <a:off x="8491167" y="3569154"/>
              <a:ext cx="31027" cy="51262"/>
            </a:xfrm>
            <a:custGeom>
              <a:avLst/>
              <a:gdLst/>
              <a:ahLst/>
              <a:cxnLst/>
              <a:rect l="l" t="t" r="r" b="b"/>
              <a:pathLst>
                <a:path w="1636" h="27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35" y="1"/>
                    <a:pt x="1" y="1435"/>
                    <a:pt x="1635" y="270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 flipH="1">
              <a:off x="8486748" y="3565133"/>
              <a:ext cx="39864" cy="59076"/>
            </a:xfrm>
            <a:custGeom>
              <a:avLst/>
              <a:gdLst/>
              <a:ahLst/>
              <a:cxnLst/>
              <a:rect l="l" t="t" r="r" b="b"/>
              <a:pathLst>
                <a:path w="2102" h="3115" extrusionOk="0">
                  <a:moveTo>
                    <a:pt x="888" y="0"/>
                  </a:moveTo>
                  <a:cubicBezTo>
                    <a:pt x="805" y="0"/>
                    <a:pt x="718" y="38"/>
                    <a:pt x="667" y="113"/>
                  </a:cubicBezTo>
                  <a:cubicBezTo>
                    <a:pt x="667" y="146"/>
                    <a:pt x="0" y="1747"/>
                    <a:pt x="1768" y="3082"/>
                  </a:cubicBezTo>
                  <a:cubicBezTo>
                    <a:pt x="1802" y="3082"/>
                    <a:pt x="1835" y="3115"/>
                    <a:pt x="1868" y="3115"/>
                  </a:cubicBezTo>
                  <a:cubicBezTo>
                    <a:pt x="1935" y="3115"/>
                    <a:pt x="2002" y="3082"/>
                    <a:pt x="2035" y="3015"/>
                  </a:cubicBezTo>
                  <a:cubicBezTo>
                    <a:pt x="2102" y="2948"/>
                    <a:pt x="2102" y="2815"/>
                    <a:pt x="2002" y="2748"/>
                  </a:cubicBezTo>
                  <a:cubicBezTo>
                    <a:pt x="501" y="1614"/>
                    <a:pt x="1034" y="346"/>
                    <a:pt x="1068" y="280"/>
                  </a:cubicBezTo>
                  <a:cubicBezTo>
                    <a:pt x="1101" y="180"/>
                    <a:pt x="1068" y="79"/>
                    <a:pt x="968" y="13"/>
                  </a:cubicBezTo>
                  <a:cubicBezTo>
                    <a:pt x="943" y="4"/>
                    <a:pt x="916" y="0"/>
                    <a:pt x="88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 flipH="1">
              <a:off x="8233058" y="3721245"/>
              <a:ext cx="187905" cy="536216"/>
            </a:xfrm>
            <a:custGeom>
              <a:avLst/>
              <a:gdLst/>
              <a:ahLst/>
              <a:cxnLst/>
              <a:rect l="l" t="t" r="r" b="b"/>
              <a:pathLst>
                <a:path w="9908" h="28274" extrusionOk="0">
                  <a:moveTo>
                    <a:pt x="1683" y="0"/>
                  </a:moveTo>
                  <a:cubicBezTo>
                    <a:pt x="1612" y="0"/>
                    <a:pt x="1543" y="23"/>
                    <a:pt x="1501" y="87"/>
                  </a:cubicBezTo>
                  <a:cubicBezTo>
                    <a:pt x="1434" y="187"/>
                    <a:pt x="1468" y="320"/>
                    <a:pt x="1568" y="387"/>
                  </a:cubicBezTo>
                  <a:cubicBezTo>
                    <a:pt x="1568" y="387"/>
                    <a:pt x="1835" y="554"/>
                    <a:pt x="2202" y="887"/>
                  </a:cubicBezTo>
                  <a:cubicBezTo>
                    <a:pt x="2235" y="921"/>
                    <a:pt x="2302" y="921"/>
                    <a:pt x="2335" y="921"/>
                  </a:cubicBezTo>
                  <a:cubicBezTo>
                    <a:pt x="2402" y="921"/>
                    <a:pt x="2468" y="921"/>
                    <a:pt x="2502" y="854"/>
                  </a:cubicBezTo>
                  <a:cubicBezTo>
                    <a:pt x="2569" y="787"/>
                    <a:pt x="2569" y="654"/>
                    <a:pt x="2468" y="587"/>
                  </a:cubicBezTo>
                  <a:cubicBezTo>
                    <a:pt x="2102" y="220"/>
                    <a:pt x="1801" y="53"/>
                    <a:pt x="1801" y="20"/>
                  </a:cubicBezTo>
                  <a:cubicBezTo>
                    <a:pt x="1765" y="8"/>
                    <a:pt x="1724" y="0"/>
                    <a:pt x="1683" y="0"/>
                  </a:cubicBezTo>
                  <a:close/>
                  <a:moveTo>
                    <a:pt x="2923" y="1108"/>
                  </a:moveTo>
                  <a:cubicBezTo>
                    <a:pt x="2875" y="1108"/>
                    <a:pt x="2832" y="1124"/>
                    <a:pt x="2802" y="1154"/>
                  </a:cubicBezTo>
                  <a:cubicBezTo>
                    <a:pt x="2702" y="1254"/>
                    <a:pt x="2702" y="1388"/>
                    <a:pt x="2769" y="1454"/>
                  </a:cubicBezTo>
                  <a:cubicBezTo>
                    <a:pt x="2969" y="1654"/>
                    <a:pt x="3136" y="1888"/>
                    <a:pt x="3269" y="2088"/>
                  </a:cubicBezTo>
                  <a:cubicBezTo>
                    <a:pt x="3302" y="2155"/>
                    <a:pt x="3369" y="2188"/>
                    <a:pt x="3436" y="2188"/>
                  </a:cubicBezTo>
                  <a:cubicBezTo>
                    <a:pt x="3503" y="2188"/>
                    <a:pt x="3536" y="2155"/>
                    <a:pt x="3569" y="2155"/>
                  </a:cubicBezTo>
                  <a:cubicBezTo>
                    <a:pt x="3669" y="2088"/>
                    <a:pt x="3669" y="1955"/>
                    <a:pt x="3603" y="1855"/>
                  </a:cubicBezTo>
                  <a:cubicBezTo>
                    <a:pt x="3469" y="1621"/>
                    <a:pt x="3269" y="1388"/>
                    <a:pt x="3102" y="1187"/>
                  </a:cubicBezTo>
                  <a:cubicBezTo>
                    <a:pt x="3047" y="1132"/>
                    <a:pt x="2982" y="1108"/>
                    <a:pt x="2923" y="1108"/>
                  </a:cubicBezTo>
                  <a:close/>
                  <a:moveTo>
                    <a:pt x="3863" y="2476"/>
                  </a:moveTo>
                  <a:cubicBezTo>
                    <a:pt x="3834" y="2476"/>
                    <a:pt x="3803" y="2480"/>
                    <a:pt x="3769" y="2488"/>
                  </a:cubicBezTo>
                  <a:cubicBezTo>
                    <a:pt x="3669" y="2555"/>
                    <a:pt x="3636" y="2689"/>
                    <a:pt x="3703" y="2789"/>
                  </a:cubicBezTo>
                  <a:cubicBezTo>
                    <a:pt x="3836" y="3022"/>
                    <a:pt x="3936" y="3256"/>
                    <a:pt x="4036" y="3522"/>
                  </a:cubicBezTo>
                  <a:cubicBezTo>
                    <a:pt x="4070" y="3589"/>
                    <a:pt x="4136" y="3656"/>
                    <a:pt x="4236" y="3656"/>
                  </a:cubicBezTo>
                  <a:cubicBezTo>
                    <a:pt x="4236" y="3656"/>
                    <a:pt x="4270" y="3656"/>
                    <a:pt x="4303" y="3623"/>
                  </a:cubicBezTo>
                  <a:cubicBezTo>
                    <a:pt x="4403" y="3589"/>
                    <a:pt x="4470" y="3489"/>
                    <a:pt x="4437" y="3356"/>
                  </a:cubicBezTo>
                  <a:cubicBezTo>
                    <a:pt x="4336" y="3089"/>
                    <a:pt x="4203" y="2855"/>
                    <a:pt x="4070" y="2588"/>
                  </a:cubicBezTo>
                  <a:cubicBezTo>
                    <a:pt x="4020" y="2513"/>
                    <a:pt x="3951" y="2476"/>
                    <a:pt x="3863" y="2476"/>
                  </a:cubicBezTo>
                  <a:close/>
                  <a:moveTo>
                    <a:pt x="4403" y="4023"/>
                  </a:moveTo>
                  <a:cubicBezTo>
                    <a:pt x="4303" y="4056"/>
                    <a:pt x="4236" y="4190"/>
                    <a:pt x="4270" y="4290"/>
                  </a:cubicBezTo>
                  <a:cubicBezTo>
                    <a:pt x="4336" y="4557"/>
                    <a:pt x="4370" y="4823"/>
                    <a:pt x="4403" y="5090"/>
                  </a:cubicBezTo>
                  <a:cubicBezTo>
                    <a:pt x="4403" y="5190"/>
                    <a:pt x="4503" y="5257"/>
                    <a:pt x="4603" y="5257"/>
                  </a:cubicBezTo>
                  <a:cubicBezTo>
                    <a:pt x="4737" y="5257"/>
                    <a:pt x="4803" y="5157"/>
                    <a:pt x="4803" y="5057"/>
                  </a:cubicBezTo>
                  <a:cubicBezTo>
                    <a:pt x="4770" y="4757"/>
                    <a:pt x="4737" y="4456"/>
                    <a:pt x="4670" y="4190"/>
                  </a:cubicBezTo>
                  <a:cubicBezTo>
                    <a:pt x="4637" y="4090"/>
                    <a:pt x="4537" y="4023"/>
                    <a:pt x="4403" y="4023"/>
                  </a:cubicBezTo>
                  <a:close/>
                  <a:moveTo>
                    <a:pt x="4637" y="5691"/>
                  </a:moveTo>
                  <a:cubicBezTo>
                    <a:pt x="4503" y="5691"/>
                    <a:pt x="4403" y="5791"/>
                    <a:pt x="4403" y="5891"/>
                  </a:cubicBezTo>
                  <a:cubicBezTo>
                    <a:pt x="4403" y="6158"/>
                    <a:pt x="4370" y="6425"/>
                    <a:pt x="4336" y="6691"/>
                  </a:cubicBezTo>
                  <a:cubicBezTo>
                    <a:pt x="4336" y="6825"/>
                    <a:pt x="4403" y="6925"/>
                    <a:pt x="4503" y="6925"/>
                  </a:cubicBezTo>
                  <a:lnTo>
                    <a:pt x="4537" y="6925"/>
                  </a:lnTo>
                  <a:cubicBezTo>
                    <a:pt x="4637" y="6925"/>
                    <a:pt x="4737" y="6858"/>
                    <a:pt x="4737" y="6758"/>
                  </a:cubicBezTo>
                  <a:cubicBezTo>
                    <a:pt x="4803" y="6458"/>
                    <a:pt x="4837" y="6191"/>
                    <a:pt x="4837" y="5891"/>
                  </a:cubicBezTo>
                  <a:cubicBezTo>
                    <a:pt x="4837" y="5791"/>
                    <a:pt x="4737" y="5691"/>
                    <a:pt x="4637" y="5691"/>
                  </a:cubicBezTo>
                  <a:close/>
                  <a:moveTo>
                    <a:pt x="4437" y="7325"/>
                  </a:moveTo>
                  <a:cubicBezTo>
                    <a:pt x="4303" y="7325"/>
                    <a:pt x="4203" y="7392"/>
                    <a:pt x="4170" y="7492"/>
                  </a:cubicBezTo>
                  <a:cubicBezTo>
                    <a:pt x="4103" y="7759"/>
                    <a:pt x="4036" y="8026"/>
                    <a:pt x="3936" y="8259"/>
                  </a:cubicBezTo>
                  <a:cubicBezTo>
                    <a:pt x="3903" y="8359"/>
                    <a:pt x="3936" y="8493"/>
                    <a:pt x="4070" y="8526"/>
                  </a:cubicBezTo>
                  <a:cubicBezTo>
                    <a:pt x="4070" y="8526"/>
                    <a:pt x="4103" y="8559"/>
                    <a:pt x="4136" y="8559"/>
                  </a:cubicBezTo>
                  <a:cubicBezTo>
                    <a:pt x="4203" y="8559"/>
                    <a:pt x="4303" y="8493"/>
                    <a:pt x="4336" y="8426"/>
                  </a:cubicBezTo>
                  <a:cubicBezTo>
                    <a:pt x="4403" y="8159"/>
                    <a:pt x="4503" y="7892"/>
                    <a:pt x="4570" y="7592"/>
                  </a:cubicBezTo>
                  <a:cubicBezTo>
                    <a:pt x="4603" y="7492"/>
                    <a:pt x="4537" y="7359"/>
                    <a:pt x="4437" y="7325"/>
                  </a:cubicBezTo>
                  <a:close/>
                  <a:moveTo>
                    <a:pt x="1701" y="9160"/>
                  </a:moveTo>
                  <a:cubicBezTo>
                    <a:pt x="1601" y="9160"/>
                    <a:pt x="1501" y="9260"/>
                    <a:pt x="1534" y="9393"/>
                  </a:cubicBezTo>
                  <a:cubicBezTo>
                    <a:pt x="1534" y="9493"/>
                    <a:pt x="1635" y="9594"/>
                    <a:pt x="1735" y="9594"/>
                  </a:cubicBezTo>
                  <a:cubicBezTo>
                    <a:pt x="1845" y="9580"/>
                    <a:pt x="1956" y="9572"/>
                    <a:pt x="2066" y="9572"/>
                  </a:cubicBezTo>
                  <a:cubicBezTo>
                    <a:pt x="2223" y="9572"/>
                    <a:pt x="2379" y="9588"/>
                    <a:pt x="2535" y="9627"/>
                  </a:cubicBezTo>
                  <a:lnTo>
                    <a:pt x="2569" y="9627"/>
                  </a:lnTo>
                  <a:cubicBezTo>
                    <a:pt x="2669" y="9627"/>
                    <a:pt x="2735" y="9527"/>
                    <a:pt x="2769" y="9427"/>
                  </a:cubicBezTo>
                  <a:cubicBezTo>
                    <a:pt x="2769" y="9327"/>
                    <a:pt x="2702" y="9227"/>
                    <a:pt x="2602" y="9193"/>
                  </a:cubicBezTo>
                  <a:cubicBezTo>
                    <a:pt x="2302" y="9160"/>
                    <a:pt x="2001" y="9160"/>
                    <a:pt x="1701" y="9160"/>
                  </a:cubicBezTo>
                  <a:close/>
                  <a:moveTo>
                    <a:pt x="902" y="9318"/>
                  </a:moveTo>
                  <a:cubicBezTo>
                    <a:pt x="880" y="9318"/>
                    <a:pt x="858" y="9321"/>
                    <a:pt x="834" y="9327"/>
                  </a:cubicBezTo>
                  <a:cubicBezTo>
                    <a:pt x="467" y="9460"/>
                    <a:pt x="200" y="9627"/>
                    <a:pt x="67" y="9860"/>
                  </a:cubicBezTo>
                  <a:cubicBezTo>
                    <a:pt x="0" y="9960"/>
                    <a:pt x="33" y="10094"/>
                    <a:pt x="133" y="10161"/>
                  </a:cubicBezTo>
                  <a:cubicBezTo>
                    <a:pt x="167" y="10161"/>
                    <a:pt x="200" y="10194"/>
                    <a:pt x="234" y="10194"/>
                  </a:cubicBezTo>
                  <a:cubicBezTo>
                    <a:pt x="300" y="10194"/>
                    <a:pt x="367" y="10161"/>
                    <a:pt x="400" y="10094"/>
                  </a:cubicBezTo>
                  <a:cubicBezTo>
                    <a:pt x="500" y="9960"/>
                    <a:pt x="701" y="9827"/>
                    <a:pt x="967" y="9727"/>
                  </a:cubicBezTo>
                  <a:cubicBezTo>
                    <a:pt x="1101" y="9694"/>
                    <a:pt x="1134" y="9560"/>
                    <a:pt x="1101" y="9460"/>
                  </a:cubicBezTo>
                  <a:cubicBezTo>
                    <a:pt x="1073" y="9378"/>
                    <a:pt x="1001" y="9318"/>
                    <a:pt x="902" y="9318"/>
                  </a:cubicBezTo>
                  <a:close/>
                  <a:moveTo>
                    <a:pt x="3765" y="8892"/>
                  </a:moveTo>
                  <a:cubicBezTo>
                    <a:pt x="3703" y="8892"/>
                    <a:pt x="3646" y="8928"/>
                    <a:pt x="3603" y="8993"/>
                  </a:cubicBezTo>
                  <a:cubicBezTo>
                    <a:pt x="3536" y="9127"/>
                    <a:pt x="3436" y="9293"/>
                    <a:pt x="3369" y="9393"/>
                  </a:cubicBezTo>
                  <a:cubicBezTo>
                    <a:pt x="3269" y="9427"/>
                    <a:pt x="3202" y="9460"/>
                    <a:pt x="3169" y="9560"/>
                  </a:cubicBezTo>
                  <a:cubicBezTo>
                    <a:pt x="3169" y="9594"/>
                    <a:pt x="3169" y="9627"/>
                    <a:pt x="3169" y="9660"/>
                  </a:cubicBezTo>
                  <a:cubicBezTo>
                    <a:pt x="3102" y="9760"/>
                    <a:pt x="3102" y="9894"/>
                    <a:pt x="3202" y="9960"/>
                  </a:cubicBezTo>
                  <a:cubicBezTo>
                    <a:pt x="3247" y="9990"/>
                    <a:pt x="3299" y="10007"/>
                    <a:pt x="3348" y="10007"/>
                  </a:cubicBezTo>
                  <a:cubicBezTo>
                    <a:pt x="3409" y="10007"/>
                    <a:pt x="3466" y="9982"/>
                    <a:pt x="3503" y="9927"/>
                  </a:cubicBezTo>
                  <a:cubicBezTo>
                    <a:pt x="3503" y="9927"/>
                    <a:pt x="3503" y="9894"/>
                    <a:pt x="3503" y="9894"/>
                  </a:cubicBezTo>
                  <a:cubicBezTo>
                    <a:pt x="3669" y="9960"/>
                    <a:pt x="3836" y="10061"/>
                    <a:pt x="4003" y="10161"/>
                  </a:cubicBezTo>
                  <a:cubicBezTo>
                    <a:pt x="4036" y="10161"/>
                    <a:pt x="4070" y="10194"/>
                    <a:pt x="4103" y="10194"/>
                  </a:cubicBezTo>
                  <a:cubicBezTo>
                    <a:pt x="4203" y="10194"/>
                    <a:pt x="4270" y="10161"/>
                    <a:pt x="4303" y="10094"/>
                  </a:cubicBezTo>
                  <a:cubicBezTo>
                    <a:pt x="4370" y="9994"/>
                    <a:pt x="4336" y="9860"/>
                    <a:pt x="4236" y="9794"/>
                  </a:cubicBezTo>
                  <a:cubicBezTo>
                    <a:pt x="4070" y="9694"/>
                    <a:pt x="3903" y="9627"/>
                    <a:pt x="3769" y="9560"/>
                  </a:cubicBezTo>
                  <a:cubicBezTo>
                    <a:pt x="3836" y="9427"/>
                    <a:pt x="3903" y="9327"/>
                    <a:pt x="3970" y="9193"/>
                  </a:cubicBezTo>
                  <a:cubicBezTo>
                    <a:pt x="4036" y="9093"/>
                    <a:pt x="4003" y="8960"/>
                    <a:pt x="3869" y="8926"/>
                  </a:cubicBezTo>
                  <a:cubicBezTo>
                    <a:pt x="3834" y="8903"/>
                    <a:pt x="3799" y="8892"/>
                    <a:pt x="3765" y="8892"/>
                  </a:cubicBezTo>
                  <a:close/>
                  <a:moveTo>
                    <a:pt x="2748" y="10181"/>
                  </a:moveTo>
                  <a:cubicBezTo>
                    <a:pt x="2699" y="10181"/>
                    <a:pt x="2647" y="10197"/>
                    <a:pt x="2602" y="10227"/>
                  </a:cubicBezTo>
                  <a:cubicBezTo>
                    <a:pt x="2402" y="10394"/>
                    <a:pt x="2168" y="10528"/>
                    <a:pt x="1935" y="10594"/>
                  </a:cubicBezTo>
                  <a:cubicBezTo>
                    <a:pt x="1835" y="10628"/>
                    <a:pt x="1801" y="10761"/>
                    <a:pt x="1835" y="10861"/>
                  </a:cubicBezTo>
                  <a:cubicBezTo>
                    <a:pt x="1868" y="10961"/>
                    <a:pt x="1935" y="10995"/>
                    <a:pt x="2035" y="10995"/>
                  </a:cubicBezTo>
                  <a:lnTo>
                    <a:pt x="2102" y="10995"/>
                  </a:lnTo>
                  <a:cubicBezTo>
                    <a:pt x="2368" y="10894"/>
                    <a:pt x="2635" y="10728"/>
                    <a:pt x="2869" y="10561"/>
                  </a:cubicBezTo>
                  <a:cubicBezTo>
                    <a:pt x="2969" y="10461"/>
                    <a:pt x="2969" y="10361"/>
                    <a:pt x="2902" y="10261"/>
                  </a:cubicBezTo>
                  <a:cubicBezTo>
                    <a:pt x="2865" y="10206"/>
                    <a:pt x="2808" y="10181"/>
                    <a:pt x="2748" y="10181"/>
                  </a:cubicBezTo>
                  <a:close/>
                  <a:moveTo>
                    <a:pt x="444" y="10493"/>
                  </a:moveTo>
                  <a:cubicBezTo>
                    <a:pt x="381" y="10493"/>
                    <a:pt x="310" y="10530"/>
                    <a:pt x="267" y="10594"/>
                  </a:cubicBezTo>
                  <a:cubicBezTo>
                    <a:pt x="200" y="10661"/>
                    <a:pt x="200" y="10794"/>
                    <a:pt x="300" y="10861"/>
                  </a:cubicBezTo>
                  <a:cubicBezTo>
                    <a:pt x="534" y="11061"/>
                    <a:pt x="834" y="11161"/>
                    <a:pt x="1201" y="11161"/>
                  </a:cubicBezTo>
                  <a:cubicBezTo>
                    <a:pt x="1334" y="11161"/>
                    <a:pt x="1401" y="11061"/>
                    <a:pt x="1401" y="10961"/>
                  </a:cubicBezTo>
                  <a:cubicBezTo>
                    <a:pt x="1434" y="10828"/>
                    <a:pt x="1334" y="10728"/>
                    <a:pt x="1201" y="10728"/>
                  </a:cubicBezTo>
                  <a:cubicBezTo>
                    <a:pt x="934" y="10728"/>
                    <a:pt x="701" y="10661"/>
                    <a:pt x="534" y="10528"/>
                  </a:cubicBezTo>
                  <a:cubicBezTo>
                    <a:pt x="510" y="10504"/>
                    <a:pt x="478" y="10493"/>
                    <a:pt x="444" y="10493"/>
                  </a:cubicBezTo>
                  <a:close/>
                  <a:moveTo>
                    <a:pt x="4790" y="10264"/>
                  </a:moveTo>
                  <a:cubicBezTo>
                    <a:pt x="4730" y="10264"/>
                    <a:pt x="4673" y="10291"/>
                    <a:pt x="4637" y="10327"/>
                  </a:cubicBezTo>
                  <a:cubicBezTo>
                    <a:pt x="4570" y="10427"/>
                    <a:pt x="4570" y="10561"/>
                    <a:pt x="4637" y="10628"/>
                  </a:cubicBezTo>
                  <a:cubicBezTo>
                    <a:pt x="4837" y="10794"/>
                    <a:pt x="5037" y="10995"/>
                    <a:pt x="5204" y="11195"/>
                  </a:cubicBezTo>
                  <a:cubicBezTo>
                    <a:pt x="5237" y="11261"/>
                    <a:pt x="5304" y="11295"/>
                    <a:pt x="5371" y="11295"/>
                  </a:cubicBezTo>
                  <a:cubicBezTo>
                    <a:pt x="5404" y="11295"/>
                    <a:pt x="5437" y="11261"/>
                    <a:pt x="5471" y="11228"/>
                  </a:cubicBezTo>
                  <a:cubicBezTo>
                    <a:pt x="5571" y="11161"/>
                    <a:pt x="5604" y="11028"/>
                    <a:pt x="5504" y="10961"/>
                  </a:cubicBezTo>
                  <a:cubicBezTo>
                    <a:pt x="5337" y="10728"/>
                    <a:pt x="5137" y="10494"/>
                    <a:pt x="4937" y="10327"/>
                  </a:cubicBezTo>
                  <a:cubicBezTo>
                    <a:pt x="4892" y="10282"/>
                    <a:pt x="4840" y="10264"/>
                    <a:pt x="4790" y="10264"/>
                  </a:cubicBezTo>
                  <a:close/>
                  <a:moveTo>
                    <a:pt x="5819" y="11560"/>
                  </a:moveTo>
                  <a:cubicBezTo>
                    <a:pt x="5779" y="11560"/>
                    <a:pt x="5740" y="11571"/>
                    <a:pt x="5704" y="11595"/>
                  </a:cubicBezTo>
                  <a:cubicBezTo>
                    <a:pt x="5604" y="11628"/>
                    <a:pt x="5571" y="11762"/>
                    <a:pt x="5637" y="11862"/>
                  </a:cubicBezTo>
                  <a:cubicBezTo>
                    <a:pt x="5771" y="12095"/>
                    <a:pt x="5904" y="12329"/>
                    <a:pt x="6004" y="12596"/>
                  </a:cubicBezTo>
                  <a:cubicBezTo>
                    <a:pt x="6038" y="12662"/>
                    <a:pt x="6104" y="12729"/>
                    <a:pt x="6171" y="12729"/>
                  </a:cubicBezTo>
                  <a:cubicBezTo>
                    <a:pt x="6204" y="12729"/>
                    <a:pt x="6238" y="12729"/>
                    <a:pt x="6271" y="12696"/>
                  </a:cubicBezTo>
                  <a:cubicBezTo>
                    <a:pt x="6371" y="12662"/>
                    <a:pt x="6438" y="12529"/>
                    <a:pt x="6371" y="12429"/>
                  </a:cubicBezTo>
                  <a:cubicBezTo>
                    <a:pt x="6271" y="12162"/>
                    <a:pt x="6138" y="11895"/>
                    <a:pt x="6004" y="11662"/>
                  </a:cubicBezTo>
                  <a:cubicBezTo>
                    <a:pt x="5961" y="11597"/>
                    <a:pt x="5890" y="11560"/>
                    <a:pt x="5819" y="11560"/>
                  </a:cubicBezTo>
                  <a:close/>
                  <a:moveTo>
                    <a:pt x="6460" y="13087"/>
                  </a:moveTo>
                  <a:cubicBezTo>
                    <a:pt x="6441" y="13087"/>
                    <a:pt x="6422" y="13090"/>
                    <a:pt x="6405" y="13096"/>
                  </a:cubicBezTo>
                  <a:cubicBezTo>
                    <a:pt x="6305" y="13129"/>
                    <a:pt x="6238" y="13263"/>
                    <a:pt x="6271" y="13363"/>
                  </a:cubicBezTo>
                  <a:cubicBezTo>
                    <a:pt x="6338" y="13630"/>
                    <a:pt x="6405" y="13897"/>
                    <a:pt x="6438" y="14130"/>
                  </a:cubicBezTo>
                  <a:cubicBezTo>
                    <a:pt x="6438" y="14264"/>
                    <a:pt x="6538" y="14330"/>
                    <a:pt x="6638" y="14330"/>
                  </a:cubicBezTo>
                  <a:lnTo>
                    <a:pt x="6671" y="14330"/>
                  </a:lnTo>
                  <a:cubicBezTo>
                    <a:pt x="6772" y="14297"/>
                    <a:pt x="6872" y="14197"/>
                    <a:pt x="6838" y="14097"/>
                  </a:cubicBezTo>
                  <a:cubicBezTo>
                    <a:pt x="6805" y="13797"/>
                    <a:pt x="6738" y="13530"/>
                    <a:pt x="6671" y="13229"/>
                  </a:cubicBezTo>
                  <a:cubicBezTo>
                    <a:pt x="6644" y="13147"/>
                    <a:pt x="6549" y="13087"/>
                    <a:pt x="6460" y="13087"/>
                  </a:cubicBezTo>
                  <a:close/>
                  <a:moveTo>
                    <a:pt x="6705" y="14731"/>
                  </a:moveTo>
                  <a:cubicBezTo>
                    <a:pt x="6571" y="14731"/>
                    <a:pt x="6471" y="14831"/>
                    <a:pt x="6471" y="14931"/>
                  </a:cubicBezTo>
                  <a:cubicBezTo>
                    <a:pt x="6471" y="15198"/>
                    <a:pt x="6471" y="15464"/>
                    <a:pt x="6405" y="15731"/>
                  </a:cubicBezTo>
                  <a:cubicBezTo>
                    <a:pt x="6371" y="15865"/>
                    <a:pt x="6471" y="15965"/>
                    <a:pt x="6571" y="15965"/>
                  </a:cubicBezTo>
                  <a:cubicBezTo>
                    <a:pt x="6571" y="15998"/>
                    <a:pt x="6605" y="15998"/>
                    <a:pt x="6605" y="15998"/>
                  </a:cubicBezTo>
                  <a:cubicBezTo>
                    <a:pt x="6705" y="15998"/>
                    <a:pt x="6805" y="15898"/>
                    <a:pt x="6805" y="15831"/>
                  </a:cubicBezTo>
                  <a:cubicBezTo>
                    <a:pt x="6872" y="15531"/>
                    <a:pt x="6905" y="15231"/>
                    <a:pt x="6905" y="14964"/>
                  </a:cubicBezTo>
                  <a:cubicBezTo>
                    <a:pt x="6905" y="14831"/>
                    <a:pt x="6805" y="14731"/>
                    <a:pt x="6705" y="14731"/>
                  </a:cubicBezTo>
                  <a:close/>
                  <a:moveTo>
                    <a:pt x="6385" y="16356"/>
                  </a:moveTo>
                  <a:cubicBezTo>
                    <a:pt x="6303" y="16356"/>
                    <a:pt x="6226" y="16416"/>
                    <a:pt x="6171" y="16498"/>
                  </a:cubicBezTo>
                  <a:cubicBezTo>
                    <a:pt x="6071" y="16732"/>
                    <a:pt x="5971" y="16965"/>
                    <a:pt x="5804" y="17199"/>
                  </a:cubicBezTo>
                  <a:cubicBezTo>
                    <a:pt x="5737" y="17299"/>
                    <a:pt x="5771" y="17432"/>
                    <a:pt x="5871" y="17499"/>
                  </a:cubicBezTo>
                  <a:cubicBezTo>
                    <a:pt x="5904" y="17499"/>
                    <a:pt x="5938" y="17533"/>
                    <a:pt x="5971" y="17533"/>
                  </a:cubicBezTo>
                  <a:cubicBezTo>
                    <a:pt x="6038" y="17533"/>
                    <a:pt x="6104" y="17499"/>
                    <a:pt x="6171" y="17432"/>
                  </a:cubicBezTo>
                  <a:cubicBezTo>
                    <a:pt x="6305" y="17166"/>
                    <a:pt x="6471" y="16932"/>
                    <a:pt x="6571" y="16665"/>
                  </a:cubicBezTo>
                  <a:cubicBezTo>
                    <a:pt x="6605" y="16532"/>
                    <a:pt x="6571" y="16432"/>
                    <a:pt x="6438" y="16365"/>
                  </a:cubicBezTo>
                  <a:cubicBezTo>
                    <a:pt x="6420" y="16359"/>
                    <a:pt x="6402" y="16356"/>
                    <a:pt x="6385" y="16356"/>
                  </a:cubicBezTo>
                  <a:close/>
                  <a:moveTo>
                    <a:pt x="5054" y="17241"/>
                  </a:moveTo>
                  <a:cubicBezTo>
                    <a:pt x="4904" y="17241"/>
                    <a:pt x="4753" y="17249"/>
                    <a:pt x="4603" y="17266"/>
                  </a:cubicBezTo>
                  <a:cubicBezTo>
                    <a:pt x="4503" y="17299"/>
                    <a:pt x="4403" y="17399"/>
                    <a:pt x="4437" y="17533"/>
                  </a:cubicBezTo>
                  <a:cubicBezTo>
                    <a:pt x="4437" y="17633"/>
                    <a:pt x="4537" y="17699"/>
                    <a:pt x="4637" y="17699"/>
                  </a:cubicBezTo>
                  <a:lnTo>
                    <a:pt x="4670" y="17699"/>
                  </a:lnTo>
                  <a:cubicBezTo>
                    <a:pt x="4904" y="17666"/>
                    <a:pt x="5170" y="17666"/>
                    <a:pt x="5437" y="17666"/>
                  </a:cubicBezTo>
                  <a:cubicBezTo>
                    <a:pt x="5455" y="17670"/>
                    <a:pt x="5472" y="17672"/>
                    <a:pt x="5489" y="17672"/>
                  </a:cubicBezTo>
                  <a:cubicBezTo>
                    <a:pt x="5596" y="17672"/>
                    <a:pt x="5671" y="17586"/>
                    <a:pt x="5671" y="17499"/>
                  </a:cubicBezTo>
                  <a:cubicBezTo>
                    <a:pt x="5704" y="17366"/>
                    <a:pt x="5604" y="17266"/>
                    <a:pt x="5504" y="17266"/>
                  </a:cubicBezTo>
                  <a:cubicBezTo>
                    <a:pt x="5354" y="17249"/>
                    <a:pt x="5204" y="17241"/>
                    <a:pt x="5054" y="17241"/>
                  </a:cubicBezTo>
                  <a:close/>
                  <a:moveTo>
                    <a:pt x="6259" y="17440"/>
                  </a:moveTo>
                  <a:cubicBezTo>
                    <a:pt x="6189" y="17440"/>
                    <a:pt x="6129" y="17502"/>
                    <a:pt x="6104" y="17599"/>
                  </a:cubicBezTo>
                  <a:cubicBezTo>
                    <a:pt x="6038" y="17699"/>
                    <a:pt x="6104" y="17799"/>
                    <a:pt x="6238" y="17833"/>
                  </a:cubicBezTo>
                  <a:cubicBezTo>
                    <a:pt x="6471" y="17933"/>
                    <a:pt x="6705" y="18033"/>
                    <a:pt x="6938" y="18166"/>
                  </a:cubicBezTo>
                  <a:cubicBezTo>
                    <a:pt x="6972" y="18200"/>
                    <a:pt x="7005" y="18200"/>
                    <a:pt x="7038" y="18200"/>
                  </a:cubicBezTo>
                  <a:cubicBezTo>
                    <a:pt x="7105" y="18200"/>
                    <a:pt x="7205" y="18166"/>
                    <a:pt x="7239" y="18100"/>
                  </a:cubicBezTo>
                  <a:cubicBezTo>
                    <a:pt x="7272" y="18000"/>
                    <a:pt x="7239" y="17866"/>
                    <a:pt x="7138" y="17799"/>
                  </a:cubicBezTo>
                  <a:cubicBezTo>
                    <a:pt x="6905" y="17666"/>
                    <a:pt x="6638" y="17533"/>
                    <a:pt x="6338" y="17466"/>
                  </a:cubicBezTo>
                  <a:cubicBezTo>
                    <a:pt x="6311" y="17448"/>
                    <a:pt x="6284" y="17440"/>
                    <a:pt x="6259" y="17440"/>
                  </a:cubicBezTo>
                  <a:close/>
                  <a:moveTo>
                    <a:pt x="3852" y="17506"/>
                  </a:moveTo>
                  <a:cubicBezTo>
                    <a:pt x="3825" y="17506"/>
                    <a:pt x="3797" y="17514"/>
                    <a:pt x="3769" y="17533"/>
                  </a:cubicBezTo>
                  <a:cubicBezTo>
                    <a:pt x="3436" y="17699"/>
                    <a:pt x="3202" y="17899"/>
                    <a:pt x="3036" y="18133"/>
                  </a:cubicBezTo>
                  <a:cubicBezTo>
                    <a:pt x="2969" y="18233"/>
                    <a:pt x="3002" y="18366"/>
                    <a:pt x="3102" y="18433"/>
                  </a:cubicBezTo>
                  <a:cubicBezTo>
                    <a:pt x="3136" y="18433"/>
                    <a:pt x="3169" y="18467"/>
                    <a:pt x="3202" y="18467"/>
                  </a:cubicBezTo>
                  <a:cubicBezTo>
                    <a:pt x="3269" y="18467"/>
                    <a:pt x="3336" y="18433"/>
                    <a:pt x="3369" y="18366"/>
                  </a:cubicBezTo>
                  <a:cubicBezTo>
                    <a:pt x="3503" y="18166"/>
                    <a:pt x="3669" y="18033"/>
                    <a:pt x="3936" y="17899"/>
                  </a:cubicBezTo>
                  <a:cubicBezTo>
                    <a:pt x="4036" y="17866"/>
                    <a:pt x="4070" y="17733"/>
                    <a:pt x="4036" y="17633"/>
                  </a:cubicBezTo>
                  <a:cubicBezTo>
                    <a:pt x="3988" y="17560"/>
                    <a:pt x="3923" y="17506"/>
                    <a:pt x="3852" y="17506"/>
                  </a:cubicBezTo>
                  <a:close/>
                  <a:moveTo>
                    <a:pt x="5466" y="17749"/>
                  </a:moveTo>
                  <a:cubicBezTo>
                    <a:pt x="5412" y="17749"/>
                    <a:pt x="5354" y="17766"/>
                    <a:pt x="5304" y="17799"/>
                  </a:cubicBezTo>
                  <a:cubicBezTo>
                    <a:pt x="5137" y="18000"/>
                    <a:pt x="4937" y="18166"/>
                    <a:pt x="4703" y="18333"/>
                  </a:cubicBezTo>
                  <a:cubicBezTo>
                    <a:pt x="4603" y="18400"/>
                    <a:pt x="4570" y="18500"/>
                    <a:pt x="4637" y="18600"/>
                  </a:cubicBezTo>
                  <a:cubicBezTo>
                    <a:pt x="4703" y="18667"/>
                    <a:pt x="4770" y="18700"/>
                    <a:pt x="4837" y="18700"/>
                  </a:cubicBezTo>
                  <a:cubicBezTo>
                    <a:pt x="4870" y="18700"/>
                    <a:pt x="4904" y="18700"/>
                    <a:pt x="4937" y="18667"/>
                  </a:cubicBezTo>
                  <a:cubicBezTo>
                    <a:pt x="5170" y="18500"/>
                    <a:pt x="5404" y="18300"/>
                    <a:pt x="5604" y="18100"/>
                  </a:cubicBezTo>
                  <a:cubicBezTo>
                    <a:pt x="5704" y="18033"/>
                    <a:pt x="5704" y="17899"/>
                    <a:pt x="5604" y="17799"/>
                  </a:cubicBezTo>
                  <a:cubicBezTo>
                    <a:pt x="5571" y="17766"/>
                    <a:pt x="5521" y="17749"/>
                    <a:pt x="5466" y="17749"/>
                  </a:cubicBezTo>
                  <a:close/>
                  <a:moveTo>
                    <a:pt x="4070" y="18658"/>
                  </a:moveTo>
                  <a:cubicBezTo>
                    <a:pt x="4049" y="18658"/>
                    <a:pt x="4026" y="18661"/>
                    <a:pt x="4003" y="18667"/>
                  </a:cubicBezTo>
                  <a:cubicBezTo>
                    <a:pt x="3803" y="18742"/>
                    <a:pt x="3603" y="18779"/>
                    <a:pt x="3459" y="18779"/>
                  </a:cubicBezTo>
                  <a:cubicBezTo>
                    <a:pt x="3411" y="18779"/>
                    <a:pt x="3369" y="18775"/>
                    <a:pt x="3336" y="18767"/>
                  </a:cubicBezTo>
                  <a:cubicBezTo>
                    <a:pt x="3311" y="18758"/>
                    <a:pt x="3284" y="18754"/>
                    <a:pt x="3256" y="18754"/>
                  </a:cubicBezTo>
                  <a:cubicBezTo>
                    <a:pt x="3175" y="18754"/>
                    <a:pt x="3094" y="18792"/>
                    <a:pt x="3069" y="18867"/>
                  </a:cubicBezTo>
                  <a:cubicBezTo>
                    <a:pt x="3036" y="19000"/>
                    <a:pt x="3102" y="19100"/>
                    <a:pt x="3202" y="19167"/>
                  </a:cubicBezTo>
                  <a:cubicBezTo>
                    <a:pt x="3269" y="19200"/>
                    <a:pt x="3402" y="19200"/>
                    <a:pt x="3503" y="19200"/>
                  </a:cubicBezTo>
                  <a:cubicBezTo>
                    <a:pt x="3703" y="19200"/>
                    <a:pt x="3936" y="19167"/>
                    <a:pt x="4170" y="19067"/>
                  </a:cubicBezTo>
                  <a:cubicBezTo>
                    <a:pt x="4270" y="19034"/>
                    <a:pt x="4336" y="18900"/>
                    <a:pt x="4270" y="18800"/>
                  </a:cubicBezTo>
                  <a:cubicBezTo>
                    <a:pt x="4242" y="18718"/>
                    <a:pt x="4170" y="18658"/>
                    <a:pt x="4070" y="18658"/>
                  </a:cubicBezTo>
                  <a:close/>
                  <a:moveTo>
                    <a:pt x="7726" y="18253"/>
                  </a:moveTo>
                  <a:cubicBezTo>
                    <a:pt x="7666" y="18253"/>
                    <a:pt x="7609" y="18278"/>
                    <a:pt x="7572" y="18333"/>
                  </a:cubicBezTo>
                  <a:cubicBezTo>
                    <a:pt x="7505" y="18400"/>
                    <a:pt x="7505" y="18533"/>
                    <a:pt x="7605" y="18633"/>
                  </a:cubicBezTo>
                  <a:cubicBezTo>
                    <a:pt x="7806" y="18800"/>
                    <a:pt x="7972" y="18967"/>
                    <a:pt x="8173" y="19167"/>
                  </a:cubicBezTo>
                  <a:cubicBezTo>
                    <a:pt x="8206" y="19234"/>
                    <a:pt x="8273" y="19267"/>
                    <a:pt x="8339" y="19267"/>
                  </a:cubicBezTo>
                  <a:cubicBezTo>
                    <a:pt x="8373" y="19267"/>
                    <a:pt x="8406" y="19234"/>
                    <a:pt x="8473" y="19200"/>
                  </a:cubicBezTo>
                  <a:cubicBezTo>
                    <a:pt x="8539" y="19134"/>
                    <a:pt x="8573" y="19000"/>
                    <a:pt x="8473" y="18900"/>
                  </a:cubicBezTo>
                  <a:cubicBezTo>
                    <a:pt x="8306" y="18700"/>
                    <a:pt x="8072" y="18467"/>
                    <a:pt x="7872" y="18300"/>
                  </a:cubicBezTo>
                  <a:cubicBezTo>
                    <a:pt x="7827" y="18270"/>
                    <a:pt x="7776" y="18253"/>
                    <a:pt x="7726" y="18253"/>
                  </a:cubicBezTo>
                  <a:close/>
                  <a:moveTo>
                    <a:pt x="8821" y="19499"/>
                  </a:moveTo>
                  <a:cubicBezTo>
                    <a:pt x="8781" y="19499"/>
                    <a:pt x="8742" y="19510"/>
                    <a:pt x="8706" y="19534"/>
                  </a:cubicBezTo>
                  <a:cubicBezTo>
                    <a:pt x="8606" y="19601"/>
                    <a:pt x="8573" y="19734"/>
                    <a:pt x="8640" y="19834"/>
                  </a:cubicBezTo>
                  <a:cubicBezTo>
                    <a:pt x="8773" y="20034"/>
                    <a:pt x="8906" y="20234"/>
                    <a:pt x="9006" y="20468"/>
                  </a:cubicBezTo>
                  <a:lnTo>
                    <a:pt x="9040" y="20535"/>
                  </a:lnTo>
                  <a:cubicBezTo>
                    <a:pt x="9073" y="20601"/>
                    <a:pt x="9140" y="20635"/>
                    <a:pt x="9240" y="20635"/>
                  </a:cubicBezTo>
                  <a:lnTo>
                    <a:pt x="9307" y="20635"/>
                  </a:lnTo>
                  <a:cubicBezTo>
                    <a:pt x="9407" y="20568"/>
                    <a:pt x="9473" y="20468"/>
                    <a:pt x="9407" y="20335"/>
                  </a:cubicBezTo>
                  <a:lnTo>
                    <a:pt x="9373" y="20268"/>
                  </a:lnTo>
                  <a:cubicBezTo>
                    <a:pt x="9273" y="20034"/>
                    <a:pt x="9140" y="19801"/>
                    <a:pt x="9006" y="19601"/>
                  </a:cubicBezTo>
                  <a:cubicBezTo>
                    <a:pt x="8963" y="19536"/>
                    <a:pt x="8892" y="19499"/>
                    <a:pt x="8821" y="19499"/>
                  </a:cubicBezTo>
                  <a:close/>
                  <a:moveTo>
                    <a:pt x="9526" y="21026"/>
                  </a:moveTo>
                  <a:cubicBezTo>
                    <a:pt x="9509" y="21026"/>
                    <a:pt x="9491" y="21029"/>
                    <a:pt x="9473" y="21035"/>
                  </a:cubicBezTo>
                  <a:cubicBezTo>
                    <a:pt x="9340" y="21035"/>
                    <a:pt x="9273" y="21168"/>
                    <a:pt x="9307" y="21269"/>
                  </a:cubicBezTo>
                  <a:cubicBezTo>
                    <a:pt x="9373" y="21535"/>
                    <a:pt x="9440" y="21802"/>
                    <a:pt x="9473" y="22069"/>
                  </a:cubicBezTo>
                  <a:cubicBezTo>
                    <a:pt x="9473" y="22169"/>
                    <a:pt x="9574" y="22236"/>
                    <a:pt x="9674" y="22236"/>
                  </a:cubicBezTo>
                  <a:lnTo>
                    <a:pt x="9707" y="22236"/>
                  </a:lnTo>
                  <a:cubicBezTo>
                    <a:pt x="9807" y="22236"/>
                    <a:pt x="9907" y="22136"/>
                    <a:pt x="9874" y="22002"/>
                  </a:cubicBezTo>
                  <a:cubicBezTo>
                    <a:pt x="9840" y="21736"/>
                    <a:pt x="9807" y="21435"/>
                    <a:pt x="9707" y="21168"/>
                  </a:cubicBezTo>
                  <a:cubicBezTo>
                    <a:pt x="9679" y="21086"/>
                    <a:pt x="9607" y="21026"/>
                    <a:pt x="9526" y="21026"/>
                  </a:cubicBezTo>
                  <a:close/>
                  <a:moveTo>
                    <a:pt x="9658" y="22663"/>
                  </a:moveTo>
                  <a:cubicBezTo>
                    <a:pt x="9557" y="22663"/>
                    <a:pt x="9502" y="22754"/>
                    <a:pt x="9473" y="22870"/>
                  </a:cubicBezTo>
                  <a:cubicBezTo>
                    <a:pt x="9473" y="23137"/>
                    <a:pt x="9440" y="23403"/>
                    <a:pt x="9373" y="23670"/>
                  </a:cubicBezTo>
                  <a:cubicBezTo>
                    <a:pt x="9373" y="23770"/>
                    <a:pt x="9440" y="23870"/>
                    <a:pt x="9540" y="23904"/>
                  </a:cubicBezTo>
                  <a:lnTo>
                    <a:pt x="9607" y="23904"/>
                  </a:lnTo>
                  <a:cubicBezTo>
                    <a:pt x="9707" y="23904"/>
                    <a:pt x="9774" y="23837"/>
                    <a:pt x="9807" y="23737"/>
                  </a:cubicBezTo>
                  <a:cubicBezTo>
                    <a:pt x="9840" y="23470"/>
                    <a:pt x="9874" y="23170"/>
                    <a:pt x="9907" y="22870"/>
                  </a:cubicBezTo>
                  <a:cubicBezTo>
                    <a:pt x="9907" y="22770"/>
                    <a:pt x="9807" y="22670"/>
                    <a:pt x="9707" y="22670"/>
                  </a:cubicBezTo>
                  <a:cubicBezTo>
                    <a:pt x="9689" y="22665"/>
                    <a:pt x="9673" y="22663"/>
                    <a:pt x="9658" y="22663"/>
                  </a:cubicBezTo>
                  <a:close/>
                  <a:moveTo>
                    <a:pt x="9385" y="24295"/>
                  </a:moveTo>
                  <a:cubicBezTo>
                    <a:pt x="9296" y="24295"/>
                    <a:pt x="9201" y="24355"/>
                    <a:pt x="9173" y="24437"/>
                  </a:cubicBezTo>
                  <a:cubicBezTo>
                    <a:pt x="9107" y="24704"/>
                    <a:pt x="9006" y="24938"/>
                    <a:pt x="8873" y="25171"/>
                  </a:cubicBezTo>
                  <a:cubicBezTo>
                    <a:pt x="8840" y="25305"/>
                    <a:pt x="8873" y="25405"/>
                    <a:pt x="8973" y="25472"/>
                  </a:cubicBezTo>
                  <a:lnTo>
                    <a:pt x="9073" y="25472"/>
                  </a:lnTo>
                  <a:cubicBezTo>
                    <a:pt x="9140" y="25472"/>
                    <a:pt x="9207" y="25438"/>
                    <a:pt x="9273" y="25371"/>
                  </a:cubicBezTo>
                  <a:cubicBezTo>
                    <a:pt x="9373" y="25105"/>
                    <a:pt x="9473" y="24838"/>
                    <a:pt x="9574" y="24571"/>
                  </a:cubicBezTo>
                  <a:cubicBezTo>
                    <a:pt x="9607" y="24471"/>
                    <a:pt x="9574" y="24337"/>
                    <a:pt x="9440" y="24304"/>
                  </a:cubicBezTo>
                  <a:cubicBezTo>
                    <a:pt x="9422" y="24298"/>
                    <a:pt x="9404" y="24295"/>
                    <a:pt x="9385" y="24295"/>
                  </a:cubicBezTo>
                  <a:close/>
                  <a:moveTo>
                    <a:pt x="8658" y="25804"/>
                  </a:moveTo>
                  <a:cubicBezTo>
                    <a:pt x="8587" y="25804"/>
                    <a:pt x="8516" y="25841"/>
                    <a:pt x="8473" y="25905"/>
                  </a:cubicBezTo>
                  <a:cubicBezTo>
                    <a:pt x="8339" y="26105"/>
                    <a:pt x="8173" y="26339"/>
                    <a:pt x="8006" y="26539"/>
                  </a:cubicBezTo>
                  <a:cubicBezTo>
                    <a:pt x="7939" y="26606"/>
                    <a:pt x="7939" y="26739"/>
                    <a:pt x="8006" y="26839"/>
                  </a:cubicBezTo>
                  <a:cubicBezTo>
                    <a:pt x="8072" y="26873"/>
                    <a:pt x="8106" y="26873"/>
                    <a:pt x="8173" y="26873"/>
                  </a:cubicBezTo>
                  <a:cubicBezTo>
                    <a:pt x="8206" y="26873"/>
                    <a:pt x="8273" y="26839"/>
                    <a:pt x="8306" y="26806"/>
                  </a:cubicBezTo>
                  <a:cubicBezTo>
                    <a:pt x="8506" y="26606"/>
                    <a:pt x="8673" y="26372"/>
                    <a:pt x="8840" y="26105"/>
                  </a:cubicBezTo>
                  <a:cubicBezTo>
                    <a:pt x="8906" y="26005"/>
                    <a:pt x="8873" y="25905"/>
                    <a:pt x="8773" y="25838"/>
                  </a:cubicBezTo>
                  <a:cubicBezTo>
                    <a:pt x="8737" y="25815"/>
                    <a:pt x="8698" y="25804"/>
                    <a:pt x="8658" y="25804"/>
                  </a:cubicBezTo>
                  <a:close/>
                  <a:moveTo>
                    <a:pt x="7537" y="27036"/>
                  </a:moveTo>
                  <a:cubicBezTo>
                    <a:pt x="7499" y="27036"/>
                    <a:pt x="7464" y="27047"/>
                    <a:pt x="7439" y="27073"/>
                  </a:cubicBezTo>
                  <a:cubicBezTo>
                    <a:pt x="7205" y="27273"/>
                    <a:pt x="7005" y="27406"/>
                    <a:pt x="6772" y="27540"/>
                  </a:cubicBezTo>
                  <a:cubicBezTo>
                    <a:pt x="6671" y="27573"/>
                    <a:pt x="6638" y="27706"/>
                    <a:pt x="6671" y="27807"/>
                  </a:cubicBezTo>
                  <a:cubicBezTo>
                    <a:pt x="6705" y="27873"/>
                    <a:pt x="6805" y="27907"/>
                    <a:pt x="6872" y="27907"/>
                  </a:cubicBezTo>
                  <a:lnTo>
                    <a:pt x="6972" y="27907"/>
                  </a:lnTo>
                  <a:cubicBezTo>
                    <a:pt x="7205" y="27773"/>
                    <a:pt x="7472" y="27606"/>
                    <a:pt x="7706" y="27406"/>
                  </a:cubicBezTo>
                  <a:cubicBezTo>
                    <a:pt x="7772" y="27340"/>
                    <a:pt x="7806" y="27206"/>
                    <a:pt x="7706" y="27106"/>
                  </a:cubicBezTo>
                  <a:cubicBezTo>
                    <a:pt x="7664" y="27065"/>
                    <a:pt x="7598" y="27036"/>
                    <a:pt x="7537" y="27036"/>
                  </a:cubicBezTo>
                  <a:close/>
                  <a:moveTo>
                    <a:pt x="4189" y="27372"/>
                  </a:moveTo>
                  <a:cubicBezTo>
                    <a:pt x="4117" y="27372"/>
                    <a:pt x="4046" y="27408"/>
                    <a:pt x="4003" y="27473"/>
                  </a:cubicBezTo>
                  <a:cubicBezTo>
                    <a:pt x="3936" y="27573"/>
                    <a:pt x="3970" y="27706"/>
                    <a:pt x="4070" y="27773"/>
                  </a:cubicBezTo>
                  <a:cubicBezTo>
                    <a:pt x="4170" y="27840"/>
                    <a:pt x="4270" y="27907"/>
                    <a:pt x="4370" y="27940"/>
                  </a:cubicBezTo>
                  <a:cubicBezTo>
                    <a:pt x="4403" y="27973"/>
                    <a:pt x="4437" y="27973"/>
                    <a:pt x="4470" y="27973"/>
                  </a:cubicBezTo>
                  <a:cubicBezTo>
                    <a:pt x="4537" y="27973"/>
                    <a:pt x="4603" y="27940"/>
                    <a:pt x="4670" y="27873"/>
                  </a:cubicBezTo>
                  <a:cubicBezTo>
                    <a:pt x="4703" y="27773"/>
                    <a:pt x="4670" y="27640"/>
                    <a:pt x="4570" y="27573"/>
                  </a:cubicBezTo>
                  <a:cubicBezTo>
                    <a:pt x="4470" y="27540"/>
                    <a:pt x="4403" y="27473"/>
                    <a:pt x="4303" y="27406"/>
                  </a:cubicBezTo>
                  <a:cubicBezTo>
                    <a:pt x="4268" y="27383"/>
                    <a:pt x="4228" y="27372"/>
                    <a:pt x="4189" y="27372"/>
                  </a:cubicBezTo>
                  <a:close/>
                  <a:moveTo>
                    <a:pt x="6105" y="27798"/>
                  </a:moveTo>
                  <a:cubicBezTo>
                    <a:pt x="6084" y="27798"/>
                    <a:pt x="6061" y="27801"/>
                    <a:pt x="6038" y="27807"/>
                  </a:cubicBezTo>
                  <a:cubicBezTo>
                    <a:pt x="5873" y="27830"/>
                    <a:pt x="5691" y="27854"/>
                    <a:pt x="5516" y="27854"/>
                  </a:cubicBezTo>
                  <a:cubicBezTo>
                    <a:pt x="5443" y="27854"/>
                    <a:pt x="5372" y="27850"/>
                    <a:pt x="5304" y="27840"/>
                  </a:cubicBezTo>
                  <a:cubicBezTo>
                    <a:pt x="5281" y="27834"/>
                    <a:pt x="5259" y="27831"/>
                    <a:pt x="5238" y="27831"/>
                  </a:cubicBezTo>
                  <a:cubicBezTo>
                    <a:pt x="5138" y="27831"/>
                    <a:pt x="5065" y="27896"/>
                    <a:pt x="5037" y="28007"/>
                  </a:cubicBezTo>
                  <a:cubicBezTo>
                    <a:pt x="5037" y="28107"/>
                    <a:pt x="5104" y="28207"/>
                    <a:pt x="5237" y="28240"/>
                  </a:cubicBezTo>
                  <a:cubicBezTo>
                    <a:pt x="5337" y="28240"/>
                    <a:pt x="5471" y="28274"/>
                    <a:pt x="5571" y="28274"/>
                  </a:cubicBezTo>
                  <a:cubicBezTo>
                    <a:pt x="5771" y="28274"/>
                    <a:pt x="5938" y="28240"/>
                    <a:pt x="6138" y="28207"/>
                  </a:cubicBezTo>
                  <a:cubicBezTo>
                    <a:pt x="6238" y="28173"/>
                    <a:pt x="6305" y="28073"/>
                    <a:pt x="6305" y="27940"/>
                  </a:cubicBezTo>
                  <a:cubicBezTo>
                    <a:pt x="6277" y="27858"/>
                    <a:pt x="6204" y="27798"/>
                    <a:pt x="6105" y="2779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14"/>
          <p:cNvGrpSpPr/>
          <p:nvPr/>
        </p:nvGrpSpPr>
        <p:grpSpPr>
          <a:xfrm>
            <a:off x="-65450" y="3800625"/>
            <a:ext cx="9236161" cy="1381686"/>
            <a:chOff x="-65450" y="3800625"/>
            <a:chExt cx="9236161" cy="1381686"/>
          </a:xfrm>
        </p:grpSpPr>
        <p:sp>
          <p:nvSpPr>
            <p:cNvPr id="1440" name="Google Shape;1440;p14"/>
            <p:cNvSpPr/>
            <p:nvPr/>
          </p:nvSpPr>
          <p:spPr>
            <a:xfrm>
              <a:off x="-38725" y="3800625"/>
              <a:ext cx="9209436" cy="138168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-65450" y="4070720"/>
              <a:ext cx="9236152" cy="1111347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14"/>
          <p:cNvSpPr txBox="1">
            <a:spLocks noGrp="1"/>
          </p:cNvSpPr>
          <p:nvPr>
            <p:ph type="title"/>
          </p:nvPr>
        </p:nvSpPr>
        <p:spPr>
          <a:xfrm>
            <a:off x="5241400" y="3024750"/>
            <a:ext cx="2725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43" name="Google Shape;1443;p14"/>
          <p:cNvSpPr txBox="1">
            <a:spLocks noGrp="1"/>
          </p:cNvSpPr>
          <p:nvPr>
            <p:ph type="subTitle" idx="1"/>
          </p:nvPr>
        </p:nvSpPr>
        <p:spPr>
          <a:xfrm>
            <a:off x="3814875" y="842925"/>
            <a:ext cx="4152000" cy="21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4" name="Google Shape;1444;p14"/>
          <p:cNvSpPr/>
          <p:nvPr/>
        </p:nvSpPr>
        <p:spPr>
          <a:xfrm flipH="1">
            <a:off x="-233823" y="104502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4"/>
          <p:cNvSpPr/>
          <p:nvPr/>
        </p:nvSpPr>
        <p:spPr>
          <a:xfrm>
            <a:off x="1521550" y="22687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4"/>
          <p:cNvGrpSpPr/>
          <p:nvPr/>
        </p:nvGrpSpPr>
        <p:grpSpPr>
          <a:xfrm>
            <a:off x="7420325" y="3525500"/>
            <a:ext cx="1392651" cy="1381786"/>
            <a:chOff x="3457850" y="3441600"/>
            <a:chExt cx="1392651" cy="1381786"/>
          </a:xfrm>
        </p:grpSpPr>
        <p:sp>
          <p:nvSpPr>
            <p:cNvPr id="1447" name="Google Shape;1447;p14"/>
            <p:cNvSpPr/>
            <p:nvPr/>
          </p:nvSpPr>
          <p:spPr>
            <a:xfrm>
              <a:off x="4478767" y="3441600"/>
              <a:ext cx="48094" cy="48647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5"/>
                  </a:cubicBezTo>
                  <a:cubicBezTo>
                    <a:pt x="2369" y="935"/>
                    <a:pt x="2469" y="1202"/>
                    <a:pt x="2469" y="1468"/>
                  </a:cubicBezTo>
                  <a:cubicBezTo>
                    <a:pt x="2469" y="2036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901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1" y="668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5" y="2903"/>
                    <a:pt x="2869" y="2269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3479349" y="4493563"/>
              <a:ext cx="48094" cy="48647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4"/>
                  </a:cubicBezTo>
                  <a:cubicBezTo>
                    <a:pt x="2369" y="934"/>
                    <a:pt x="2469" y="1168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01" y="2001"/>
                    <a:pt x="401" y="1434"/>
                  </a:cubicBezTo>
                  <a:cubicBezTo>
                    <a:pt x="435" y="901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67"/>
                    <a:pt x="1" y="1434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870" y="2235"/>
                    <a:pt x="2870" y="1468"/>
                  </a:cubicBezTo>
                  <a:cubicBezTo>
                    <a:pt x="2870" y="1067"/>
                    <a:pt x="2736" y="701"/>
                    <a:pt x="2469" y="434"/>
                  </a:cubicBezTo>
                  <a:cubicBezTo>
                    <a:pt x="2203" y="167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3472093" y="3794863"/>
              <a:ext cx="48094" cy="48094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01"/>
                  </a:moveTo>
                  <a:cubicBezTo>
                    <a:pt x="1702" y="401"/>
                    <a:pt x="1968" y="534"/>
                    <a:pt x="2169" y="734"/>
                  </a:cubicBezTo>
                  <a:cubicBezTo>
                    <a:pt x="2369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34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4772227" y="4271656"/>
              <a:ext cx="78274" cy="78827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3895216" y="3702082"/>
              <a:ext cx="78844" cy="78827"/>
            </a:xfrm>
            <a:custGeom>
              <a:avLst/>
              <a:gdLst/>
              <a:ahLst/>
              <a:cxnLst/>
              <a:rect l="l" t="t" r="r" b="b"/>
              <a:pathLst>
                <a:path w="4705" h="4704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68"/>
                  </a:cubicBezTo>
                  <a:cubicBezTo>
                    <a:pt x="2803" y="1701"/>
                    <a:pt x="2836" y="1835"/>
                    <a:pt x="2869" y="1902"/>
                  </a:cubicBezTo>
                  <a:cubicBezTo>
                    <a:pt x="2936" y="1968"/>
                    <a:pt x="3036" y="2002"/>
                    <a:pt x="3470" y="2168"/>
                  </a:cubicBezTo>
                  <a:cubicBezTo>
                    <a:pt x="3637" y="2235"/>
                    <a:pt x="3903" y="2335"/>
                    <a:pt x="4070" y="2402"/>
                  </a:cubicBezTo>
                  <a:cubicBezTo>
                    <a:pt x="3803" y="2535"/>
                    <a:pt x="3403" y="2669"/>
                    <a:pt x="3036" y="2802"/>
                  </a:cubicBezTo>
                  <a:cubicBezTo>
                    <a:pt x="2969" y="2836"/>
                    <a:pt x="2936" y="2869"/>
                    <a:pt x="2903" y="2936"/>
                  </a:cubicBezTo>
                  <a:cubicBezTo>
                    <a:pt x="2703" y="3369"/>
                    <a:pt x="2502" y="3836"/>
                    <a:pt x="2336" y="4103"/>
                  </a:cubicBezTo>
                  <a:cubicBezTo>
                    <a:pt x="2236" y="3803"/>
                    <a:pt x="2102" y="3303"/>
                    <a:pt x="1969" y="2836"/>
                  </a:cubicBezTo>
                  <a:cubicBezTo>
                    <a:pt x="1969" y="2769"/>
                    <a:pt x="1902" y="2702"/>
                    <a:pt x="1802" y="2702"/>
                  </a:cubicBezTo>
                  <a:cubicBezTo>
                    <a:pt x="1368" y="2602"/>
                    <a:pt x="868" y="2502"/>
                    <a:pt x="601" y="2435"/>
                  </a:cubicBezTo>
                  <a:cubicBezTo>
                    <a:pt x="901" y="2268"/>
                    <a:pt x="1435" y="2002"/>
                    <a:pt x="1935" y="1835"/>
                  </a:cubicBezTo>
                  <a:cubicBezTo>
                    <a:pt x="1969" y="1801"/>
                    <a:pt x="2002" y="1768"/>
                    <a:pt x="2035" y="1701"/>
                  </a:cubicBezTo>
                  <a:cubicBezTo>
                    <a:pt x="2202" y="1301"/>
                    <a:pt x="2369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6" y="0"/>
                    <a:pt x="2236" y="0"/>
                    <a:pt x="1669" y="1468"/>
                  </a:cubicBezTo>
                  <a:cubicBezTo>
                    <a:pt x="101" y="2102"/>
                    <a:pt x="67" y="2302"/>
                    <a:pt x="34" y="2402"/>
                  </a:cubicBezTo>
                  <a:cubicBezTo>
                    <a:pt x="1" y="2469"/>
                    <a:pt x="34" y="2535"/>
                    <a:pt x="67" y="2602"/>
                  </a:cubicBezTo>
                  <a:cubicBezTo>
                    <a:pt x="101" y="2669"/>
                    <a:pt x="234" y="2802"/>
                    <a:pt x="1602" y="3069"/>
                  </a:cubicBezTo>
                  <a:cubicBezTo>
                    <a:pt x="2002" y="4704"/>
                    <a:pt x="2169" y="4704"/>
                    <a:pt x="2302" y="4704"/>
                  </a:cubicBezTo>
                  <a:lnTo>
                    <a:pt x="2336" y="4704"/>
                  </a:lnTo>
                  <a:cubicBezTo>
                    <a:pt x="2436" y="4704"/>
                    <a:pt x="2603" y="4670"/>
                    <a:pt x="3236" y="3169"/>
                  </a:cubicBezTo>
                  <a:cubicBezTo>
                    <a:pt x="3670" y="3036"/>
                    <a:pt x="4437" y="2735"/>
                    <a:pt x="4604" y="2602"/>
                  </a:cubicBezTo>
                  <a:cubicBezTo>
                    <a:pt x="4671" y="2535"/>
                    <a:pt x="4704" y="2435"/>
                    <a:pt x="4671" y="2369"/>
                  </a:cubicBezTo>
                  <a:cubicBezTo>
                    <a:pt x="4637" y="2168"/>
                    <a:pt x="4437" y="2068"/>
                    <a:pt x="3637" y="1801"/>
                  </a:cubicBezTo>
                  <a:cubicBezTo>
                    <a:pt x="3470" y="1735"/>
                    <a:pt x="3303" y="1668"/>
                    <a:pt x="3203" y="1635"/>
                  </a:cubicBezTo>
                  <a:cubicBezTo>
                    <a:pt x="3170" y="1535"/>
                    <a:pt x="3136" y="1334"/>
                    <a:pt x="3103" y="1168"/>
                  </a:cubicBezTo>
                  <a:cubicBezTo>
                    <a:pt x="2936" y="601"/>
                    <a:pt x="2869" y="234"/>
                    <a:pt x="2769" y="100"/>
                  </a:cubicBezTo>
                  <a:cubicBezTo>
                    <a:pt x="2703" y="67"/>
                    <a:pt x="2636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3457850" y="3937948"/>
              <a:ext cx="79665" cy="72242"/>
            </a:xfrm>
            <a:custGeom>
              <a:avLst/>
              <a:gdLst/>
              <a:ahLst/>
              <a:cxnLst/>
              <a:rect l="l" t="t" r="r" b="b"/>
              <a:pathLst>
                <a:path w="4754" h="4311" extrusionOk="0">
                  <a:moveTo>
                    <a:pt x="2908" y="0"/>
                  </a:moveTo>
                  <a:cubicBezTo>
                    <a:pt x="1931" y="0"/>
                    <a:pt x="1943" y="1248"/>
                    <a:pt x="2253" y="2141"/>
                  </a:cubicBezTo>
                  <a:lnTo>
                    <a:pt x="2253" y="2141"/>
                  </a:lnTo>
                  <a:cubicBezTo>
                    <a:pt x="2002" y="2070"/>
                    <a:pt x="1728" y="2024"/>
                    <a:pt x="1466" y="2024"/>
                  </a:cubicBezTo>
                  <a:cubicBezTo>
                    <a:pt x="983" y="2024"/>
                    <a:pt x="539" y="2178"/>
                    <a:pt x="350" y="2603"/>
                  </a:cubicBezTo>
                  <a:cubicBezTo>
                    <a:pt x="0" y="3323"/>
                    <a:pt x="1542" y="4310"/>
                    <a:pt x="2853" y="4310"/>
                  </a:cubicBezTo>
                  <a:cubicBezTo>
                    <a:pt x="3667" y="4310"/>
                    <a:pt x="4392" y="3930"/>
                    <a:pt x="4520" y="2870"/>
                  </a:cubicBezTo>
                  <a:cubicBezTo>
                    <a:pt x="4520" y="2870"/>
                    <a:pt x="4753" y="34"/>
                    <a:pt x="2952" y="1"/>
                  </a:cubicBezTo>
                  <a:cubicBezTo>
                    <a:pt x="2937" y="0"/>
                    <a:pt x="2922" y="0"/>
                    <a:pt x="2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3458118" y="3934043"/>
              <a:ext cx="81073" cy="79950"/>
            </a:xfrm>
            <a:custGeom>
              <a:avLst/>
              <a:gdLst/>
              <a:ahLst/>
              <a:cxnLst/>
              <a:rect l="l" t="t" r="r" b="b"/>
              <a:pathLst>
                <a:path w="4838" h="4771" extrusionOk="0">
                  <a:moveTo>
                    <a:pt x="2602" y="2736"/>
                  </a:moveTo>
                  <a:cubicBezTo>
                    <a:pt x="2836" y="2836"/>
                    <a:pt x="2969" y="2936"/>
                    <a:pt x="2969" y="2969"/>
                  </a:cubicBezTo>
                  <a:cubicBezTo>
                    <a:pt x="2936" y="3036"/>
                    <a:pt x="2902" y="3036"/>
                    <a:pt x="2902" y="3036"/>
                  </a:cubicBezTo>
                  <a:cubicBezTo>
                    <a:pt x="2869" y="3036"/>
                    <a:pt x="2736" y="2936"/>
                    <a:pt x="2602" y="2736"/>
                  </a:cubicBezTo>
                  <a:close/>
                  <a:moveTo>
                    <a:pt x="2902" y="434"/>
                  </a:moveTo>
                  <a:cubicBezTo>
                    <a:pt x="3269" y="434"/>
                    <a:pt x="3536" y="568"/>
                    <a:pt x="3736" y="801"/>
                  </a:cubicBezTo>
                  <a:cubicBezTo>
                    <a:pt x="4404" y="1535"/>
                    <a:pt x="4303" y="3069"/>
                    <a:pt x="4303" y="3069"/>
                  </a:cubicBezTo>
                  <a:cubicBezTo>
                    <a:pt x="4170" y="4137"/>
                    <a:pt x="3436" y="4337"/>
                    <a:pt x="2836" y="4337"/>
                  </a:cubicBezTo>
                  <a:cubicBezTo>
                    <a:pt x="1902" y="4337"/>
                    <a:pt x="901" y="3803"/>
                    <a:pt x="601" y="3336"/>
                  </a:cubicBezTo>
                  <a:cubicBezTo>
                    <a:pt x="501" y="3169"/>
                    <a:pt x="467" y="3036"/>
                    <a:pt x="501" y="2903"/>
                  </a:cubicBezTo>
                  <a:cubicBezTo>
                    <a:pt x="701" y="2536"/>
                    <a:pt x="1135" y="2469"/>
                    <a:pt x="1468" y="2469"/>
                  </a:cubicBezTo>
                  <a:cubicBezTo>
                    <a:pt x="1635" y="2469"/>
                    <a:pt x="1868" y="2502"/>
                    <a:pt x="2069" y="2536"/>
                  </a:cubicBezTo>
                  <a:cubicBezTo>
                    <a:pt x="2202" y="2836"/>
                    <a:pt x="2469" y="3470"/>
                    <a:pt x="2902" y="3470"/>
                  </a:cubicBezTo>
                  <a:cubicBezTo>
                    <a:pt x="3036" y="3470"/>
                    <a:pt x="3203" y="3403"/>
                    <a:pt x="3336" y="3169"/>
                  </a:cubicBezTo>
                  <a:cubicBezTo>
                    <a:pt x="3403" y="3069"/>
                    <a:pt x="3403" y="2936"/>
                    <a:pt x="3369" y="2836"/>
                  </a:cubicBezTo>
                  <a:cubicBezTo>
                    <a:pt x="3236" y="2569"/>
                    <a:pt x="2802" y="2335"/>
                    <a:pt x="2402" y="2202"/>
                  </a:cubicBezTo>
                  <a:cubicBezTo>
                    <a:pt x="2202" y="1568"/>
                    <a:pt x="2202" y="934"/>
                    <a:pt x="2402" y="668"/>
                  </a:cubicBezTo>
                  <a:cubicBezTo>
                    <a:pt x="2502" y="501"/>
                    <a:pt x="2669" y="434"/>
                    <a:pt x="2902" y="434"/>
                  </a:cubicBezTo>
                  <a:close/>
                  <a:moveTo>
                    <a:pt x="2902" y="0"/>
                  </a:moveTo>
                  <a:cubicBezTo>
                    <a:pt x="2536" y="0"/>
                    <a:pt x="2269" y="167"/>
                    <a:pt x="2069" y="401"/>
                  </a:cubicBezTo>
                  <a:cubicBezTo>
                    <a:pt x="1768" y="834"/>
                    <a:pt x="1802" y="1535"/>
                    <a:pt x="1935" y="2102"/>
                  </a:cubicBezTo>
                  <a:cubicBezTo>
                    <a:pt x="1768" y="2069"/>
                    <a:pt x="1602" y="2035"/>
                    <a:pt x="1468" y="2035"/>
                  </a:cubicBezTo>
                  <a:cubicBezTo>
                    <a:pt x="801" y="2035"/>
                    <a:pt x="334" y="2302"/>
                    <a:pt x="134" y="2736"/>
                  </a:cubicBezTo>
                  <a:cubicBezTo>
                    <a:pt x="67" y="2903"/>
                    <a:pt x="0" y="3203"/>
                    <a:pt x="234" y="3536"/>
                  </a:cubicBezTo>
                  <a:cubicBezTo>
                    <a:pt x="668" y="4203"/>
                    <a:pt x="1835" y="4771"/>
                    <a:pt x="2836" y="4771"/>
                  </a:cubicBezTo>
                  <a:cubicBezTo>
                    <a:pt x="3903" y="4771"/>
                    <a:pt x="4570" y="4170"/>
                    <a:pt x="4704" y="3103"/>
                  </a:cubicBezTo>
                  <a:cubicBezTo>
                    <a:pt x="4704" y="3036"/>
                    <a:pt x="4837" y="1401"/>
                    <a:pt x="4070" y="534"/>
                  </a:cubicBezTo>
                  <a:cubicBezTo>
                    <a:pt x="3770" y="201"/>
                    <a:pt x="3369" y="34"/>
                    <a:pt x="29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3521123" y="3990463"/>
              <a:ext cx="97294" cy="72493"/>
            </a:xfrm>
            <a:custGeom>
              <a:avLst/>
              <a:gdLst/>
              <a:ahLst/>
              <a:cxnLst/>
              <a:rect l="l" t="t" r="r" b="b"/>
              <a:pathLst>
                <a:path w="5806" h="4326" extrusionOk="0">
                  <a:moveTo>
                    <a:pt x="3866" y="0"/>
                  </a:moveTo>
                  <a:cubicBezTo>
                    <a:pt x="3087" y="0"/>
                    <a:pt x="2345" y="269"/>
                    <a:pt x="2345" y="269"/>
                  </a:cubicBezTo>
                  <a:cubicBezTo>
                    <a:pt x="1" y="1201"/>
                    <a:pt x="2178" y="4326"/>
                    <a:pt x="3364" y="4326"/>
                  </a:cubicBezTo>
                  <a:cubicBezTo>
                    <a:pt x="3495" y="4326"/>
                    <a:pt x="3613" y="4288"/>
                    <a:pt x="3712" y="4206"/>
                  </a:cubicBezTo>
                  <a:cubicBezTo>
                    <a:pt x="4252" y="3756"/>
                    <a:pt x="4035" y="2899"/>
                    <a:pt x="3663" y="2267"/>
                  </a:cubicBezTo>
                  <a:lnTo>
                    <a:pt x="3663" y="2267"/>
                  </a:lnTo>
                  <a:cubicBezTo>
                    <a:pt x="3745" y="2273"/>
                    <a:pt x="3828" y="2276"/>
                    <a:pt x="3912" y="2276"/>
                  </a:cubicBezTo>
                  <a:cubicBezTo>
                    <a:pt x="4811" y="2276"/>
                    <a:pt x="5805" y="1932"/>
                    <a:pt x="5547" y="1037"/>
                  </a:cubicBezTo>
                  <a:cubicBezTo>
                    <a:pt x="5295" y="217"/>
                    <a:pt x="4565" y="0"/>
                    <a:pt x="3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3536925" y="3986592"/>
              <a:ext cx="82196" cy="79950"/>
            </a:xfrm>
            <a:custGeom>
              <a:avLst/>
              <a:gdLst/>
              <a:ahLst/>
              <a:cxnLst/>
              <a:rect l="l" t="t" r="r" b="b"/>
              <a:pathLst>
                <a:path w="4905" h="4771" extrusionOk="0">
                  <a:moveTo>
                    <a:pt x="1902" y="1935"/>
                  </a:moveTo>
                  <a:cubicBezTo>
                    <a:pt x="1935" y="1935"/>
                    <a:pt x="2069" y="2001"/>
                    <a:pt x="2236" y="2202"/>
                  </a:cubicBezTo>
                  <a:cubicBezTo>
                    <a:pt x="2002" y="2135"/>
                    <a:pt x="1902" y="2068"/>
                    <a:pt x="1869" y="2001"/>
                  </a:cubicBezTo>
                  <a:cubicBezTo>
                    <a:pt x="1869" y="2001"/>
                    <a:pt x="1869" y="1968"/>
                    <a:pt x="1902" y="1935"/>
                  </a:cubicBezTo>
                  <a:close/>
                  <a:moveTo>
                    <a:pt x="2903" y="434"/>
                  </a:moveTo>
                  <a:cubicBezTo>
                    <a:pt x="3737" y="434"/>
                    <a:pt x="4204" y="734"/>
                    <a:pt x="4404" y="1334"/>
                  </a:cubicBezTo>
                  <a:cubicBezTo>
                    <a:pt x="4471" y="1534"/>
                    <a:pt x="4437" y="1701"/>
                    <a:pt x="4337" y="1835"/>
                  </a:cubicBezTo>
                  <a:cubicBezTo>
                    <a:pt x="4137" y="2102"/>
                    <a:pt x="3603" y="2302"/>
                    <a:pt x="2970" y="2302"/>
                  </a:cubicBezTo>
                  <a:lnTo>
                    <a:pt x="2836" y="2302"/>
                  </a:lnTo>
                  <a:cubicBezTo>
                    <a:pt x="2569" y="1901"/>
                    <a:pt x="2236" y="1501"/>
                    <a:pt x="1902" y="1501"/>
                  </a:cubicBezTo>
                  <a:cubicBezTo>
                    <a:pt x="1802" y="1501"/>
                    <a:pt x="1702" y="1568"/>
                    <a:pt x="1635" y="1635"/>
                  </a:cubicBezTo>
                  <a:cubicBezTo>
                    <a:pt x="1402" y="1835"/>
                    <a:pt x="1435" y="2068"/>
                    <a:pt x="1468" y="2168"/>
                  </a:cubicBezTo>
                  <a:cubicBezTo>
                    <a:pt x="1635" y="2535"/>
                    <a:pt x="2236" y="2669"/>
                    <a:pt x="2569" y="2702"/>
                  </a:cubicBezTo>
                  <a:cubicBezTo>
                    <a:pt x="2869" y="3236"/>
                    <a:pt x="3036" y="3936"/>
                    <a:pt x="2636" y="4270"/>
                  </a:cubicBezTo>
                  <a:cubicBezTo>
                    <a:pt x="2575" y="4322"/>
                    <a:pt x="2498" y="4347"/>
                    <a:pt x="2411" y="4347"/>
                  </a:cubicBezTo>
                  <a:cubicBezTo>
                    <a:pt x="1837" y="4347"/>
                    <a:pt x="804" y="3282"/>
                    <a:pt x="601" y="2268"/>
                  </a:cubicBezTo>
                  <a:cubicBezTo>
                    <a:pt x="501" y="1735"/>
                    <a:pt x="568" y="1034"/>
                    <a:pt x="1468" y="667"/>
                  </a:cubicBezTo>
                  <a:cubicBezTo>
                    <a:pt x="1468" y="667"/>
                    <a:pt x="2202" y="434"/>
                    <a:pt x="2903" y="434"/>
                  </a:cubicBezTo>
                  <a:close/>
                  <a:moveTo>
                    <a:pt x="2903" y="0"/>
                  </a:moveTo>
                  <a:cubicBezTo>
                    <a:pt x="2102" y="0"/>
                    <a:pt x="1368" y="267"/>
                    <a:pt x="1335" y="300"/>
                  </a:cubicBezTo>
                  <a:cubicBezTo>
                    <a:pt x="401" y="667"/>
                    <a:pt x="1" y="1368"/>
                    <a:pt x="201" y="2335"/>
                  </a:cubicBezTo>
                  <a:cubicBezTo>
                    <a:pt x="434" y="3536"/>
                    <a:pt x="1569" y="4770"/>
                    <a:pt x="2402" y="4770"/>
                  </a:cubicBezTo>
                  <a:cubicBezTo>
                    <a:pt x="2603" y="4770"/>
                    <a:pt x="2769" y="4703"/>
                    <a:pt x="2903" y="4603"/>
                  </a:cubicBezTo>
                  <a:cubicBezTo>
                    <a:pt x="3437" y="4136"/>
                    <a:pt x="3370" y="3369"/>
                    <a:pt x="3070" y="2702"/>
                  </a:cubicBezTo>
                  <a:cubicBezTo>
                    <a:pt x="3803" y="2702"/>
                    <a:pt x="4404" y="2468"/>
                    <a:pt x="4671" y="2102"/>
                  </a:cubicBezTo>
                  <a:cubicBezTo>
                    <a:pt x="4838" y="1835"/>
                    <a:pt x="4904" y="1534"/>
                    <a:pt x="4804" y="1201"/>
                  </a:cubicBezTo>
                  <a:cubicBezTo>
                    <a:pt x="4571" y="434"/>
                    <a:pt x="3904" y="0"/>
                    <a:pt x="290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3475445" y="4018983"/>
              <a:ext cx="66477" cy="70197"/>
            </a:xfrm>
            <a:custGeom>
              <a:avLst/>
              <a:gdLst/>
              <a:ahLst/>
              <a:cxnLst/>
              <a:rect l="l" t="t" r="r" b="b"/>
              <a:pathLst>
                <a:path w="3967" h="4189" extrusionOk="0">
                  <a:moveTo>
                    <a:pt x="2596" y="1"/>
                  </a:moveTo>
                  <a:cubicBezTo>
                    <a:pt x="2587" y="1"/>
                    <a:pt x="2578" y="1"/>
                    <a:pt x="2569" y="2"/>
                  </a:cubicBezTo>
                  <a:cubicBezTo>
                    <a:pt x="2569" y="2"/>
                    <a:pt x="2565" y="2"/>
                    <a:pt x="2558" y="2"/>
                  </a:cubicBezTo>
                  <a:cubicBezTo>
                    <a:pt x="2412" y="2"/>
                    <a:pt x="912" y="32"/>
                    <a:pt x="467" y="1269"/>
                  </a:cubicBezTo>
                  <a:cubicBezTo>
                    <a:pt x="0" y="2537"/>
                    <a:pt x="101" y="4071"/>
                    <a:pt x="1101" y="4171"/>
                  </a:cubicBezTo>
                  <a:cubicBezTo>
                    <a:pt x="1185" y="4183"/>
                    <a:pt x="1274" y="4189"/>
                    <a:pt x="1365" y="4189"/>
                  </a:cubicBezTo>
                  <a:cubicBezTo>
                    <a:pt x="2320" y="4189"/>
                    <a:pt x="3587" y="3549"/>
                    <a:pt x="3770" y="2270"/>
                  </a:cubicBezTo>
                  <a:cubicBezTo>
                    <a:pt x="3966" y="894"/>
                    <a:pt x="3101" y="1"/>
                    <a:pt x="2596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3495569" y="4025149"/>
              <a:ext cx="43050" cy="22388"/>
            </a:xfrm>
            <a:custGeom>
              <a:avLst/>
              <a:gdLst/>
              <a:ahLst/>
              <a:cxnLst/>
              <a:rect l="l" t="t" r="r" b="b"/>
              <a:pathLst>
                <a:path w="2569" h="1336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084" y="1336"/>
                    <a:pt x="2552" y="1336"/>
                  </a:cubicBezTo>
                  <a:cubicBezTo>
                    <a:pt x="2558" y="1336"/>
                    <a:pt x="2564" y="1335"/>
                    <a:pt x="2569" y="13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3491648" y="4021781"/>
              <a:ext cx="50893" cy="29661"/>
            </a:xfrm>
            <a:custGeom>
              <a:avLst/>
              <a:gdLst/>
              <a:ahLst/>
              <a:cxnLst/>
              <a:rect l="l" t="t" r="r" b="b"/>
              <a:pathLst>
                <a:path w="3037" h="1770" extrusionOk="0">
                  <a:moveTo>
                    <a:pt x="221" y="0"/>
                  </a:moveTo>
                  <a:cubicBezTo>
                    <a:pt x="152" y="0"/>
                    <a:pt x="89" y="37"/>
                    <a:pt x="68" y="102"/>
                  </a:cubicBezTo>
                  <a:cubicBezTo>
                    <a:pt x="1" y="202"/>
                    <a:pt x="34" y="335"/>
                    <a:pt x="101" y="368"/>
                  </a:cubicBezTo>
                  <a:cubicBezTo>
                    <a:pt x="635" y="702"/>
                    <a:pt x="2302" y="1769"/>
                    <a:pt x="2803" y="1769"/>
                  </a:cubicBezTo>
                  <a:lnTo>
                    <a:pt x="2836" y="1769"/>
                  </a:lnTo>
                  <a:cubicBezTo>
                    <a:pt x="2936" y="1736"/>
                    <a:pt x="3036" y="1636"/>
                    <a:pt x="3036" y="1536"/>
                  </a:cubicBezTo>
                  <a:cubicBezTo>
                    <a:pt x="3003" y="1436"/>
                    <a:pt x="2936" y="1336"/>
                    <a:pt x="2803" y="1336"/>
                  </a:cubicBezTo>
                  <a:cubicBezTo>
                    <a:pt x="2536" y="1336"/>
                    <a:pt x="1335" y="669"/>
                    <a:pt x="334" y="35"/>
                  </a:cubicBezTo>
                  <a:cubicBezTo>
                    <a:pt x="299" y="11"/>
                    <a:pt x="259" y="0"/>
                    <a:pt x="22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3483270" y="4041922"/>
              <a:ext cx="51999" cy="25170"/>
            </a:xfrm>
            <a:custGeom>
              <a:avLst/>
              <a:gdLst/>
              <a:ahLst/>
              <a:cxnLst/>
              <a:rect l="l" t="t" r="r" b="b"/>
              <a:pathLst>
                <a:path w="3103" h="1502" extrusionOk="0">
                  <a:moveTo>
                    <a:pt x="0" y="0"/>
                  </a:moveTo>
                  <a:cubicBezTo>
                    <a:pt x="1" y="1"/>
                    <a:pt x="2481" y="1502"/>
                    <a:pt x="3084" y="1502"/>
                  </a:cubicBezTo>
                  <a:cubicBezTo>
                    <a:pt x="3090" y="1502"/>
                    <a:pt x="3097" y="1502"/>
                    <a:pt x="3103" y="1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3479349" y="4038538"/>
              <a:ext cx="59841" cy="31906"/>
            </a:xfrm>
            <a:custGeom>
              <a:avLst/>
              <a:gdLst/>
              <a:ahLst/>
              <a:cxnLst/>
              <a:rect l="l" t="t" r="r" b="b"/>
              <a:pathLst>
                <a:path w="3571" h="1904" extrusionOk="0">
                  <a:moveTo>
                    <a:pt x="230" y="1"/>
                  </a:moveTo>
                  <a:cubicBezTo>
                    <a:pt x="168" y="1"/>
                    <a:pt x="111" y="38"/>
                    <a:pt x="68" y="102"/>
                  </a:cubicBezTo>
                  <a:cubicBezTo>
                    <a:pt x="1" y="202"/>
                    <a:pt x="34" y="336"/>
                    <a:pt x="134" y="403"/>
                  </a:cubicBezTo>
                  <a:cubicBezTo>
                    <a:pt x="568" y="636"/>
                    <a:pt x="2670" y="1904"/>
                    <a:pt x="3337" y="1904"/>
                  </a:cubicBezTo>
                  <a:lnTo>
                    <a:pt x="3370" y="1904"/>
                  </a:lnTo>
                  <a:cubicBezTo>
                    <a:pt x="3470" y="1904"/>
                    <a:pt x="3570" y="1804"/>
                    <a:pt x="3570" y="1670"/>
                  </a:cubicBezTo>
                  <a:cubicBezTo>
                    <a:pt x="3541" y="1583"/>
                    <a:pt x="3462" y="1497"/>
                    <a:pt x="3377" y="1497"/>
                  </a:cubicBezTo>
                  <a:cubicBezTo>
                    <a:pt x="3364" y="1497"/>
                    <a:pt x="3350" y="1499"/>
                    <a:pt x="3337" y="1503"/>
                  </a:cubicBezTo>
                  <a:cubicBezTo>
                    <a:pt x="2970" y="1503"/>
                    <a:pt x="1369" y="669"/>
                    <a:pt x="335" y="36"/>
                  </a:cubicBezTo>
                  <a:cubicBezTo>
                    <a:pt x="299" y="12"/>
                    <a:pt x="26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3542521" y="3935719"/>
              <a:ext cx="17897" cy="46971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134" y="2803"/>
                  </a:lnTo>
                  <a:cubicBezTo>
                    <a:pt x="134" y="2803"/>
                    <a:pt x="1068" y="14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3538600" y="3932318"/>
              <a:ext cx="26293" cy="53725"/>
            </a:xfrm>
            <a:custGeom>
              <a:avLst/>
              <a:gdLst/>
              <a:ahLst/>
              <a:cxnLst/>
              <a:rect l="l" t="t" r="r" b="b"/>
              <a:pathLst>
                <a:path w="1569" h="3206" extrusionOk="0">
                  <a:moveTo>
                    <a:pt x="232" y="0"/>
                  </a:moveTo>
                  <a:cubicBezTo>
                    <a:pt x="195" y="0"/>
                    <a:pt x="160" y="11"/>
                    <a:pt x="134" y="37"/>
                  </a:cubicBezTo>
                  <a:cubicBezTo>
                    <a:pt x="34" y="103"/>
                    <a:pt x="1" y="237"/>
                    <a:pt x="68" y="337"/>
                  </a:cubicBezTo>
                  <a:cubicBezTo>
                    <a:pt x="1035" y="1605"/>
                    <a:pt x="234" y="2839"/>
                    <a:pt x="201" y="2872"/>
                  </a:cubicBezTo>
                  <a:cubicBezTo>
                    <a:pt x="134" y="2972"/>
                    <a:pt x="134" y="3106"/>
                    <a:pt x="234" y="3172"/>
                  </a:cubicBezTo>
                  <a:cubicBezTo>
                    <a:pt x="268" y="3206"/>
                    <a:pt x="301" y="3206"/>
                    <a:pt x="368" y="3206"/>
                  </a:cubicBezTo>
                  <a:cubicBezTo>
                    <a:pt x="434" y="3206"/>
                    <a:pt x="501" y="3172"/>
                    <a:pt x="535" y="3139"/>
                  </a:cubicBezTo>
                  <a:cubicBezTo>
                    <a:pt x="535" y="3106"/>
                    <a:pt x="1569" y="1605"/>
                    <a:pt x="401" y="70"/>
                  </a:cubicBezTo>
                  <a:cubicBezTo>
                    <a:pt x="360" y="29"/>
                    <a:pt x="293" y="0"/>
                    <a:pt x="2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3482147" y="4060924"/>
              <a:ext cx="41391" cy="19673"/>
            </a:xfrm>
            <a:custGeom>
              <a:avLst/>
              <a:gdLst/>
              <a:ahLst/>
              <a:cxnLst/>
              <a:rect l="l" t="t" r="r" b="b"/>
              <a:pathLst>
                <a:path w="2470" h="1174" extrusionOk="0">
                  <a:moveTo>
                    <a:pt x="1" y="1"/>
                  </a:moveTo>
                  <a:cubicBezTo>
                    <a:pt x="1" y="1"/>
                    <a:pt x="1637" y="1174"/>
                    <a:pt x="2385" y="1174"/>
                  </a:cubicBezTo>
                  <a:cubicBezTo>
                    <a:pt x="2414" y="1174"/>
                    <a:pt x="2443" y="1172"/>
                    <a:pt x="2469" y="1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3478243" y="4057556"/>
              <a:ext cx="49200" cy="26862"/>
            </a:xfrm>
            <a:custGeom>
              <a:avLst/>
              <a:gdLst/>
              <a:ahLst/>
              <a:cxnLst/>
              <a:rect l="l" t="t" r="r" b="b"/>
              <a:pathLst>
                <a:path w="2936" h="1603" extrusionOk="0">
                  <a:moveTo>
                    <a:pt x="253" y="0"/>
                  </a:moveTo>
                  <a:cubicBezTo>
                    <a:pt x="181" y="0"/>
                    <a:pt x="110" y="37"/>
                    <a:pt x="67" y="101"/>
                  </a:cubicBezTo>
                  <a:cubicBezTo>
                    <a:pt x="0" y="202"/>
                    <a:pt x="34" y="302"/>
                    <a:pt x="134" y="368"/>
                  </a:cubicBezTo>
                  <a:cubicBezTo>
                    <a:pt x="300" y="502"/>
                    <a:pt x="1868" y="1603"/>
                    <a:pt x="2635" y="1603"/>
                  </a:cubicBezTo>
                  <a:lnTo>
                    <a:pt x="2736" y="1603"/>
                  </a:lnTo>
                  <a:cubicBezTo>
                    <a:pt x="2836" y="1569"/>
                    <a:pt x="2936" y="1469"/>
                    <a:pt x="2902" y="1369"/>
                  </a:cubicBezTo>
                  <a:cubicBezTo>
                    <a:pt x="2902" y="1236"/>
                    <a:pt x="2802" y="1169"/>
                    <a:pt x="2669" y="1169"/>
                  </a:cubicBezTo>
                  <a:cubicBezTo>
                    <a:pt x="2650" y="1172"/>
                    <a:pt x="2630" y="1173"/>
                    <a:pt x="2609" y="1173"/>
                  </a:cubicBezTo>
                  <a:cubicBezTo>
                    <a:pt x="2133" y="1173"/>
                    <a:pt x="1006" y="482"/>
                    <a:pt x="367" y="35"/>
                  </a:cubicBezTo>
                  <a:cubicBezTo>
                    <a:pt x="332" y="11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3550900" y="3963166"/>
              <a:ext cx="41391" cy="25119"/>
            </a:xfrm>
            <a:custGeom>
              <a:avLst/>
              <a:gdLst/>
              <a:ahLst/>
              <a:cxnLst/>
              <a:rect l="l" t="t" r="r" b="b"/>
              <a:pathLst>
                <a:path w="2470" h="1499" extrusionOk="0">
                  <a:moveTo>
                    <a:pt x="2137" y="0"/>
                  </a:moveTo>
                  <a:cubicBezTo>
                    <a:pt x="1628" y="0"/>
                    <a:pt x="644" y="188"/>
                    <a:pt x="1" y="1498"/>
                  </a:cubicBezTo>
                  <a:lnTo>
                    <a:pt x="2469" y="30"/>
                  </a:lnTo>
                  <a:cubicBezTo>
                    <a:pt x="2469" y="30"/>
                    <a:pt x="2341" y="0"/>
                    <a:pt x="2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3546426" y="3959748"/>
              <a:ext cx="49217" cy="32443"/>
            </a:xfrm>
            <a:custGeom>
              <a:avLst/>
              <a:gdLst/>
              <a:ahLst/>
              <a:cxnLst/>
              <a:rect l="l" t="t" r="r" b="b"/>
              <a:pathLst>
                <a:path w="2937" h="1936" extrusionOk="0">
                  <a:moveTo>
                    <a:pt x="2401" y="1"/>
                  </a:moveTo>
                  <a:cubicBezTo>
                    <a:pt x="1844" y="1"/>
                    <a:pt x="779" y="203"/>
                    <a:pt x="68" y="1602"/>
                  </a:cubicBezTo>
                  <a:cubicBezTo>
                    <a:pt x="1" y="1735"/>
                    <a:pt x="68" y="1836"/>
                    <a:pt x="168" y="1902"/>
                  </a:cubicBezTo>
                  <a:cubicBezTo>
                    <a:pt x="201" y="1902"/>
                    <a:pt x="234" y="1936"/>
                    <a:pt x="268" y="1936"/>
                  </a:cubicBezTo>
                  <a:cubicBezTo>
                    <a:pt x="334" y="1936"/>
                    <a:pt x="401" y="1869"/>
                    <a:pt x="434" y="1802"/>
                  </a:cubicBezTo>
                  <a:cubicBezTo>
                    <a:pt x="1048" y="576"/>
                    <a:pt x="1931" y="413"/>
                    <a:pt x="2383" y="413"/>
                  </a:cubicBezTo>
                  <a:cubicBezTo>
                    <a:pt x="2545" y="413"/>
                    <a:pt x="2652" y="435"/>
                    <a:pt x="2669" y="435"/>
                  </a:cubicBezTo>
                  <a:cubicBezTo>
                    <a:pt x="2693" y="440"/>
                    <a:pt x="2716" y="443"/>
                    <a:pt x="2737" y="443"/>
                  </a:cubicBezTo>
                  <a:cubicBezTo>
                    <a:pt x="2836" y="443"/>
                    <a:pt x="2909" y="383"/>
                    <a:pt x="2936" y="301"/>
                  </a:cubicBezTo>
                  <a:cubicBezTo>
                    <a:pt x="2936" y="168"/>
                    <a:pt x="2870" y="68"/>
                    <a:pt x="2769" y="34"/>
                  </a:cubicBezTo>
                  <a:cubicBezTo>
                    <a:pt x="2769" y="34"/>
                    <a:pt x="2627" y="1"/>
                    <a:pt x="24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4522871" y="3613473"/>
              <a:ext cx="96406" cy="72242"/>
            </a:xfrm>
            <a:custGeom>
              <a:avLst/>
              <a:gdLst/>
              <a:ahLst/>
              <a:cxnLst/>
              <a:rect l="l" t="t" r="r" b="b"/>
              <a:pathLst>
                <a:path w="5753" h="4311" extrusionOk="0">
                  <a:moveTo>
                    <a:pt x="2080" y="0"/>
                  </a:moveTo>
                  <a:cubicBezTo>
                    <a:pt x="1289" y="0"/>
                    <a:pt x="371" y="219"/>
                    <a:pt x="171" y="1185"/>
                  </a:cubicBezTo>
                  <a:cubicBezTo>
                    <a:pt x="1" y="2003"/>
                    <a:pt x="810" y="2300"/>
                    <a:pt x="1628" y="2300"/>
                  </a:cubicBezTo>
                  <a:cubicBezTo>
                    <a:pt x="1810" y="2300"/>
                    <a:pt x="1991" y="2286"/>
                    <a:pt x="2163" y="2259"/>
                  </a:cubicBezTo>
                  <a:lnTo>
                    <a:pt x="2163" y="2259"/>
                  </a:lnTo>
                  <a:cubicBezTo>
                    <a:pt x="1841" y="2922"/>
                    <a:pt x="1691" y="3803"/>
                    <a:pt x="2272" y="4221"/>
                  </a:cubicBezTo>
                  <a:cubicBezTo>
                    <a:pt x="2361" y="4282"/>
                    <a:pt x="2461" y="4310"/>
                    <a:pt x="2567" y="4310"/>
                  </a:cubicBezTo>
                  <a:cubicBezTo>
                    <a:pt x="3742" y="4310"/>
                    <a:pt x="5752" y="885"/>
                    <a:pt x="3306" y="151"/>
                  </a:cubicBezTo>
                  <a:cubicBezTo>
                    <a:pt x="3306" y="151"/>
                    <a:pt x="273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4521245" y="3609853"/>
              <a:ext cx="81626" cy="79380"/>
            </a:xfrm>
            <a:custGeom>
              <a:avLst/>
              <a:gdLst/>
              <a:ahLst/>
              <a:cxnLst/>
              <a:rect l="l" t="t" r="r" b="b"/>
              <a:pathLst>
                <a:path w="4871" h="4737" extrusionOk="0">
                  <a:moveTo>
                    <a:pt x="2969" y="1835"/>
                  </a:moveTo>
                  <a:cubicBezTo>
                    <a:pt x="3036" y="1902"/>
                    <a:pt x="3070" y="1935"/>
                    <a:pt x="3070" y="1935"/>
                  </a:cubicBezTo>
                  <a:cubicBezTo>
                    <a:pt x="3036" y="1968"/>
                    <a:pt x="2936" y="2068"/>
                    <a:pt x="2703" y="2168"/>
                  </a:cubicBezTo>
                  <a:cubicBezTo>
                    <a:pt x="2836" y="1935"/>
                    <a:pt x="2969" y="1835"/>
                    <a:pt x="2969" y="1835"/>
                  </a:cubicBezTo>
                  <a:close/>
                  <a:moveTo>
                    <a:pt x="2202" y="434"/>
                  </a:moveTo>
                  <a:cubicBezTo>
                    <a:pt x="2803" y="434"/>
                    <a:pt x="3336" y="567"/>
                    <a:pt x="3336" y="567"/>
                  </a:cubicBezTo>
                  <a:cubicBezTo>
                    <a:pt x="4304" y="868"/>
                    <a:pt x="4404" y="1601"/>
                    <a:pt x="4337" y="2168"/>
                  </a:cubicBezTo>
                  <a:cubicBezTo>
                    <a:pt x="4170" y="3236"/>
                    <a:pt x="3236" y="4303"/>
                    <a:pt x="2669" y="4303"/>
                  </a:cubicBezTo>
                  <a:cubicBezTo>
                    <a:pt x="2603" y="4303"/>
                    <a:pt x="2536" y="4303"/>
                    <a:pt x="2502" y="4270"/>
                  </a:cubicBezTo>
                  <a:cubicBezTo>
                    <a:pt x="2035" y="3936"/>
                    <a:pt x="2169" y="3236"/>
                    <a:pt x="2402" y="2669"/>
                  </a:cubicBezTo>
                  <a:cubicBezTo>
                    <a:pt x="2736" y="2602"/>
                    <a:pt x="3336" y="2435"/>
                    <a:pt x="3470" y="2035"/>
                  </a:cubicBezTo>
                  <a:cubicBezTo>
                    <a:pt x="3503" y="1935"/>
                    <a:pt x="3503" y="1735"/>
                    <a:pt x="3236" y="1501"/>
                  </a:cubicBezTo>
                  <a:cubicBezTo>
                    <a:pt x="3170" y="1468"/>
                    <a:pt x="3103" y="1435"/>
                    <a:pt x="3003" y="1435"/>
                  </a:cubicBezTo>
                  <a:cubicBezTo>
                    <a:pt x="2703" y="1435"/>
                    <a:pt x="2336" y="1868"/>
                    <a:pt x="2136" y="2269"/>
                  </a:cubicBezTo>
                  <a:cubicBezTo>
                    <a:pt x="2002" y="2302"/>
                    <a:pt x="1869" y="2302"/>
                    <a:pt x="1735" y="2302"/>
                  </a:cubicBezTo>
                  <a:cubicBezTo>
                    <a:pt x="1202" y="2302"/>
                    <a:pt x="768" y="2168"/>
                    <a:pt x="568" y="1935"/>
                  </a:cubicBezTo>
                  <a:cubicBezTo>
                    <a:pt x="468" y="1835"/>
                    <a:pt x="434" y="1668"/>
                    <a:pt x="468" y="1468"/>
                  </a:cubicBezTo>
                  <a:cubicBezTo>
                    <a:pt x="634" y="767"/>
                    <a:pt x="1202" y="434"/>
                    <a:pt x="2202" y="434"/>
                  </a:cubicBezTo>
                  <a:close/>
                  <a:moveTo>
                    <a:pt x="2202" y="0"/>
                  </a:moveTo>
                  <a:cubicBezTo>
                    <a:pt x="1001" y="0"/>
                    <a:pt x="268" y="467"/>
                    <a:pt x="67" y="1368"/>
                  </a:cubicBezTo>
                  <a:cubicBezTo>
                    <a:pt x="1" y="1701"/>
                    <a:pt x="67" y="2002"/>
                    <a:pt x="268" y="2202"/>
                  </a:cubicBezTo>
                  <a:cubicBezTo>
                    <a:pt x="601" y="2669"/>
                    <a:pt x="1335" y="2736"/>
                    <a:pt x="1735" y="2736"/>
                  </a:cubicBezTo>
                  <a:cubicBezTo>
                    <a:pt x="1802" y="2736"/>
                    <a:pt x="1869" y="2736"/>
                    <a:pt x="1935" y="2702"/>
                  </a:cubicBezTo>
                  <a:lnTo>
                    <a:pt x="1935" y="2702"/>
                  </a:lnTo>
                  <a:cubicBezTo>
                    <a:pt x="1669" y="3403"/>
                    <a:pt x="1669" y="4170"/>
                    <a:pt x="2269" y="4604"/>
                  </a:cubicBezTo>
                  <a:cubicBezTo>
                    <a:pt x="2369" y="4670"/>
                    <a:pt x="2536" y="4737"/>
                    <a:pt x="2669" y="4737"/>
                  </a:cubicBezTo>
                  <a:cubicBezTo>
                    <a:pt x="3503" y="4737"/>
                    <a:pt x="4537" y="3436"/>
                    <a:pt x="4737" y="2202"/>
                  </a:cubicBezTo>
                  <a:cubicBezTo>
                    <a:pt x="4871" y="1201"/>
                    <a:pt x="4404" y="467"/>
                    <a:pt x="3436" y="167"/>
                  </a:cubicBezTo>
                  <a:cubicBezTo>
                    <a:pt x="3403" y="167"/>
                    <a:pt x="2869" y="0"/>
                    <a:pt x="22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4583848" y="3540414"/>
              <a:ext cx="84039" cy="72493"/>
            </a:xfrm>
            <a:custGeom>
              <a:avLst/>
              <a:gdLst/>
              <a:ahLst/>
              <a:cxnLst/>
              <a:rect l="l" t="t" r="r" b="b"/>
              <a:pathLst>
                <a:path w="5015" h="4326" extrusionOk="0">
                  <a:moveTo>
                    <a:pt x="1893" y="1"/>
                  </a:moveTo>
                  <a:cubicBezTo>
                    <a:pt x="1853" y="1"/>
                    <a:pt x="1812" y="3"/>
                    <a:pt x="1769" y="8"/>
                  </a:cubicBezTo>
                  <a:cubicBezTo>
                    <a:pt x="1" y="208"/>
                    <a:pt x="468" y="3010"/>
                    <a:pt x="468" y="3010"/>
                  </a:cubicBezTo>
                  <a:cubicBezTo>
                    <a:pt x="656" y="3975"/>
                    <a:pt x="1305" y="4325"/>
                    <a:pt x="2038" y="4325"/>
                  </a:cubicBezTo>
                  <a:cubicBezTo>
                    <a:pt x="3384" y="4325"/>
                    <a:pt x="5014" y="3144"/>
                    <a:pt x="4604" y="2410"/>
                  </a:cubicBezTo>
                  <a:cubicBezTo>
                    <a:pt x="4394" y="2043"/>
                    <a:pt x="4007" y="1907"/>
                    <a:pt x="3584" y="1907"/>
                  </a:cubicBezTo>
                  <a:cubicBezTo>
                    <a:pt x="3274" y="1907"/>
                    <a:pt x="2945" y="1980"/>
                    <a:pt x="2652" y="2089"/>
                  </a:cubicBezTo>
                  <a:lnTo>
                    <a:pt x="2652" y="2089"/>
                  </a:lnTo>
                  <a:cubicBezTo>
                    <a:pt x="2878" y="1196"/>
                    <a:pt x="2795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4583295" y="3537096"/>
              <a:ext cx="83302" cy="79481"/>
            </a:xfrm>
            <a:custGeom>
              <a:avLst/>
              <a:gdLst/>
              <a:ahLst/>
              <a:cxnLst/>
              <a:rect l="l" t="t" r="r" b="b"/>
              <a:pathLst>
                <a:path w="4971" h="4743" extrusionOk="0">
                  <a:moveTo>
                    <a:pt x="2335" y="2708"/>
                  </a:moveTo>
                  <a:lnTo>
                    <a:pt x="2335" y="2708"/>
                  </a:lnTo>
                  <a:cubicBezTo>
                    <a:pt x="2235" y="2941"/>
                    <a:pt x="2102" y="3041"/>
                    <a:pt x="2069" y="3041"/>
                  </a:cubicBezTo>
                  <a:cubicBezTo>
                    <a:pt x="2069" y="3041"/>
                    <a:pt x="2035" y="3008"/>
                    <a:pt x="2002" y="2975"/>
                  </a:cubicBezTo>
                  <a:cubicBezTo>
                    <a:pt x="2002" y="2941"/>
                    <a:pt x="2102" y="2841"/>
                    <a:pt x="2335" y="2708"/>
                  </a:cubicBezTo>
                  <a:close/>
                  <a:moveTo>
                    <a:pt x="1935" y="406"/>
                  </a:moveTo>
                  <a:cubicBezTo>
                    <a:pt x="2135" y="406"/>
                    <a:pt x="2269" y="473"/>
                    <a:pt x="2369" y="640"/>
                  </a:cubicBezTo>
                  <a:cubicBezTo>
                    <a:pt x="2636" y="940"/>
                    <a:pt x="2636" y="1607"/>
                    <a:pt x="2502" y="2141"/>
                  </a:cubicBezTo>
                  <a:cubicBezTo>
                    <a:pt x="2102" y="2307"/>
                    <a:pt x="1702" y="2574"/>
                    <a:pt x="1602" y="2875"/>
                  </a:cubicBezTo>
                  <a:cubicBezTo>
                    <a:pt x="1568" y="2975"/>
                    <a:pt x="1568" y="3108"/>
                    <a:pt x="1635" y="3175"/>
                  </a:cubicBezTo>
                  <a:cubicBezTo>
                    <a:pt x="1802" y="3408"/>
                    <a:pt x="1968" y="3442"/>
                    <a:pt x="2069" y="3442"/>
                  </a:cubicBezTo>
                  <a:cubicBezTo>
                    <a:pt x="2502" y="3442"/>
                    <a:pt x="2769" y="2774"/>
                    <a:pt x="2869" y="2441"/>
                  </a:cubicBezTo>
                  <a:cubicBezTo>
                    <a:pt x="3136" y="2374"/>
                    <a:pt x="3403" y="2307"/>
                    <a:pt x="3636" y="2307"/>
                  </a:cubicBezTo>
                  <a:cubicBezTo>
                    <a:pt x="4037" y="2307"/>
                    <a:pt x="4303" y="2441"/>
                    <a:pt x="4437" y="2708"/>
                  </a:cubicBezTo>
                  <a:cubicBezTo>
                    <a:pt x="4504" y="2808"/>
                    <a:pt x="4504" y="2975"/>
                    <a:pt x="4370" y="3141"/>
                  </a:cubicBezTo>
                  <a:cubicBezTo>
                    <a:pt x="4070" y="3708"/>
                    <a:pt x="3003" y="4309"/>
                    <a:pt x="2069" y="4309"/>
                  </a:cubicBezTo>
                  <a:cubicBezTo>
                    <a:pt x="1301" y="4309"/>
                    <a:pt x="834" y="3942"/>
                    <a:pt x="701" y="3175"/>
                  </a:cubicBezTo>
                  <a:cubicBezTo>
                    <a:pt x="701" y="3175"/>
                    <a:pt x="434" y="1640"/>
                    <a:pt x="1034" y="873"/>
                  </a:cubicBezTo>
                  <a:cubicBezTo>
                    <a:pt x="1235" y="606"/>
                    <a:pt x="1501" y="473"/>
                    <a:pt x="1835" y="439"/>
                  </a:cubicBezTo>
                  <a:cubicBezTo>
                    <a:pt x="1868" y="439"/>
                    <a:pt x="1902" y="406"/>
                    <a:pt x="1935" y="406"/>
                  </a:cubicBezTo>
                  <a:close/>
                  <a:moveTo>
                    <a:pt x="1920" y="1"/>
                  </a:moveTo>
                  <a:cubicBezTo>
                    <a:pt x="1881" y="1"/>
                    <a:pt x="1842" y="2"/>
                    <a:pt x="1802" y="6"/>
                  </a:cubicBezTo>
                  <a:cubicBezTo>
                    <a:pt x="1335" y="73"/>
                    <a:pt x="968" y="273"/>
                    <a:pt x="701" y="606"/>
                  </a:cubicBezTo>
                  <a:cubicBezTo>
                    <a:pt x="0" y="1540"/>
                    <a:pt x="267" y="3175"/>
                    <a:pt x="267" y="3275"/>
                  </a:cubicBezTo>
                  <a:cubicBezTo>
                    <a:pt x="467" y="4209"/>
                    <a:pt x="1101" y="4743"/>
                    <a:pt x="2069" y="4743"/>
                  </a:cubicBezTo>
                  <a:cubicBezTo>
                    <a:pt x="3069" y="4743"/>
                    <a:pt x="4303" y="4075"/>
                    <a:pt x="4737" y="3342"/>
                  </a:cubicBezTo>
                  <a:cubicBezTo>
                    <a:pt x="4971" y="2975"/>
                    <a:pt x="4904" y="2674"/>
                    <a:pt x="4804" y="2508"/>
                  </a:cubicBezTo>
                  <a:cubicBezTo>
                    <a:pt x="4570" y="2107"/>
                    <a:pt x="4170" y="1907"/>
                    <a:pt x="3636" y="1907"/>
                  </a:cubicBezTo>
                  <a:cubicBezTo>
                    <a:pt x="3403" y="1907"/>
                    <a:pt x="3169" y="1941"/>
                    <a:pt x="2969" y="1974"/>
                  </a:cubicBezTo>
                  <a:cubicBezTo>
                    <a:pt x="3069" y="1407"/>
                    <a:pt x="3036" y="773"/>
                    <a:pt x="2702" y="373"/>
                  </a:cubicBezTo>
                  <a:cubicBezTo>
                    <a:pt x="2522" y="133"/>
                    <a:pt x="2262" y="1"/>
                    <a:pt x="19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4602297" y="3621550"/>
              <a:ext cx="74923" cy="62941"/>
            </a:xfrm>
            <a:custGeom>
              <a:avLst/>
              <a:gdLst/>
              <a:ahLst/>
              <a:cxnLst/>
              <a:rect l="l" t="t" r="r" b="b"/>
              <a:pathLst>
                <a:path w="4471" h="3756" extrusionOk="0">
                  <a:moveTo>
                    <a:pt x="1937" y="0"/>
                  </a:moveTo>
                  <a:cubicBezTo>
                    <a:pt x="1016" y="0"/>
                    <a:pt x="360" y="513"/>
                    <a:pt x="334" y="903"/>
                  </a:cubicBezTo>
                  <a:cubicBezTo>
                    <a:pt x="334" y="903"/>
                    <a:pt x="1" y="2505"/>
                    <a:pt x="1201" y="3205"/>
                  </a:cubicBezTo>
                  <a:cubicBezTo>
                    <a:pt x="1797" y="3546"/>
                    <a:pt x="2489" y="3756"/>
                    <a:pt x="3058" y="3756"/>
                  </a:cubicBezTo>
                  <a:cubicBezTo>
                    <a:pt x="3605" y="3756"/>
                    <a:pt x="4039" y="3562"/>
                    <a:pt x="4170" y="3105"/>
                  </a:cubicBezTo>
                  <a:cubicBezTo>
                    <a:pt x="4470" y="2138"/>
                    <a:pt x="4103" y="570"/>
                    <a:pt x="2769" y="136"/>
                  </a:cubicBezTo>
                  <a:cubicBezTo>
                    <a:pt x="2476" y="41"/>
                    <a:pt x="2196" y="0"/>
                    <a:pt x="1937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4610123" y="3621583"/>
              <a:ext cx="29644" cy="39146"/>
            </a:xfrm>
            <a:custGeom>
              <a:avLst/>
              <a:gdLst/>
              <a:ahLst/>
              <a:cxnLst/>
              <a:rect l="l" t="t" r="r" b="b"/>
              <a:pathLst>
                <a:path w="1769" h="2336" extrusionOk="0">
                  <a:moveTo>
                    <a:pt x="1768" y="1"/>
                  </a:moveTo>
                  <a:lnTo>
                    <a:pt x="1" y="2336"/>
                  </a:lnTo>
                  <a:cubicBezTo>
                    <a:pt x="1" y="2336"/>
                    <a:pt x="1702" y="468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4606218" y="3618232"/>
              <a:ext cx="36900" cy="45849"/>
            </a:xfrm>
            <a:custGeom>
              <a:avLst/>
              <a:gdLst/>
              <a:ahLst/>
              <a:cxnLst/>
              <a:rect l="l" t="t" r="r" b="b"/>
              <a:pathLst>
                <a:path w="2202" h="2736" extrusionOk="0">
                  <a:moveTo>
                    <a:pt x="2035" y="1"/>
                  </a:moveTo>
                  <a:cubicBezTo>
                    <a:pt x="1901" y="1"/>
                    <a:pt x="1801" y="67"/>
                    <a:pt x="1801" y="201"/>
                  </a:cubicBezTo>
                  <a:cubicBezTo>
                    <a:pt x="1768" y="434"/>
                    <a:pt x="867" y="1502"/>
                    <a:pt x="67" y="2369"/>
                  </a:cubicBezTo>
                  <a:cubicBezTo>
                    <a:pt x="0" y="2469"/>
                    <a:pt x="0" y="2602"/>
                    <a:pt x="67" y="2669"/>
                  </a:cubicBezTo>
                  <a:cubicBezTo>
                    <a:pt x="100" y="2703"/>
                    <a:pt x="167" y="2736"/>
                    <a:pt x="234" y="2736"/>
                  </a:cubicBezTo>
                  <a:cubicBezTo>
                    <a:pt x="267" y="2736"/>
                    <a:pt x="334" y="2703"/>
                    <a:pt x="367" y="2669"/>
                  </a:cubicBezTo>
                  <a:cubicBezTo>
                    <a:pt x="801" y="2202"/>
                    <a:pt x="2135" y="734"/>
                    <a:pt x="2202" y="234"/>
                  </a:cubicBezTo>
                  <a:cubicBezTo>
                    <a:pt x="2202" y="134"/>
                    <a:pt x="2135" y="34"/>
                    <a:pt x="20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4624098" y="3628302"/>
              <a:ext cx="34118" cy="46971"/>
            </a:xfrm>
            <a:custGeom>
              <a:avLst/>
              <a:gdLst/>
              <a:ahLst/>
              <a:cxnLst/>
              <a:rect l="l" t="t" r="r" b="b"/>
              <a:pathLst>
                <a:path w="2036" h="2803" extrusionOk="0">
                  <a:moveTo>
                    <a:pt x="2035" y="0"/>
                  </a:moveTo>
                  <a:lnTo>
                    <a:pt x="0" y="2802"/>
                  </a:lnTo>
                  <a:cubicBezTo>
                    <a:pt x="0" y="2802"/>
                    <a:pt x="1969" y="60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4620746" y="3624934"/>
              <a:ext cx="40821" cy="54244"/>
            </a:xfrm>
            <a:custGeom>
              <a:avLst/>
              <a:gdLst/>
              <a:ahLst/>
              <a:cxnLst/>
              <a:rect l="l" t="t" r="r" b="b"/>
              <a:pathLst>
                <a:path w="2436" h="3237" extrusionOk="0">
                  <a:moveTo>
                    <a:pt x="2235" y="1"/>
                  </a:moveTo>
                  <a:cubicBezTo>
                    <a:pt x="2135" y="1"/>
                    <a:pt x="2035" y="68"/>
                    <a:pt x="2035" y="201"/>
                  </a:cubicBezTo>
                  <a:cubicBezTo>
                    <a:pt x="1968" y="535"/>
                    <a:pt x="834" y="1969"/>
                    <a:pt x="67" y="2870"/>
                  </a:cubicBezTo>
                  <a:cubicBezTo>
                    <a:pt x="0" y="2970"/>
                    <a:pt x="0" y="3103"/>
                    <a:pt x="67" y="3170"/>
                  </a:cubicBezTo>
                  <a:cubicBezTo>
                    <a:pt x="134" y="3203"/>
                    <a:pt x="167" y="3237"/>
                    <a:pt x="200" y="3237"/>
                  </a:cubicBezTo>
                  <a:cubicBezTo>
                    <a:pt x="267" y="3237"/>
                    <a:pt x="334" y="3203"/>
                    <a:pt x="367" y="3136"/>
                  </a:cubicBezTo>
                  <a:cubicBezTo>
                    <a:pt x="701" y="2770"/>
                    <a:pt x="2369" y="835"/>
                    <a:pt x="2435" y="234"/>
                  </a:cubicBezTo>
                  <a:cubicBezTo>
                    <a:pt x="2435" y="134"/>
                    <a:pt x="2369" y="1"/>
                    <a:pt x="2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4530193" y="3593415"/>
              <a:ext cx="46418" cy="10859"/>
            </a:xfrm>
            <a:custGeom>
              <a:avLst/>
              <a:gdLst/>
              <a:ahLst/>
              <a:cxnLst/>
              <a:rect l="l" t="t" r="r" b="b"/>
              <a:pathLst>
                <a:path w="2770" h="648" extrusionOk="0">
                  <a:moveTo>
                    <a:pt x="1130" y="0"/>
                  </a:moveTo>
                  <a:cubicBezTo>
                    <a:pt x="790" y="0"/>
                    <a:pt x="409" y="76"/>
                    <a:pt x="0" y="281"/>
                  </a:cubicBezTo>
                  <a:lnTo>
                    <a:pt x="2769" y="648"/>
                  </a:lnTo>
                  <a:cubicBezTo>
                    <a:pt x="2769" y="648"/>
                    <a:pt x="2122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4526272" y="3589762"/>
              <a:ext cx="54244" cy="18433"/>
            </a:xfrm>
            <a:custGeom>
              <a:avLst/>
              <a:gdLst/>
              <a:ahLst/>
              <a:cxnLst/>
              <a:rect l="l" t="t" r="r" b="b"/>
              <a:pathLst>
                <a:path w="3237" h="1100" extrusionOk="0">
                  <a:moveTo>
                    <a:pt x="1322" y="0"/>
                  </a:moveTo>
                  <a:cubicBezTo>
                    <a:pt x="960" y="0"/>
                    <a:pt x="560" y="82"/>
                    <a:pt x="134" y="299"/>
                  </a:cubicBezTo>
                  <a:cubicBezTo>
                    <a:pt x="34" y="365"/>
                    <a:pt x="1" y="499"/>
                    <a:pt x="68" y="599"/>
                  </a:cubicBezTo>
                  <a:cubicBezTo>
                    <a:pt x="89" y="663"/>
                    <a:pt x="152" y="700"/>
                    <a:pt x="222" y="700"/>
                  </a:cubicBezTo>
                  <a:cubicBezTo>
                    <a:pt x="259" y="700"/>
                    <a:pt x="299" y="689"/>
                    <a:pt x="334" y="666"/>
                  </a:cubicBezTo>
                  <a:cubicBezTo>
                    <a:pt x="696" y="489"/>
                    <a:pt x="1034" y="423"/>
                    <a:pt x="1338" y="423"/>
                  </a:cubicBezTo>
                  <a:cubicBezTo>
                    <a:pt x="2241" y="423"/>
                    <a:pt x="2845" y="1008"/>
                    <a:pt x="2870" y="1032"/>
                  </a:cubicBezTo>
                  <a:cubicBezTo>
                    <a:pt x="2903" y="1066"/>
                    <a:pt x="2970" y="1099"/>
                    <a:pt x="3003" y="1099"/>
                  </a:cubicBezTo>
                  <a:cubicBezTo>
                    <a:pt x="3070" y="1099"/>
                    <a:pt x="3103" y="1066"/>
                    <a:pt x="3170" y="1032"/>
                  </a:cubicBezTo>
                  <a:cubicBezTo>
                    <a:pt x="3237" y="932"/>
                    <a:pt x="3237" y="799"/>
                    <a:pt x="3170" y="732"/>
                  </a:cubicBezTo>
                  <a:cubicBezTo>
                    <a:pt x="3145" y="732"/>
                    <a:pt x="2407" y="0"/>
                    <a:pt x="13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4643100" y="3642830"/>
              <a:ext cx="26293" cy="36900"/>
            </a:xfrm>
            <a:custGeom>
              <a:avLst/>
              <a:gdLst/>
              <a:ahLst/>
              <a:cxnLst/>
              <a:rect l="l" t="t" r="r" b="b"/>
              <a:pathLst>
                <a:path w="1569" h="2202" extrusionOk="0">
                  <a:moveTo>
                    <a:pt x="1568" y="0"/>
                  </a:moveTo>
                  <a:lnTo>
                    <a:pt x="1" y="2202"/>
                  </a:lnTo>
                  <a:cubicBezTo>
                    <a:pt x="1" y="2202"/>
                    <a:pt x="1535" y="701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4639196" y="3638909"/>
              <a:ext cx="34102" cy="44190"/>
            </a:xfrm>
            <a:custGeom>
              <a:avLst/>
              <a:gdLst/>
              <a:ahLst/>
              <a:cxnLst/>
              <a:rect l="l" t="t" r="r" b="b"/>
              <a:pathLst>
                <a:path w="2035" h="2637" extrusionOk="0">
                  <a:moveTo>
                    <a:pt x="1835" y="1"/>
                  </a:moveTo>
                  <a:cubicBezTo>
                    <a:pt x="1701" y="1"/>
                    <a:pt x="1601" y="101"/>
                    <a:pt x="1601" y="201"/>
                  </a:cubicBezTo>
                  <a:cubicBezTo>
                    <a:pt x="1568" y="668"/>
                    <a:pt x="634" y="1735"/>
                    <a:pt x="67" y="2269"/>
                  </a:cubicBezTo>
                  <a:cubicBezTo>
                    <a:pt x="0" y="2369"/>
                    <a:pt x="0" y="2503"/>
                    <a:pt x="67" y="2569"/>
                  </a:cubicBezTo>
                  <a:cubicBezTo>
                    <a:pt x="100" y="2636"/>
                    <a:pt x="167" y="2636"/>
                    <a:pt x="234" y="2636"/>
                  </a:cubicBezTo>
                  <a:cubicBezTo>
                    <a:pt x="267" y="2636"/>
                    <a:pt x="334" y="2636"/>
                    <a:pt x="367" y="2569"/>
                  </a:cubicBezTo>
                  <a:cubicBezTo>
                    <a:pt x="534" y="2436"/>
                    <a:pt x="1968" y="1002"/>
                    <a:pt x="2002" y="234"/>
                  </a:cubicBezTo>
                  <a:cubicBezTo>
                    <a:pt x="2035" y="134"/>
                    <a:pt x="1935" y="34"/>
                    <a:pt x="18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4555898" y="3554506"/>
              <a:ext cx="27415" cy="45296"/>
            </a:xfrm>
            <a:custGeom>
              <a:avLst/>
              <a:gdLst/>
              <a:ahLst/>
              <a:cxnLst/>
              <a:rect l="l" t="t" r="r" b="b"/>
              <a:pathLst>
                <a:path w="1636" h="27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35" y="1"/>
                    <a:pt x="1" y="1435"/>
                    <a:pt x="1635" y="270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4551994" y="3550954"/>
              <a:ext cx="35224" cy="52200"/>
            </a:xfrm>
            <a:custGeom>
              <a:avLst/>
              <a:gdLst/>
              <a:ahLst/>
              <a:cxnLst/>
              <a:rect l="l" t="t" r="r" b="b"/>
              <a:pathLst>
                <a:path w="2102" h="3115" extrusionOk="0">
                  <a:moveTo>
                    <a:pt x="888" y="0"/>
                  </a:moveTo>
                  <a:cubicBezTo>
                    <a:pt x="805" y="0"/>
                    <a:pt x="718" y="38"/>
                    <a:pt x="667" y="113"/>
                  </a:cubicBezTo>
                  <a:cubicBezTo>
                    <a:pt x="667" y="146"/>
                    <a:pt x="0" y="1747"/>
                    <a:pt x="1768" y="3082"/>
                  </a:cubicBezTo>
                  <a:cubicBezTo>
                    <a:pt x="1802" y="3082"/>
                    <a:pt x="1835" y="3115"/>
                    <a:pt x="1868" y="3115"/>
                  </a:cubicBezTo>
                  <a:cubicBezTo>
                    <a:pt x="1935" y="3115"/>
                    <a:pt x="2002" y="3082"/>
                    <a:pt x="2035" y="3015"/>
                  </a:cubicBezTo>
                  <a:cubicBezTo>
                    <a:pt x="2102" y="2948"/>
                    <a:pt x="2102" y="2815"/>
                    <a:pt x="2002" y="2748"/>
                  </a:cubicBezTo>
                  <a:cubicBezTo>
                    <a:pt x="501" y="1614"/>
                    <a:pt x="1034" y="346"/>
                    <a:pt x="1068" y="280"/>
                  </a:cubicBezTo>
                  <a:cubicBezTo>
                    <a:pt x="1101" y="180"/>
                    <a:pt x="1068" y="79"/>
                    <a:pt x="968" y="13"/>
                  </a:cubicBezTo>
                  <a:cubicBezTo>
                    <a:pt x="943" y="4"/>
                    <a:pt x="916" y="0"/>
                    <a:pt x="88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3803557" y="4428280"/>
              <a:ext cx="246520" cy="114605"/>
            </a:xfrm>
            <a:custGeom>
              <a:avLst/>
              <a:gdLst/>
              <a:ahLst/>
              <a:cxnLst/>
              <a:rect l="l" t="t" r="r" b="b"/>
              <a:pathLst>
                <a:path w="14711" h="6839" extrusionOk="0">
                  <a:moveTo>
                    <a:pt x="6642" y="1"/>
                  </a:moveTo>
                  <a:cubicBezTo>
                    <a:pt x="4546" y="1"/>
                    <a:pt x="2244" y="814"/>
                    <a:pt x="0" y="3196"/>
                  </a:cubicBezTo>
                  <a:cubicBezTo>
                    <a:pt x="0" y="3196"/>
                    <a:pt x="2460" y="6839"/>
                    <a:pt x="7029" y="6839"/>
                  </a:cubicBezTo>
                  <a:cubicBezTo>
                    <a:pt x="9148" y="6839"/>
                    <a:pt x="11720" y="6056"/>
                    <a:pt x="14711" y="3763"/>
                  </a:cubicBezTo>
                  <a:cubicBezTo>
                    <a:pt x="14711" y="3763"/>
                    <a:pt x="11151" y="1"/>
                    <a:pt x="6642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3870617" y="4482370"/>
              <a:ext cx="177227" cy="13993"/>
            </a:xfrm>
            <a:custGeom>
              <a:avLst/>
              <a:gdLst/>
              <a:ahLst/>
              <a:cxnLst/>
              <a:rect l="l" t="t" r="r" b="b"/>
              <a:pathLst>
                <a:path w="10576" h="835" extrusionOk="0">
                  <a:moveTo>
                    <a:pt x="201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68" y="401"/>
                    <a:pt x="201" y="401"/>
                  </a:cubicBezTo>
                  <a:cubicBezTo>
                    <a:pt x="301" y="401"/>
                    <a:pt x="9041" y="501"/>
                    <a:pt x="10308" y="835"/>
                  </a:cubicBezTo>
                  <a:lnTo>
                    <a:pt x="10375" y="835"/>
                  </a:lnTo>
                  <a:cubicBezTo>
                    <a:pt x="10442" y="835"/>
                    <a:pt x="10542" y="768"/>
                    <a:pt x="10575" y="701"/>
                  </a:cubicBezTo>
                  <a:cubicBezTo>
                    <a:pt x="10575" y="568"/>
                    <a:pt x="10508" y="468"/>
                    <a:pt x="10408" y="435"/>
                  </a:cubicBezTo>
                  <a:cubicBezTo>
                    <a:pt x="9074" y="68"/>
                    <a:pt x="568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4028247" y="4310682"/>
              <a:ext cx="202246" cy="181216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4100921" y="4359829"/>
              <a:ext cx="123553" cy="132066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3894663" y="4143065"/>
              <a:ext cx="226964" cy="680321"/>
            </a:xfrm>
            <a:custGeom>
              <a:avLst/>
              <a:gdLst/>
              <a:ahLst/>
              <a:cxnLst/>
              <a:rect l="l" t="t" r="r" b="b"/>
              <a:pathLst>
                <a:path w="13544" h="40598" extrusionOk="0">
                  <a:moveTo>
                    <a:pt x="248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102"/>
                    <a:pt x="0" y="236"/>
                    <a:pt x="100" y="336"/>
                  </a:cubicBezTo>
                  <a:cubicBezTo>
                    <a:pt x="9941" y="13612"/>
                    <a:pt x="13076" y="40131"/>
                    <a:pt x="13110" y="40398"/>
                  </a:cubicBezTo>
                  <a:cubicBezTo>
                    <a:pt x="13110" y="40498"/>
                    <a:pt x="13210" y="40598"/>
                    <a:pt x="13310" y="40598"/>
                  </a:cubicBezTo>
                  <a:lnTo>
                    <a:pt x="13343" y="40598"/>
                  </a:lnTo>
                  <a:cubicBezTo>
                    <a:pt x="13443" y="40564"/>
                    <a:pt x="13543" y="40464"/>
                    <a:pt x="13510" y="40364"/>
                  </a:cubicBezTo>
                  <a:cubicBezTo>
                    <a:pt x="13510" y="40097"/>
                    <a:pt x="10341" y="13478"/>
                    <a:pt x="434" y="102"/>
                  </a:cubicBezTo>
                  <a:cubicBezTo>
                    <a:pt x="391" y="37"/>
                    <a:pt x="320" y="1"/>
                    <a:pt x="24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3677228" y="4026875"/>
              <a:ext cx="236951" cy="149024"/>
            </a:xfrm>
            <a:custGeom>
              <a:avLst/>
              <a:gdLst/>
              <a:ahLst/>
              <a:cxnLst/>
              <a:rect l="l" t="t" r="r" b="b"/>
              <a:pathLst>
                <a:path w="14140" h="8893" extrusionOk="0">
                  <a:moveTo>
                    <a:pt x="1606" y="1"/>
                  </a:moveTo>
                  <a:cubicBezTo>
                    <a:pt x="398" y="1"/>
                    <a:pt x="0" y="798"/>
                    <a:pt x="1235" y="2900"/>
                  </a:cubicBezTo>
                  <a:cubicBezTo>
                    <a:pt x="4360" y="8221"/>
                    <a:pt x="8927" y="8822"/>
                    <a:pt x="10828" y="8822"/>
                  </a:cubicBezTo>
                  <a:cubicBezTo>
                    <a:pt x="11381" y="8822"/>
                    <a:pt x="11709" y="8771"/>
                    <a:pt x="11709" y="8771"/>
                  </a:cubicBezTo>
                  <a:cubicBezTo>
                    <a:pt x="11709" y="8771"/>
                    <a:pt x="12127" y="8893"/>
                    <a:pt x="12560" y="8893"/>
                  </a:cubicBezTo>
                  <a:cubicBezTo>
                    <a:pt x="13326" y="8893"/>
                    <a:pt x="14140" y="8512"/>
                    <a:pt x="12776" y="6402"/>
                  </a:cubicBezTo>
                  <a:cubicBezTo>
                    <a:pt x="11271" y="4110"/>
                    <a:pt x="4349" y="1"/>
                    <a:pt x="1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3678904" y="4023473"/>
              <a:ext cx="230868" cy="155979"/>
            </a:xfrm>
            <a:custGeom>
              <a:avLst/>
              <a:gdLst/>
              <a:ahLst/>
              <a:cxnLst/>
              <a:rect l="l" t="t" r="r" b="b"/>
              <a:pathLst>
                <a:path w="13777" h="9308" extrusionOk="0">
                  <a:moveTo>
                    <a:pt x="1535" y="434"/>
                  </a:moveTo>
                  <a:cubicBezTo>
                    <a:pt x="4270" y="434"/>
                    <a:pt x="11075" y="4571"/>
                    <a:pt x="12476" y="6739"/>
                  </a:cubicBezTo>
                  <a:cubicBezTo>
                    <a:pt x="13277" y="7973"/>
                    <a:pt x="13243" y="8440"/>
                    <a:pt x="13143" y="8640"/>
                  </a:cubicBezTo>
                  <a:cubicBezTo>
                    <a:pt x="13010" y="8840"/>
                    <a:pt x="12710" y="8907"/>
                    <a:pt x="12443" y="8907"/>
                  </a:cubicBezTo>
                  <a:cubicBezTo>
                    <a:pt x="12042" y="8907"/>
                    <a:pt x="11642" y="8774"/>
                    <a:pt x="11642" y="8774"/>
                  </a:cubicBezTo>
                  <a:lnTo>
                    <a:pt x="11575" y="8774"/>
                  </a:lnTo>
                  <a:cubicBezTo>
                    <a:pt x="11542" y="8774"/>
                    <a:pt x="11242" y="8840"/>
                    <a:pt x="10708" y="8840"/>
                  </a:cubicBezTo>
                  <a:cubicBezTo>
                    <a:pt x="8907" y="8840"/>
                    <a:pt x="4404" y="8273"/>
                    <a:pt x="1335" y="3003"/>
                  </a:cubicBezTo>
                  <a:cubicBezTo>
                    <a:pt x="501" y="1635"/>
                    <a:pt x="534" y="1035"/>
                    <a:pt x="701" y="734"/>
                  </a:cubicBezTo>
                  <a:cubicBezTo>
                    <a:pt x="801" y="534"/>
                    <a:pt x="1101" y="434"/>
                    <a:pt x="1535" y="434"/>
                  </a:cubicBezTo>
                  <a:close/>
                  <a:moveTo>
                    <a:pt x="1535" y="1"/>
                  </a:moveTo>
                  <a:cubicBezTo>
                    <a:pt x="934" y="1"/>
                    <a:pt x="534" y="201"/>
                    <a:pt x="334" y="534"/>
                  </a:cubicBezTo>
                  <a:cubicBezTo>
                    <a:pt x="0" y="1068"/>
                    <a:pt x="234" y="1969"/>
                    <a:pt x="968" y="3236"/>
                  </a:cubicBezTo>
                  <a:cubicBezTo>
                    <a:pt x="4170" y="8673"/>
                    <a:pt x="8840" y="9241"/>
                    <a:pt x="10708" y="9241"/>
                  </a:cubicBezTo>
                  <a:cubicBezTo>
                    <a:pt x="11175" y="9241"/>
                    <a:pt x="11475" y="9207"/>
                    <a:pt x="11575" y="9207"/>
                  </a:cubicBezTo>
                  <a:cubicBezTo>
                    <a:pt x="11709" y="9241"/>
                    <a:pt x="12076" y="9307"/>
                    <a:pt x="12443" y="9307"/>
                  </a:cubicBezTo>
                  <a:cubicBezTo>
                    <a:pt x="13110" y="9307"/>
                    <a:pt x="13377" y="9040"/>
                    <a:pt x="13510" y="8840"/>
                  </a:cubicBezTo>
                  <a:cubicBezTo>
                    <a:pt x="13777" y="8340"/>
                    <a:pt x="13543" y="7606"/>
                    <a:pt x="12843" y="6505"/>
                  </a:cubicBezTo>
                  <a:cubicBezTo>
                    <a:pt x="11342" y="4204"/>
                    <a:pt x="4437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3786097" y="3914070"/>
              <a:ext cx="138601" cy="228120"/>
            </a:xfrm>
            <a:custGeom>
              <a:avLst/>
              <a:gdLst/>
              <a:ahLst/>
              <a:cxnLst/>
              <a:rect l="l" t="t" r="r" b="b"/>
              <a:pathLst>
                <a:path w="8271" h="13613" extrusionOk="0">
                  <a:moveTo>
                    <a:pt x="1063" y="1"/>
                  </a:moveTo>
                  <a:cubicBezTo>
                    <a:pt x="416" y="1"/>
                    <a:pt x="0" y="735"/>
                    <a:pt x="8" y="2560"/>
                  </a:cubicBezTo>
                  <a:cubicBezTo>
                    <a:pt x="41" y="10532"/>
                    <a:pt x="6079" y="12867"/>
                    <a:pt x="6079" y="12867"/>
                  </a:cubicBezTo>
                  <a:cubicBezTo>
                    <a:pt x="6079" y="12867"/>
                    <a:pt x="6783" y="13612"/>
                    <a:pt x="7378" y="13612"/>
                  </a:cubicBezTo>
                  <a:cubicBezTo>
                    <a:pt x="7860" y="13612"/>
                    <a:pt x="8270" y="13126"/>
                    <a:pt x="8181" y="11366"/>
                  </a:cubicBezTo>
                  <a:cubicBezTo>
                    <a:pt x="8052" y="8331"/>
                    <a:pt x="3243" y="1"/>
                    <a:pt x="1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3782310" y="3910567"/>
              <a:ext cx="145355" cy="235342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1268" y="401"/>
                  </a:moveTo>
                  <a:cubicBezTo>
                    <a:pt x="3303" y="401"/>
                    <a:pt x="8073" y="8640"/>
                    <a:pt x="8206" y="11575"/>
                  </a:cubicBezTo>
                  <a:cubicBezTo>
                    <a:pt x="8273" y="12810"/>
                    <a:pt x="8073" y="13310"/>
                    <a:pt x="7906" y="13477"/>
                  </a:cubicBezTo>
                  <a:cubicBezTo>
                    <a:pt x="7806" y="13577"/>
                    <a:pt x="7739" y="13610"/>
                    <a:pt x="7606" y="13610"/>
                  </a:cubicBezTo>
                  <a:cubicBezTo>
                    <a:pt x="7206" y="13610"/>
                    <a:pt x="6639" y="13143"/>
                    <a:pt x="6472" y="12943"/>
                  </a:cubicBezTo>
                  <a:cubicBezTo>
                    <a:pt x="6438" y="12910"/>
                    <a:pt x="6405" y="12910"/>
                    <a:pt x="6372" y="12910"/>
                  </a:cubicBezTo>
                  <a:cubicBezTo>
                    <a:pt x="6372" y="12876"/>
                    <a:pt x="4871" y="12309"/>
                    <a:pt x="3403" y="10741"/>
                  </a:cubicBezTo>
                  <a:cubicBezTo>
                    <a:pt x="2069" y="9340"/>
                    <a:pt x="468" y="6805"/>
                    <a:pt x="434" y="2769"/>
                  </a:cubicBezTo>
                  <a:cubicBezTo>
                    <a:pt x="434" y="1335"/>
                    <a:pt x="701" y="801"/>
                    <a:pt x="901" y="568"/>
                  </a:cubicBezTo>
                  <a:cubicBezTo>
                    <a:pt x="1001" y="467"/>
                    <a:pt x="1135" y="401"/>
                    <a:pt x="1268" y="401"/>
                  </a:cubicBezTo>
                  <a:close/>
                  <a:moveTo>
                    <a:pt x="1268" y="0"/>
                  </a:moveTo>
                  <a:cubicBezTo>
                    <a:pt x="1035" y="0"/>
                    <a:pt x="801" y="101"/>
                    <a:pt x="601" y="267"/>
                  </a:cubicBezTo>
                  <a:cubicBezTo>
                    <a:pt x="201" y="668"/>
                    <a:pt x="1" y="1502"/>
                    <a:pt x="34" y="2769"/>
                  </a:cubicBezTo>
                  <a:cubicBezTo>
                    <a:pt x="67" y="10408"/>
                    <a:pt x="5638" y="13010"/>
                    <a:pt x="6172" y="13277"/>
                  </a:cubicBezTo>
                  <a:cubicBezTo>
                    <a:pt x="6338" y="13443"/>
                    <a:pt x="7006" y="14044"/>
                    <a:pt x="7606" y="14044"/>
                  </a:cubicBezTo>
                  <a:cubicBezTo>
                    <a:pt x="7839" y="14044"/>
                    <a:pt x="8040" y="13944"/>
                    <a:pt x="8206" y="13777"/>
                  </a:cubicBezTo>
                  <a:cubicBezTo>
                    <a:pt x="8540" y="13410"/>
                    <a:pt x="8673" y="12710"/>
                    <a:pt x="8640" y="11575"/>
                  </a:cubicBezTo>
                  <a:cubicBezTo>
                    <a:pt x="8473" y="8607"/>
                    <a:pt x="3703" y="0"/>
                    <a:pt x="1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3859440" y="3907652"/>
              <a:ext cx="161944" cy="246603"/>
            </a:xfrm>
            <a:custGeom>
              <a:avLst/>
              <a:gdLst/>
              <a:ahLst/>
              <a:cxnLst/>
              <a:rect l="l" t="t" r="r" b="b"/>
              <a:pathLst>
                <a:path w="9664" h="14716" extrusionOk="0">
                  <a:moveTo>
                    <a:pt x="7231" y="0"/>
                  </a:moveTo>
                  <a:cubicBezTo>
                    <a:pt x="6753" y="0"/>
                    <a:pt x="6099" y="421"/>
                    <a:pt x="5238" y="1409"/>
                  </a:cubicBezTo>
                  <a:cubicBezTo>
                    <a:pt x="1" y="7413"/>
                    <a:pt x="2970" y="13150"/>
                    <a:pt x="2970" y="13150"/>
                  </a:cubicBezTo>
                  <a:cubicBezTo>
                    <a:pt x="2970" y="13150"/>
                    <a:pt x="3032" y="14715"/>
                    <a:pt x="3865" y="14715"/>
                  </a:cubicBezTo>
                  <a:cubicBezTo>
                    <a:pt x="4248" y="14715"/>
                    <a:pt x="4794" y="14384"/>
                    <a:pt x="5571" y="13417"/>
                  </a:cubicBezTo>
                  <a:cubicBezTo>
                    <a:pt x="7606" y="10853"/>
                    <a:pt x="9664" y="0"/>
                    <a:pt x="7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3860010" y="3903865"/>
              <a:ext cx="155409" cy="253792"/>
            </a:xfrm>
            <a:custGeom>
              <a:avLst/>
              <a:gdLst/>
              <a:ahLst/>
              <a:cxnLst/>
              <a:rect l="l" t="t" r="r" b="b"/>
              <a:pathLst>
                <a:path w="9274" h="15145" extrusionOk="0">
                  <a:moveTo>
                    <a:pt x="7172" y="434"/>
                  </a:moveTo>
                  <a:cubicBezTo>
                    <a:pt x="7439" y="434"/>
                    <a:pt x="7606" y="567"/>
                    <a:pt x="7772" y="867"/>
                  </a:cubicBezTo>
                  <a:cubicBezTo>
                    <a:pt x="8840" y="3102"/>
                    <a:pt x="7039" y="11408"/>
                    <a:pt x="5371" y="13510"/>
                  </a:cubicBezTo>
                  <a:cubicBezTo>
                    <a:pt x="4570" y="14544"/>
                    <a:pt x="4070" y="14744"/>
                    <a:pt x="3836" y="14744"/>
                  </a:cubicBezTo>
                  <a:cubicBezTo>
                    <a:pt x="3336" y="14744"/>
                    <a:pt x="3169" y="13743"/>
                    <a:pt x="3136" y="13376"/>
                  </a:cubicBezTo>
                  <a:cubicBezTo>
                    <a:pt x="3136" y="13343"/>
                    <a:pt x="3136" y="13310"/>
                    <a:pt x="3136" y="13276"/>
                  </a:cubicBezTo>
                  <a:cubicBezTo>
                    <a:pt x="3102" y="13243"/>
                    <a:pt x="267" y="7572"/>
                    <a:pt x="5337" y="1768"/>
                  </a:cubicBezTo>
                  <a:cubicBezTo>
                    <a:pt x="6305" y="667"/>
                    <a:pt x="6872" y="434"/>
                    <a:pt x="7172" y="434"/>
                  </a:cubicBezTo>
                  <a:close/>
                  <a:moveTo>
                    <a:pt x="7172" y="0"/>
                  </a:moveTo>
                  <a:cubicBezTo>
                    <a:pt x="6605" y="0"/>
                    <a:pt x="5904" y="501"/>
                    <a:pt x="5037" y="1468"/>
                  </a:cubicBezTo>
                  <a:cubicBezTo>
                    <a:pt x="0" y="7239"/>
                    <a:pt x="2469" y="12909"/>
                    <a:pt x="2735" y="13443"/>
                  </a:cubicBezTo>
                  <a:cubicBezTo>
                    <a:pt x="2769" y="13710"/>
                    <a:pt x="2902" y="15144"/>
                    <a:pt x="3836" y="15144"/>
                  </a:cubicBezTo>
                  <a:cubicBezTo>
                    <a:pt x="4337" y="15144"/>
                    <a:pt x="4937" y="14711"/>
                    <a:pt x="5704" y="13777"/>
                  </a:cubicBezTo>
                  <a:cubicBezTo>
                    <a:pt x="7472" y="11542"/>
                    <a:pt x="9273" y="3069"/>
                    <a:pt x="8139" y="701"/>
                  </a:cubicBezTo>
                  <a:cubicBezTo>
                    <a:pt x="7872" y="134"/>
                    <a:pt x="7472" y="0"/>
                    <a:pt x="71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3920418" y="3981900"/>
              <a:ext cx="233047" cy="196415"/>
            </a:xfrm>
            <a:custGeom>
              <a:avLst/>
              <a:gdLst/>
              <a:ahLst/>
              <a:cxnLst/>
              <a:rect l="l" t="t" r="r" b="b"/>
              <a:pathLst>
                <a:path w="13907" h="11721" extrusionOk="0">
                  <a:moveTo>
                    <a:pt x="10171" y="1"/>
                  </a:moveTo>
                  <a:cubicBezTo>
                    <a:pt x="9728" y="1"/>
                    <a:pt x="9126" y="139"/>
                    <a:pt x="8337" y="447"/>
                  </a:cubicBezTo>
                  <a:cubicBezTo>
                    <a:pt x="932" y="3349"/>
                    <a:pt x="898" y="9820"/>
                    <a:pt x="898" y="9820"/>
                  </a:cubicBezTo>
                  <a:cubicBezTo>
                    <a:pt x="898" y="9820"/>
                    <a:pt x="0" y="11721"/>
                    <a:pt x="1410" y="11721"/>
                  </a:cubicBezTo>
                  <a:cubicBezTo>
                    <a:pt x="1782" y="11721"/>
                    <a:pt x="2315" y="11589"/>
                    <a:pt x="3067" y="11255"/>
                  </a:cubicBezTo>
                  <a:cubicBezTo>
                    <a:pt x="6287" y="9853"/>
                    <a:pt x="13907" y="1"/>
                    <a:pt x="10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3923719" y="3978767"/>
              <a:ext cx="192879" cy="202917"/>
            </a:xfrm>
            <a:custGeom>
              <a:avLst/>
              <a:gdLst/>
              <a:ahLst/>
              <a:cxnLst/>
              <a:rect l="l" t="t" r="r" b="b"/>
              <a:pathLst>
                <a:path w="11510" h="12109" extrusionOk="0">
                  <a:moveTo>
                    <a:pt x="9975" y="400"/>
                  </a:moveTo>
                  <a:cubicBezTo>
                    <a:pt x="10575" y="400"/>
                    <a:pt x="10709" y="667"/>
                    <a:pt x="10742" y="901"/>
                  </a:cubicBezTo>
                  <a:cubicBezTo>
                    <a:pt x="11209" y="2969"/>
                    <a:pt x="5405" y="10107"/>
                    <a:pt x="2770" y="11275"/>
                  </a:cubicBezTo>
                  <a:cubicBezTo>
                    <a:pt x="2105" y="11556"/>
                    <a:pt x="1575" y="11705"/>
                    <a:pt x="1207" y="11705"/>
                  </a:cubicBezTo>
                  <a:cubicBezTo>
                    <a:pt x="965" y="11705"/>
                    <a:pt x="794" y="11641"/>
                    <a:pt x="701" y="11508"/>
                  </a:cubicBezTo>
                  <a:cubicBezTo>
                    <a:pt x="501" y="11141"/>
                    <a:pt x="768" y="10374"/>
                    <a:pt x="902" y="10107"/>
                  </a:cubicBezTo>
                  <a:cubicBezTo>
                    <a:pt x="902" y="10074"/>
                    <a:pt x="902" y="10041"/>
                    <a:pt x="902" y="10007"/>
                  </a:cubicBezTo>
                  <a:cubicBezTo>
                    <a:pt x="902" y="9974"/>
                    <a:pt x="1035" y="3636"/>
                    <a:pt x="8240" y="834"/>
                  </a:cubicBezTo>
                  <a:cubicBezTo>
                    <a:pt x="8974" y="534"/>
                    <a:pt x="9541" y="400"/>
                    <a:pt x="9975" y="400"/>
                  </a:cubicBezTo>
                  <a:close/>
                  <a:moveTo>
                    <a:pt x="9975" y="0"/>
                  </a:moveTo>
                  <a:cubicBezTo>
                    <a:pt x="9508" y="0"/>
                    <a:pt x="8874" y="133"/>
                    <a:pt x="8073" y="434"/>
                  </a:cubicBezTo>
                  <a:cubicBezTo>
                    <a:pt x="935" y="3236"/>
                    <a:pt x="501" y="9373"/>
                    <a:pt x="501" y="9974"/>
                  </a:cubicBezTo>
                  <a:cubicBezTo>
                    <a:pt x="401" y="10207"/>
                    <a:pt x="1" y="11141"/>
                    <a:pt x="368" y="11742"/>
                  </a:cubicBezTo>
                  <a:cubicBezTo>
                    <a:pt x="535" y="11975"/>
                    <a:pt x="801" y="12109"/>
                    <a:pt x="1202" y="12109"/>
                  </a:cubicBezTo>
                  <a:cubicBezTo>
                    <a:pt x="1669" y="12109"/>
                    <a:pt x="2236" y="11975"/>
                    <a:pt x="2970" y="11642"/>
                  </a:cubicBezTo>
                  <a:cubicBezTo>
                    <a:pt x="4437" y="10975"/>
                    <a:pt x="6706" y="8673"/>
                    <a:pt x="8273" y="6671"/>
                  </a:cubicBezTo>
                  <a:cubicBezTo>
                    <a:pt x="9041" y="5671"/>
                    <a:pt x="11509" y="2402"/>
                    <a:pt x="11176" y="801"/>
                  </a:cubicBezTo>
                  <a:cubicBezTo>
                    <a:pt x="11075" y="434"/>
                    <a:pt x="10809" y="0"/>
                    <a:pt x="99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3895216" y="4079206"/>
              <a:ext cx="361074" cy="108069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1279" y="1"/>
                  </a:moveTo>
                  <a:cubicBezTo>
                    <a:pt x="5544" y="1"/>
                    <a:pt x="2869" y="4013"/>
                    <a:pt x="2869" y="4013"/>
                  </a:cubicBezTo>
                  <a:cubicBezTo>
                    <a:pt x="2869" y="4013"/>
                    <a:pt x="1" y="5714"/>
                    <a:pt x="3870" y="6382"/>
                  </a:cubicBezTo>
                  <a:cubicBezTo>
                    <a:pt x="4120" y="6427"/>
                    <a:pt x="4415" y="6448"/>
                    <a:pt x="4743" y="6448"/>
                  </a:cubicBezTo>
                  <a:cubicBezTo>
                    <a:pt x="9499" y="6448"/>
                    <a:pt x="21547" y="1966"/>
                    <a:pt x="14278" y="344"/>
                  </a:cubicBezTo>
                  <a:cubicBezTo>
                    <a:pt x="13198" y="104"/>
                    <a:pt x="12199" y="1"/>
                    <a:pt x="11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3920368" y="4076022"/>
              <a:ext cx="257161" cy="114605"/>
            </a:xfrm>
            <a:custGeom>
              <a:avLst/>
              <a:gdLst/>
              <a:ahLst/>
              <a:cxnLst/>
              <a:rect l="l" t="t" r="r" b="b"/>
              <a:pathLst>
                <a:path w="15346" h="6839" extrusionOk="0">
                  <a:moveTo>
                    <a:pt x="9774" y="400"/>
                  </a:moveTo>
                  <a:cubicBezTo>
                    <a:pt x="10708" y="400"/>
                    <a:pt x="11709" y="501"/>
                    <a:pt x="12710" y="734"/>
                  </a:cubicBezTo>
                  <a:cubicBezTo>
                    <a:pt x="14144" y="1068"/>
                    <a:pt x="14878" y="1501"/>
                    <a:pt x="14845" y="2002"/>
                  </a:cubicBezTo>
                  <a:cubicBezTo>
                    <a:pt x="14645" y="3736"/>
                    <a:pt x="6939" y="6438"/>
                    <a:pt x="3203" y="6438"/>
                  </a:cubicBezTo>
                  <a:cubicBezTo>
                    <a:pt x="2903" y="6438"/>
                    <a:pt x="2636" y="6405"/>
                    <a:pt x="2402" y="6371"/>
                  </a:cubicBezTo>
                  <a:cubicBezTo>
                    <a:pt x="868" y="6105"/>
                    <a:pt x="601" y="5704"/>
                    <a:pt x="534" y="5504"/>
                  </a:cubicBezTo>
                  <a:cubicBezTo>
                    <a:pt x="468" y="5070"/>
                    <a:pt x="1202" y="4537"/>
                    <a:pt x="1468" y="4370"/>
                  </a:cubicBezTo>
                  <a:cubicBezTo>
                    <a:pt x="1502" y="4337"/>
                    <a:pt x="1502" y="4337"/>
                    <a:pt x="1535" y="4303"/>
                  </a:cubicBezTo>
                  <a:cubicBezTo>
                    <a:pt x="1535" y="4270"/>
                    <a:pt x="4237" y="400"/>
                    <a:pt x="9774" y="400"/>
                  </a:cubicBezTo>
                  <a:close/>
                  <a:moveTo>
                    <a:pt x="9774" y="0"/>
                  </a:moveTo>
                  <a:cubicBezTo>
                    <a:pt x="4304" y="0"/>
                    <a:pt x="1502" y="3603"/>
                    <a:pt x="1202" y="4036"/>
                  </a:cubicBezTo>
                  <a:cubicBezTo>
                    <a:pt x="968" y="4170"/>
                    <a:pt x="1" y="4837"/>
                    <a:pt x="134" y="5571"/>
                  </a:cubicBezTo>
                  <a:cubicBezTo>
                    <a:pt x="234" y="6138"/>
                    <a:pt x="968" y="6538"/>
                    <a:pt x="2336" y="6772"/>
                  </a:cubicBezTo>
                  <a:cubicBezTo>
                    <a:pt x="2569" y="6838"/>
                    <a:pt x="2869" y="6838"/>
                    <a:pt x="3203" y="6838"/>
                  </a:cubicBezTo>
                  <a:cubicBezTo>
                    <a:pt x="6906" y="6838"/>
                    <a:pt x="15011" y="4170"/>
                    <a:pt x="15245" y="2068"/>
                  </a:cubicBezTo>
                  <a:cubicBezTo>
                    <a:pt x="15345" y="1301"/>
                    <a:pt x="14511" y="701"/>
                    <a:pt x="12810" y="334"/>
                  </a:cubicBezTo>
                  <a:cubicBezTo>
                    <a:pt x="11776" y="100"/>
                    <a:pt x="10742" y="0"/>
                    <a:pt x="977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3886838" y="4163894"/>
              <a:ext cx="257814" cy="129552"/>
            </a:xfrm>
            <a:custGeom>
              <a:avLst/>
              <a:gdLst/>
              <a:ahLst/>
              <a:cxnLst/>
              <a:rect l="l" t="t" r="r" b="b"/>
              <a:pathLst>
                <a:path w="15385" h="7731" extrusionOk="0">
                  <a:moveTo>
                    <a:pt x="4718" y="0"/>
                  </a:moveTo>
                  <a:cubicBezTo>
                    <a:pt x="3469" y="0"/>
                    <a:pt x="2669" y="227"/>
                    <a:pt x="2669" y="227"/>
                  </a:cubicBezTo>
                  <a:cubicBezTo>
                    <a:pt x="2669" y="227"/>
                    <a:pt x="2463" y="195"/>
                    <a:pt x="2193" y="195"/>
                  </a:cubicBezTo>
                  <a:cubicBezTo>
                    <a:pt x="1383" y="195"/>
                    <a:pt x="0" y="477"/>
                    <a:pt x="1902" y="2729"/>
                  </a:cubicBezTo>
                  <a:cubicBezTo>
                    <a:pt x="3555" y="4712"/>
                    <a:pt x="10306" y="7730"/>
                    <a:pt x="13300" y="7730"/>
                  </a:cubicBezTo>
                  <a:cubicBezTo>
                    <a:pt x="14837" y="7730"/>
                    <a:pt x="15384" y="6935"/>
                    <a:pt x="13743" y="4797"/>
                  </a:cubicBezTo>
                  <a:cubicBezTo>
                    <a:pt x="10639" y="728"/>
                    <a:pt x="6957" y="0"/>
                    <a:pt x="4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3896339" y="4160425"/>
              <a:ext cx="244291" cy="136406"/>
            </a:xfrm>
            <a:custGeom>
              <a:avLst/>
              <a:gdLst/>
              <a:ahLst/>
              <a:cxnLst/>
              <a:rect l="l" t="t" r="r" b="b"/>
              <a:pathLst>
                <a:path w="14578" h="8140" extrusionOk="0">
                  <a:moveTo>
                    <a:pt x="4170" y="434"/>
                  </a:moveTo>
                  <a:cubicBezTo>
                    <a:pt x="6538" y="434"/>
                    <a:pt x="10041" y="1234"/>
                    <a:pt x="13010" y="5137"/>
                  </a:cubicBezTo>
                  <a:cubicBezTo>
                    <a:pt x="13777" y="6138"/>
                    <a:pt x="14110" y="6905"/>
                    <a:pt x="13910" y="7305"/>
                  </a:cubicBezTo>
                  <a:cubicBezTo>
                    <a:pt x="13744" y="7672"/>
                    <a:pt x="13176" y="7739"/>
                    <a:pt x="12743" y="7739"/>
                  </a:cubicBezTo>
                  <a:cubicBezTo>
                    <a:pt x="9874" y="7739"/>
                    <a:pt x="3136" y="4770"/>
                    <a:pt x="1468" y="2802"/>
                  </a:cubicBezTo>
                  <a:cubicBezTo>
                    <a:pt x="501" y="1668"/>
                    <a:pt x="534" y="1168"/>
                    <a:pt x="601" y="967"/>
                  </a:cubicBezTo>
                  <a:cubicBezTo>
                    <a:pt x="734" y="667"/>
                    <a:pt x="1268" y="634"/>
                    <a:pt x="1568" y="634"/>
                  </a:cubicBezTo>
                  <a:cubicBezTo>
                    <a:pt x="1835" y="634"/>
                    <a:pt x="2069" y="667"/>
                    <a:pt x="2069" y="667"/>
                  </a:cubicBezTo>
                  <a:cubicBezTo>
                    <a:pt x="2102" y="667"/>
                    <a:pt x="2102" y="667"/>
                    <a:pt x="2135" y="634"/>
                  </a:cubicBezTo>
                  <a:cubicBezTo>
                    <a:pt x="2169" y="634"/>
                    <a:pt x="2936" y="434"/>
                    <a:pt x="4170" y="434"/>
                  </a:cubicBezTo>
                  <a:close/>
                  <a:moveTo>
                    <a:pt x="4170" y="0"/>
                  </a:moveTo>
                  <a:cubicBezTo>
                    <a:pt x="3036" y="0"/>
                    <a:pt x="2269" y="200"/>
                    <a:pt x="2069" y="234"/>
                  </a:cubicBezTo>
                  <a:cubicBezTo>
                    <a:pt x="2002" y="234"/>
                    <a:pt x="1802" y="200"/>
                    <a:pt x="1568" y="200"/>
                  </a:cubicBezTo>
                  <a:cubicBezTo>
                    <a:pt x="868" y="200"/>
                    <a:pt x="401" y="400"/>
                    <a:pt x="234" y="801"/>
                  </a:cubicBezTo>
                  <a:cubicBezTo>
                    <a:pt x="0" y="1301"/>
                    <a:pt x="301" y="2035"/>
                    <a:pt x="1168" y="3069"/>
                  </a:cubicBezTo>
                  <a:cubicBezTo>
                    <a:pt x="2902" y="5170"/>
                    <a:pt x="9741" y="8139"/>
                    <a:pt x="12743" y="8139"/>
                  </a:cubicBezTo>
                  <a:cubicBezTo>
                    <a:pt x="13543" y="8139"/>
                    <a:pt x="14077" y="7939"/>
                    <a:pt x="14277" y="7505"/>
                  </a:cubicBezTo>
                  <a:cubicBezTo>
                    <a:pt x="14577" y="6938"/>
                    <a:pt x="14244" y="6071"/>
                    <a:pt x="13343" y="4870"/>
                  </a:cubicBezTo>
                  <a:cubicBezTo>
                    <a:pt x="10274" y="867"/>
                    <a:pt x="6638" y="0"/>
                    <a:pt x="417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3882850" y="4162470"/>
              <a:ext cx="139540" cy="227634"/>
            </a:xfrm>
            <a:custGeom>
              <a:avLst/>
              <a:gdLst/>
              <a:ahLst/>
              <a:cxnLst/>
              <a:rect l="l" t="t" r="r" b="b"/>
              <a:pathLst>
                <a:path w="8327" h="13584" extrusionOk="0">
                  <a:moveTo>
                    <a:pt x="893" y="1"/>
                  </a:moveTo>
                  <a:cubicBezTo>
                    <a:pt x="409" y="1"/>
                    <a:pt x="1" y="487"/>
                    <a:pt x="105" y="2246"/>
                  </a:cubicBezTo>
                  <a:cubicBezTo>
                    <a:pt x="259" y="5280"/>
                    <a:pt x="5089" y="13583"/>
                    <a:pt x="7266" y="13583"/>
                  </a:cubicBezTo>
                  <a:cubicBezTo>
                    <a:pt x="7913" y="13583"/>
                    <a:pt x="8326" y="12848"/>
                    <a:pt x="8311" y="11019"/>
                  </a:cubicBezTo>
                  <a:cubicBezTo>
                    <a:pt x="8277" y="3080"/>
                    <a:pt x="2206" y="745"/>
                    <a:pt x="2206" y="745"/>
                  </a:cubicBezTo>
                  <a:cubicBezTo>
                    <a:pt x="2206" y="745"/>
                    <a:pt x="1492" y="1"/>
                    <a:pt x="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3880135" y="4158750"/>
              <a:ext cx="145908" cy="234789"/>
            </a:xfrm>
            <a:custGeom>
              <a:avLst/>
              <a:gdLst/>
              <a:ahLst/>
              <a:cxnLst/>
              <a:rect l="l" t="t" r="r" b="b"/>
              <a:pathLst>
                <a:path w="8707" h="14011" extrusionOk="0">
                  <a:moveTo>
                    <a:pt x="1067" y="434"/>
                  </a:moveTo>
                  <a:cubicBezTo>
                    <a:pt x="1468" y="434"/>
                    <a:pt x="2035" y="901"/>
                    <a:pt x="2235" y="1101"/>
                  </a:cubicBezTo>
                  <a:cubicBezTo>
                    <a:pt x="2235" y="1134"/>
                    <a:pt x="2268" y="1134"/>
                    <a:pt x="2302" y="1134"/>
                  </a:cubicBezTo>
                  <a:cubicBezTo>
                    <a:pt x="2368" y="1168"/>
                    <a:pt x="8206" y="3503"/>
                    <a:pt x="8273" y="11241"/>
                  </a:cubicBezTo>
                  <a:cubicBezTo>
                    <a:pt x="8306" y="12676"/>
                    <a:pt x="8039" y="13243"/>
                    <a:pt x="7806" y="13443"/>
                  </a:cubicBezTo>
                  <a:cubicBezTo>
                    <a:pt x="7706" y="13543"/>
                    <a:pt x="7605" y="13610"/>
                    <a:pt x="7439" y="13610"/>
                  </a:cubicBezTo>
                  <a:cubicBezTo>
                    <a:pt x="5437" y="13610"/>
                    <a:pt x="634" y="5404"/>
                    <a:pt x="467" y="2468"/>
                  </a:cubicBezTo>
                  <a:cubicBezTo>
                    <a:pt x="400" y="1234"/>
                    <a:pt x="600" y="734"/>
                    <a:pt x="767" y="567"/>
                  </a:cubicBezTo>
                  <a:cubicBezTo>
                    <a:pt x="867" y="467"/>
                    <a:pt x="934" y="434"/>
                    <a:pt x="1067" y="434"/>
                  </a:cubicBezTo>
                  <a:close/>
                  <a:moveTo>
                    <a:pt x="1067" y="0"/>
                  </a:moveTo>
                  <a:cubicBezTo>
                    <a:pt x="834" y="0"/>
                    <a:pt x="634" y="100"/>
                    <a:pt x="467" y="267"/>
                  </a:cubicBezTo>
                  <a:cubicBezTo>
                    <a:pt x="133" y="634"/>
                    <a:pt x="0" y="1368"/>
                    <a:pt x="67" y="2468"/>
                  </a:cubicBezTo>
                  <a:cubicBezTo>
                    <a:pt x="200" y="5437"/>
                    <a:pt x="5037" y="14010"/>
                    <a:pt x="7439" y="14010"/>
                  </a:cubicBezTo>
                  <a:cubicBezTo>
                    <a:pt x="7706" y="14010"/>
                    <a:pt x="7939" y="13910"/>
                    <a:pt x="8106" y="13743"/>
                  </a:cubicBezTo>
                  <a:cubicBezTo>
                    <a:pt x="8506" y="13343"/>
                    <a:pt x="8706" y="12509"/>
                    <a:pt x="8706" y="11241"/>
                  </a:cubicBezTo>
                  <a:cubicBezTo>
                    <a:pt x="8640" y="3603"/>
                    <a:pt x="3036" y="1001"/>
                    <a:pt x="2502" y="767"/>
                  </a:cubicBezTo>
                  <a:cubicBezTo>
                    <a:pt x="2335" y="600"/>
                    <a:pt x="1668" y="0"/>
                    <a:pt x="10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3772490" y="4169356"/>
              <a:ext cx="181450" cy="235309"/>
            </a:xfrm>
            <a:custGeom>
              <a:avLst/>
              <a:gdLst/>
              <a:ahLst/>
              <a:cxnLst/>
              <a:rect l="l" t="t" r="r" b="b"/>
              <a:pathLst>
                <a:path w="10828" h="14042" extrusionOk="0">
                  <a:moveTo>
                    <a:pt x="8056" y="0"/>
                  </a:moveTo>
                  <a:cubicBezTo>
                    <a:pt x="7679" y="0"/>
                    <a:pt x="7120" y="272"/>
                    <a:pt x="6291" y="1035"/>
                  </a:cubicBezTo>
                  <a:cubicBezTo>
                    <a:pt x="3822" y="3277"/>
                    <a:pt x="1" y="14041"/>
                    <a:pt x="2674" y="14041"/>
                  </a:cubicBezTo>
                  <a:cubicBezTo>
                    <a:pt x="3143" y="14041"/>
                    <a:pt x="3812" y="13710"/>
                    <a:pt x="4723" y="12943"/>
                  </a:cubicBezTo>
                  <a:cubicBezTo>
                    <a:pt x="10827" y="7840"/>
                    <a:pt x="8792" y="1702"/>
                    <a:pt x="8792" y="1702"/>
                  </a:cubicBezTo>
                  <a:cubicBezTo>
                    <a:pt x="8792" y="1702"/>
                    <a:pt x="8997" y="0"/>
                    <a:pt x="8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3785661" y="4165888"/>
              <a:ext cx="166603" cy="242179"/>
            </a:xfrm>
            <a:custGeom>
              <a:avLst/>
              <a:gdLst/>
              <a:ahLst/>
              <a:cxnLst/>
              <a:rect l="l" t="t" r="r" b="b"/>
              <a:pathLst>
                <a:path w="9942" h="14452" extrusionOk="0">
                  <a:moveTo>
                    <a:pt x="7273" y="408"/>
                  </a:moveTo>
                  <a:cubicBezTo>
                    <a:pt x="7406" y="408"/>
                    <a:pt x="7506" y="441"/>
                    <a:pt x="7573" y="541"/>
                  </a:cubicBezTo>
                  <a:cubicBezTo>
                    <a:pt x="7840" y="842"/>
                    <a:pt x="7840" y="1609"/>
                    <a:pt x="7806" y="1876"/>
                  </a:cubicBezTo>
                  <a:cubicBezTo>
                    <a:pt x="7806" y="1909"/>
                    <a:pt x="7806" y="1942"/>
                    <a:pt x="7806" y="1976"/>
                  </a:cubicBezTo>
                  <a:cubicBezTo>
                    <a:pt x="7806" y="1976"/>
                    <a:pt x="8307" y="3510"/>
                    <a:pt x="8073" y="5612"/>
                  </a:cubicBezTo>
                  <a:cubicBezTo>
                    <a:pt x="7840" y="7546"/>
                    <a:pt x="6906" y="10415"/>
                    <a:pt x="3803" y="13017"/>
                  </a:cubicBezTo>
                  <a:cubicBezTo>
                    <a:pt x="2769" y="13851"/>
                    <a:pt x="2202" y="14051"/>
                    <a:pt x="1902" y="14051"/>
                  </a:cubicBezTo>
                  <a:cubicBezTo>
                    <a:pt x="1735" y="14051"/>
                    <a:pt x="1468" y="14018"/>
                    <a:pt x="1335" y="13617"/>
                  </a:cubicBezTo>
                  <a:cubicBezTo>
                    <a:pt x="601" y="11716"/>
                    <a:pt x="3203" y="3610"/>
                    <a:pt x="5638" y="1375"/>
                  </a:cubicBezTo>
                  <a:cubicBezTo>
                    <a:pt x="6505" y="575"/>
                    <a:pt x="7006" y="408"/>
                    <a:pt x="7273" y="408"/>
                  </a:cubicBezTo>
                  <a:close/>
                  <a:moveTo>
                    <a:pt x="7269" y="0"/>
                  </a:moveTo>
                  <a:cubicBezTo>
                    <a:pt x="6796" y="0"/>
                    <a:pt x="6163" y="349"/>
                    <a:pt x="5371" y="1075"/>
                  </a:cubicBezTo>
                  <a:cubicBezTo>
                    <a:pt x="3170" y="3077"/>
                    <a:pt x="1" y="11382"/>
                    <a:pt x="935" y="13751"/>
                  </a:cubicBezTo>
                  <a:cubicBezTo>
                    <a:pt x="1168" y="14351"/>
                    <a:pt x="1568" y="14451"/>
                    <a:pt x="1902" y="14451"/>
                  </a:cubicBezTo>
                  <a:cubicBezTo>
                    <a:pt x="2436" y="14451"/>
                    <a:pt x="3170" y="14084"/>
                    <a:pt x="4070" y="13317"/>
                  </a:cubicBezTo>
                  <a:cubicBezTo>
                    <a:pt x="9941" y="8414"/>
                    <a:pt x="8407" y="2443"/>
                    <a:pt x="8240" y="1876"/>
                  </a:cubicBezTo>
                  <a:cubicBezTo>
                    <a:pt x="8240" y="1642"/>
                    <a:pt x="8307" y="742"/>
                    <a:pt x="7873" y="275"/>
                  </a:cubicBezTo>
                  <a:cubicBezTo>
                    <a:pt x="7714" y="93"/>
                    <a:pt x="7513" y="0"/>
                    <a:pt x="72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3635605" y="4168116"/>
              <a:ext cx="311002" cy="152326"/>
            </a:xfrm>
            <a:custGeom>
              <a:avLst/>
              <a:gdLst/>
              <a:ahLst/>
              <a:cxnLst/>
              <a:rect l="l" t="t" r="r" b="b"/>
              <a:pathLst>
                <a:path w="18559" h="9090" extrusionOk="0">
                  <a:moveTo>
                    <a:pt x="16026" y="0"/>
                  </a:moveTo>
                  <a:cubicBezTo>
                    <a:pt x="15756" y="0"/>
                    <a:pt x="15436" y="23"/>
                    <a:pt x="15060" y="75"/>
                  </a:cubicBezTo>
                  <a:cubicBezTo>
                    <a:pt x="11308" y="620"/>
                    <a:pt x="1" y="9090"/>
                    <a:pt x="6190" y="9090"/>
                  </a:cubicBezTo>
                  <a:cubicBezTo>
                    <a:pt x="6439" y="9090"/>
                    <a:pt x="6715" y="9076"/>
                    <a:pt x="7021" y="9048"/>
                  </a:cubicBezTo>
                  <a:cubicBezTo>
                    <a:pt x="14960" y="8281"/>
                    <a:pt x="16761" y="2043"/>
                    <a:pt x="16761" y="2043"/>
                  </a:cubicBezTo>
                  <a:cubicBezTo>
                    <a:pt x="16761" y="2043"/>
                    <a:pt x="18559" y="0"/>
                    <a:pt x="16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3702380" y="4164648"/>
              <a:ext cx="231438" cy="15901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2042" y="415"/>
                  </a:moveTo>
                  <a:cubicBezTo>
                    <a:pt x="12476" y="415"/>
                    <a:pt x="13010" y="482"/>
                    <a:pt x="13143" y="782"/>
                  </a:cubicBezTo>
                  <a:cubicBezTo>
                    <a:pt x="13310" y="1182"/>
                    <a:pt x="12810" y="1916"/>
                    <a:pt x="12609" y="2116"/>
                  </a:cubicBezTo>
                  <a:cubicBezTo>
                    <a:pt x="12609" y="2150"/>
                    <a:pt x="12576" y="2183"/>
                    <a:pt x="12576" y="2217"/>
                  </a:cubicBezTo>
                  <a:cubicBezTo>
                    <a:pt x="12543" y="2250"/>
                    <a:pt x="10708" y="8321"/>
                    <a:pt x="3003" y="9021"/>
                  </a:cubicBezTo>
                  <a:cubicBezTo>
                    <a:pt x="2677" y="9057"/>
                    <a:pt x="2383" y="9074"/>
                    <a:pt x="2122" y="9074"/>
                  </a:cubicBezTo>
                  <a:cubicBezTo>
                    <a:pt x="1150" y="9074"/>
                    <a:pt x="627" y="8834"/>
                    <a:pt x="601" y="8388"/>
                  </a:cubicBezTo>
                  <a:cubicBezTo>
                    <a:pt x="467" y="6386"/>
                    <a:pt x="8206" y="916"/>
                    <a:pt x="11108" y="482"/>
                  </a:cubicBezTo>
                  <a:cubicBezTo>
                    <a:pt x="11475" y="449"/>
                    <a:pt x="11776" y="415"/>
                    <a:pt x="12042" y="415"/>
                  </a:cubicBezTo>
                  <a:close/>
                  <a:moveTo>
                    <a:pt x="12050" y="0"/>
                  </a:moveTo>
                  <a:cubicBezTo>
                    <a:pt x="11755" y="0"/>
                    <a:pt x="11419" y="28"/>
                    <a:pt x="11042" y="82"/>
                  </a:cubicBezTo>
                  <a:cubicBezTo>
                    <a:pt x="8140" y="482"/>
                    <a:pt x="0" y="6019"/>
                    <a:pt x="167" y="8421"/>
                  </a:cubicBezTo>
                  <a:cubicBezTo>
                    <a:pt x="234" y="9121"/>
                    <a:pt x="901" y="9488"/>
                    <a:pt x="2202" y="9488"/>
                  </a:cubicBezTo>
                  <a:cubicBezTo>
                    <a:pt x="2436" y="9488"/>
                    <a:pt x="2736" y="9488"/>
                    <a:pt x="3036" y="9455"/>
                  </a:cubicBezTo>
                  <a:cubicBezTo>
                    <a:pt x="10675" y="8721"/>
                    <a:pt x="12776" y="2950"/>
                    <a:pt x="12943" y="2350"/>
                  </a:cubicBezTo>
                  <a:cubicBezTo>
                    <a:pt x="13143" y="2150"/>
                    <a:pt x="13810" y="1283"/>
                    <a:pt x="13510" y="615"/>
                  </a:cubicBezTo>
                  <a:cubicBezTo>
                    <a:pt x="13340" y="201"/>
                    <a:pt x="12848" y="0"/>
                    <a:pt x="120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3562663" y="4135357"/>
              <a:ext cx="356633" cy="97093"/>
            </a:xfrm>
            <a:custGeom>
              <a:avLst/>
              <a:gdLst/>
              <a:ahLst/>
              <a:cxnLst/>
              <a:rect l="l" t="t" r="r" b="b"/>
              <a:pathLst>
                <a:path w="21282" h="5794" extrusionOk="0">
                  <a:moveTo>
                    <a:pt x="15411" y="1"/>
                  </a:moveTo>
                  <a:cubicBezTo>
                    <a:pt x="10090" y="1"/>
                    <a:pt x="0" y="2789"/>
                    <a:pt x="6470" y="5032"/>
                  </a:cubicBezTo>
                  <a:cubicBezTo>
                    <a:pt x="8051" y="5578"/>
                    <a:pt x="9487" y="5793"/>
                    <a:pt x="10768" y="5793"/>
                  </a:cubicBezTo>
                  <a:cubicBezTo>
                    <a:pt x="15599" y="5793"/>
                    <a:pt x="18246" y="2730"/>
                    <a:pt x="18246" y="2730"/>
                  </a:cubicBezTo>
                  <a:cubicBezTo>
                    <a:pt x="18246" y="2730"/>
                    <a:pt x="21281" y="1329"/>
                    <a:pt x="17512" y="229"/>
                  </a:cubicBezTo>
                  <a:cubicBezTo>
                    <a:pt x="16992" y="72"/>
                    <a:pt x="16262" y="1"/>
                    <a:pt x="15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3630829" y="4131905"/>
              <a:ext cx="261065" cy="103997"/>
            </a:xfrm>
            <a:custGeom>
              <a:avLst/>
              <a:gdLst/>
              <a:ahLst/>
              <a:cxnLst/>
              <a:rect l="l" t="t" r="r" b="b"/>
              <a:pathLst>
                <a:path w="15579" h="6206" extrusionOk="0">
                  <a:moveTo>
                    <a:pt x="11376" y="401"/>
                  </a:moveTo>
                  <a:cubicBezTo>
                    <a:pt x="12243" y="401"/>
                    <a:pt x="12910" y="501"/>
                    <a:pt x="13377" y="635"/>
                  </a:cubicBezTo>
                  <a:cubicBezTo>
                    <a:pt x="14845" y="1068"/>
                    <a:pt x="15112" y="1502"/>
                    <a:pt x="15112" y="1702"/>
                  </a:cubicBezTo>
                  <a:cubicBezTo>
                    <a:pt x="15145" y="2136"/>
                    <a:pt x="14378" y="2603"/>
                    <a:pt x="14077" y="2736"/>
                  </a:cubicBezTo>
                  <a:cubicBezTo>
                    <a:pt x="14044" y="2736"/>
                    <a:pt x="14044" y="2770"/>
                    <a:pt x="14011" y="2803"/>
                  </a:cubicBezTo>
                  <a:cubicBezTo>
                    <a:pt x="13977" y="2803"/>
                    <a:pt x="11376" y="5805"/>
                    <a:pt x="6706" y="5805"/>
                  </a:cubicBezTo>
                  <a:cubicBezTo>
                    <a:pt x="5338" y="5805"/>
                    <a:pt x="3937" y="5538"/>
                    <a:pt x="2469" y="5038"/>
                  </a:cubicBezTo>
                  <a:cubicBezTo>
                    <a:pt x="1135" y="4571"/>
                    <a:pt x="434" y="4070"/>
                    <a:pt x="534" y="3570"/>
                  </a:cubicBezTo>
                  <a:cubicBezTo>
                    <a:pt x="768" y="2069"/>
                    <a:pt x="7206" y="401"/>
                    <a:pt x="11376" y="401"/>
                  </a:cubicBezTo>
                  <a:close/>
                  <a:moveTo>
                    <a:pt x="11376" y="1"/>
                  </a:moveTo>
                  <a:cubicBezTo>
                    <a:pt x="7706" y="1"/>
                    <a:pt x="468" y="1469"/>
                    <a:pt x="101" y="3503"/>
                  </a:cubicBezTo>
                  <a:cubicBezTo>
                    <a:pt x="1" y="4237"/>
                    <a:pt x="735" y="4871"/>
                    <a:pt x="2336" y="5438"/>
                  </a:cubicBezTo>
                  <a:cubicBezTo>
                    <a:pt x="3837" y="5938"/>
                    <a:pt x="5305" y="6205"/>
                    <a:pt x="6706" y="6205"/>
                  </a:cubicBezTo>
                  <a:cubicBezTo>
                    <a:pt x="11342" y="6205"/>
                    <a:pt x="13977" y="3470"/>
                    <a:pt x="14311" y="3103"/>
                  </a:cubicBezTo>
                  <a:cubicBezTo>
                    <a:pt x="14544" y="2970"/>
                    <a:pt x="15579" y="2436"/>
                    <a:pt x="15545" y="1669"/>
                  </a:cubicBezTo>
                  <a:cubicBezTo>
                    <a:pt x="15512" y="1102"/>
                    <a:pt x="14845" y="635"/>
                    <a:pt x="13510" y="234"/>
                  </a:cubicBezTo>
                  <a:cubicBezTo>
                    <a:pt x="12977" y="68"/>
                    <a:pt x="12276" y="1"/>
                    <a:pt x="1137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3800759" y="4082926"/>
              <a:ext cx="230064" cy="157453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6672" y="0"/>
                  </a:moveTo>
                  <a:cubicBezTo>
                    <a:pt x="4471" y="0"/>
                    <a:pt x="2802" y="1790"/>
                    <a:pt x="2802" y="1790"/>
                  </a:cubicBezTo>
                  <a:cubicBezTo>
                    <a:pt x="0" y="4558"/>
                    <a:pt x="934" y="9362"/>
                    <a:pt x="5137" y="9395"/>
                  </a:cubicBezTo>
                  <a:cubicBezTo>
                    <a:pt x="5155" y="9395"/>
                    <a:pt x="5173" y="9395"/>
                    <a:pt x="5190" y="9395"/>
                  </a:cubicBezTo>
                  <a:cubicBezTo>
                    <a:pt x="9410" y="9395"/>
                    <a:pt x="13728" y="5443"/>
                    <a:pt x="10108" y="1656"/>
                  </a:cubicBezTo>
                  <a:cubicBezTo>
                    <a:pt x="8923" y="418"/>
                    <a:pt x="7735" y="0"/>
                    <a:pt x="6672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3899137" y="4108212"/>
              <a:ext cx="36347" cy="19254"/>
            </a:xfrm>
            <a:custGeom>
              <a:avLst/>
              <a:gdLst/>
              <a:ahLst/>
              <a:cxnLst/>
              <a:rect l="l" t="t" r="r" b="b"/>
              <a:pathLst>
                <a:path w="2169" h="1149" extrusionOk="0">
                  <a:moveTo>
                    <a:pt x="1298" y="1"/>
                  </a:moveTo>
                  <a:cubicBezTo>
                    <a:pt x="1145" y="1"/>
                    <a:pt x="1001" y="27"/>
                    <a:pt x="867" y="81"/>
                  </a:cubicBezTo>
                  <a:cubicBezTo>
                    <a:pt x="300" y="281"/>
                    <a:pt x="34" y="814"/>
                    <a:pt x="34" y="848"/>
                  </a:cubicBezTo>
                  <a:cubicBezTo>
                    <a:pt x="0" y="948"/>
                    <a:pt x="34" y="1081"/>
                    <a:pt x="134" y="1115"/>
                  </a:cubicBezTo>
                  <a:cubicBezTo>
                    <a:pt x="167" y="1148"/>
                    <a:pt x="200" y="1148"/>
                    <a:pt x="234" y="1148"/>
                  </a:cubicBezTo>
                  <a:cubicBezTo>
                    <a:pt x="300" y="1148"/>
                    <a:pt x="400" y="1081"/>
                    <a:pt x="434" y="1015"/>
                  </a:cubicBezTo>
                  <a:cubicBezTo>
                    <a:pt x="434" y="1015"/>
                    <a:pt x="601" y="614"/>
                    <a:pt x="1001" y="448"/>
                  </a:cubicBezTo>
                  <a:cubicBezTo>
                    <a:pt x="1104" y="422"/>
                    <a:pt x="1208" y="406"/>
                    <a:pt x="1315" y="406"/>
                  </a:cubicBezTo>
                  <a:cubicBezTo>
                    <a:pt x="1485" y="406"/>
                    <a:pt x="1664" y="445"/>
                    <a:pt x="1868" y="548"/>
                  </a:cubicBezTo>
                  <a:cubicBezTo>
                    <a:pt x="1893" y="556"/>
                    <a:pt x="1918" y="560"/>
                    <a:pt x="1943" y="560"/>
                  </a:cubicBezTo>
                  <a:cubicBezTo>
                    <a:pt x="2016" y="560"/>
                    <a:pt x="2085" y="523"/>
                    <a:pt x="2135" y="448"/>
                  </a:cubicBezTo>
                  <a:cubicBezTo>
                    <a:pt x="2168" y="347"/>
                    <a:pt x="2135" y="214"/>
                    <a:pt x="2035" y="181"/>
                  </a:cubicBezTo>
                  <a:cubicBezTo>
                    <a:pt x="1775" y="61"/>
                    <a:pt x="1527" y="1"/>
                    <a:pt x="129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3880688" y="4155717"/>
              <a:ext cx="36900" cy="19254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1324" y="1"/>
                  </a:moveTo>
                  <a:cubicBezTo>
                    <a:pt x="1167" y="1"/>
                    <a:pt x="1014" y="28"/>
                    <a:pt x="868" y="81"/>
                  </a:cubicBezTo>
                  <a:cubicBezTo>
                    <a:pt x="334" y="314"/>
                    <a:pt x="67" y="848"/>
                    <a:pt x="67" y="882"/>
                  </a:cubicBezTo>
                  <a:cubicBezTo>
                    <a:pt x="0" y="982"/>
                    <a:pt x="67" y="1082"/>
                    <a:pt x="167" y="1148"/>
                  </a:cubicBezTo>
                  <a:lnTo>
                    <a:pt x="267" y="1148"/>
                  </a:lnTo>
                  <a:cubicBezTo>
                    <a:pt x="334" y="1148"/>
                    <a:pt x="401" y="1115"/>
                    <a:pt x="434" y="1048"/>
                  </a:cubicBezTo>
                  <a:cubicBezTo>
                    <a:pt x="434" y="1048"/>
                    <a:pt x="634" y="615"/>
                    <a:pt x="1034" y="481"/>
                  </a:cubicBezTo>
                  <a:cubicBezTo>
                    <a:pt x="1122" y="444"/>
                    <a:pt x="1219" y="425"/>
                    <a:pt x="1322" y="425"/>
                  </a:cubicBezTo>
                  <a:cubicBezTo>
                    <a:pt x="1493" y="425"/>
                    <a:pt x="1681" y="477"/>
                    <a:pt x="1868" y="581"/>
                  </a:cubicBezTo>
                  <a:cubicBezTo>
                    <a:pt x="1893" y="590"/>
                    <a:pt x="1921" y="594"/>
                    <a:pt x="1948" y="594"/>
                  </a:cubicBezTo>
                  <a:cubicBezTo>
                    <a:pt x="2031" y="594"/>
                    <a:pt x="2119" y="556"/>
                    <a:pt x="2169" y="481"/>
                  </a:cubicBezTo>
                  <a:cubicBezTo>
                    <a:pt x="2202" y="381"/>
                    <a:pt x="2169" y="248"/>
                    <a:pt x="2069" y="181"/>
                  </a:cubicBezTo>
                  <a:cubicBezTo>
                    <a:pt x="1808" y="61"/>
                    <a:pt x="1560" y="1"/>
                    <a:pt x="13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3848834" y="4130565"/>
              <a:ext cx="36900" cy="19254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1322" y="1"/>
                  </a:moveTo>
                  <a:cubicBezTo>
                    <a:pt x="1166" y="1"/>
                    <a:pt x="1014" y="28"/>
                    <a:pt x="867" y="81"/>
                  </a:cubicBezTo>
                  <a:cubicBezTo>
                    <a:pt x="300" y="281"/>
                    <a:pt x="67" y="815"/>
                    <a:pt x="67" y="848"/>
                  </a:cubicBezTo>
                  <a:cubicBezTo>
                    <a:pt x="0" y="948"/>
                    <a:pt x="67" y="1082"/>
                    <a:pt x="167" y="1115"/>
                  </a:cubicBezTo>
                  <a:cubicBezTo>
                    <a:pt x="200" y="1115"/>
                    <a:pt x="234" y="1148"/>
                    <a:pt x="234" y="1148"/>
                  </a:cubicBezTo>
                  <a:cubicBezTo>
                    <a:pt x="334" y="1148"/>
                    <a:pt x="400" y="1082"/>
                    <a:pt x="434" y="1015"/>
                  </a:cubicBezTo>
                  <a:cubicBezTo>
                    <a:pt x="434" y="1015"/>
                    <a:pt x="634" y="615"/>
                    <a:pt x="1034" y="448"/>
                  </a:cubicBezTo>
                  <a:cubicBezTo>
                    <a:pt x="1125" y="422"/>
                    <a:pt x="1225" y="406"/>
                    <a:pt x="1332" y="406"/>
                  </a:cubicBezTo>
                  <a:cubicBezTo>
                    <a:pt x="1500" y="406"/>
                    <a:pt x="1684" y="446"/>
                    <a:pt x="1868" y="548"/>
                  </a:cubicBezTo>
                  <a:cubicBezTo>
                    <a:pt x="1893" y="556"/>
                    <a:pt x="1920" y="560"/>
                    <a:pt x="1947" y="560"/>
                  </a:cubicBezTo>
                  <a:cubicBezTo>
                    <a:pt x="2029" y="560"/>
                    <a:pt x="2110" y="523"/>
                    <a:pt x="2135" y="448"/>
                  </a:cubicBezTo>
                  <a:cubicBezTo>
                    <a:pt x="2202" y="348"/>
                    <a:pt x="2168" y="214"/>
                    <a:pt x="2035" y="181"/>
                  </a:cubicBezTo>
                  <a:cubicBezTo>
                    <a:pt x="1795" y="61"/>
                    <a:pt x="1554" y="1"/>
                    <a:pt x="13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3834289" y="4168586"/>
              <a:ext cx="36347" cy="19238"/>
            </a:xfrm>
            <a:custGeom>
              <a:avLst/>
              <a:gdLst/>
              <a:ahLst/>
              <a:cxnLst/>
              <a:rect l="l" t="t" r="r" b="b"/>
              <a:pathLst>
                <a:path w="2169" h="1148" extrusionOk="0">
                  <a:moveTo>
                    <a:pt x="1298" y="0"/>
                  </a:moveTo>
                  <a:cubicBezTo>
                    <a:pt x="1146" y="0"/>
                    <a:pt x="1001" y="27"/>
                    <a:pt x="868" y="80"/>
                  </a:cubicBezTo>
                  <a:cubicBezTo>
                    <a:pt x="301" y="280"/>
                    <a:pt x="34" y="847"/>
                    <a:pt x="34" y="847"/>
                  </a:cubicBezTo>
                  <a:cubicBezTo>
                    <a:pt x="1" y="981"/>
                    <a:pt x="34" y="1081"/>
                    <a:pt x="134" y="1148"/>
                  </a:cubicBezTo>
                  <a:lnTo>
                    <a:pt x="234" y="1148"/>
                  </a:lnTo>
                  <a:cubicBezTo>
                    <a:pt x="301" y="1148"/>
                    <a:pt x="368" y="1114"/>
                    <a:pt x="401" y="1014"/>
                  </a:cubicBezTo>
                  <a:cubicBezTo>
                    <a:pt x="434" y="1014"/>
                    <a:pt x="601" y="614"/>
                    <a:pt x="1001" y="480"/>
                  </a:cubicBezTo>
                  <a:cubicBezTo>
                    <a:pt x="1107" y="441"/>
                    <a:pt x="1212" y="422"/>
                    <a:pt x="1319" y="422"/>
                  </a:cubicBezTo>
                  <a:cubicBezTo>
                    <a:pt x="1484" y="422"/>
                    <a:pt x="1654" y="466"/>
                    <a:pt x="1835" y="547"/>
                  </a:cubicBezTo>
                  <a:cubicBezTo>
                    <a:pt x="1880" y="569"/>
                    <a:pt x="1921" y="581"/>
                    <a:pt x="1958" y="581"/>
                  </a:cubicBezTo>
                  <a:cubicBezTo>
                    <a:pt x="2032" y="581"/>
                    <a:pt x="2091" y="536"/>
                    <a:pt x="2136" y="447"/>
                  </a:cubicBezTo>
                  <a:cubicBezTo>
                    <a:pt x="2169" y="347"/>
                    <a:pt x="2136" y="247"/>
                    <a:pt x="2036" y="180"/>
                  </a:cubicBezTo>
                  <a:cubicBezTo>
                    <a:pt x="1775" y="60"/>
                    <a:pt x="1527" y="0"/>
                    <a:pt x="12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3868942" y="4201563"/>
              <a:ext cx="36917" cy="19238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1325" y="0"/>
                  </a:moveTo>
                  <a:cubicBezTo>
                    <a:pt x="1167" y="0"/>
                    <a:pt x="1015" y="27"/>
                    <a:pt x="868" y="80"/>
                  </a:cubicBezTo>
                  <a:cubicBezTo>
                    <a:pt x="334" y="280"/>
                    <a:pt x="68" y="847"/>
                    <a:pt x="68" y="847"/>
                  </a:cubicBezTo>
                  <a:cubicBezTo>
                    <a:pt x="1" y="981"/>
                    <a:pt x="68" y="1081"/>
                    <a:pt x="168" y="1148"/>
                  </a:cubicBezTo>
                  <a:lnTo>
                    <a:pt x="268" y="1148"/>
                  </a:lnTo>
                  <a:cubicBezTo>
                    <a:pt x="334" y="1148"/>
                    <a:pt x="401" y="1114"/>
                    <a:pt x="435" y="1014"/>
                  </a:cubicBezTo>
                  <a:cubicBezTo>
                    <a:pt x="435" y="1014"/>
                    <a:pt x="635" y="614"/>
                    <a:pt x="1035" y="481"/>
                  </a:cubicBezTo>
                  <a:cubicBezTo>
                    <a:pt x="1127" y="441"/>
                    <a:pt x="1230" y="422"/>
                    <a:pt x="1338" y="422"/>
                  </a:cubicBezTo>
                  <a:cubicBezTo>
                    <a:pt x="1505" y="422"/>
                    <a:pt x="1687" y="466"/>
                    <a:pt x="1869" y="547"/>
                  </a:cubicBezTo>
                  <a:cubicBezTo>
                    <a:pt x="1904" y="571"/>
                    <a:pt x="1944" y="582"/>
                    <a:pt x="1983" y="582"/>
                  </a:cubicBezTo>
                  <a:cubicBezTo>
                    <a:pt x="2055" y="582"/>
                    <a:pt x="2126" y="545"/>
                    <a:pt x="2169" y="481"/>
                  </a:cubicBezTo>
                  <a:cubicBezTo>
                    <a:pt x="2202" y="347"/>
                    <a:pt x="2169" y="247"/>
                    <a:pt x="2069" y="180"/>
                  </a:cubicBezTo>
                  <a:cubicBezTo>
                    <a:pt x="1809" y="60"/>
                    <a:pt x="1561" y="0"/>
                    <a:pt x="132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3924289" y="4189816"/>
              <a:ext cx="36900" cy="19254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1324" y="1"/>
                  </a:moveTo>
                  <a:cubicBezTo>
                    <a:pt x="1166" y="1"/>
                    <a:pt x="1014" y="27"/>
                    <a:pt x="868" y="81"/>
                  </a:cubicBezTo>
                  <a:cubicBezTo>
                    <a:pt x="334" y="281"/>
                    <a:pt x="67" y="848"/>
                    <a:pt x="67" y="848"/>
                  </a:cubicBezTo>
                  <a:cubicBezTo>
                    <a:pt x="0" y="981"/>
                    <a:pt x="67" y="1081"/>
                    <a:pt x="167" y="1148"/>
                  </a:cubicBezTo>
                  <a:lnTo>
                    <a:pt x="267" y="1148"/>
                  </a:lnTo>
                  <a:cubicBezTo>
                    <a:pt x="334" y="1148"/>
                    <a:pt x="401" y="1115"/>
                    <a:pt x="434" y="1048"/>
                  </a:cubicBezTo>
                  <a:cubicBezTo>
                    <a:pt x="434" y="1015"/>
                    <a:pt x="634" y="614"/>
                    <a:pt x="1034" y="481"/>
                  </a:cubicBezTo>
                  <a:cubicBezTo>
                    <a:pt x="1122" y="444"/>
                    <a:pt x="1219" y="425"/>
                    <a:pt x="1322" y="425"/>
                  </a:cubicBezTo>
                  <a:cubicBezTo>
                    <a:pt x="1493" y="425"/>
                    <a:pt x="1681" y="477"/>
                    <a:pt x="1868" y="581"/>
                  </a:cubicBezTo>
                  <a:cubicBezTo>
                    <a:pt x="1893" y="589"/>
                    <a:pt x="1920" y="594"/>
                    <a:pt x="1948" y="594"/>
                  </a:cubicBezTo>
                  <a:cubicBezTo>
                    <a:pt x="2031" y="594"/>
                    <a:pt x="2118" y="556"/>
                    <a:pt x="2168" y="481"/>
                  </a:cubicBezTo>
                  <a:cubicBezTo>
                    <a:pt x="2202" y="348"/>
                    <a:pt x="2168" y="248"/>
                    <a:pt x="2068" y="181"/>
                  </a:cubicBezTo>
                  <a:cubicBezTo>
                    <a:pt x="1808" y="61"/>
                    <a:pt x="1560" y="1"/>
                    <a:pt x="13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3937141" y="4149567"/>
              <a:ext cx="36917" cy="19254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1322" y="1"/>
                  </a:moveTo>
                  <a:cubicBezTo>
                    <a:pt x="1167" y="1"/>
                    <a:pt x="1015" y="28"/>
                    <a:pt x="868" y="81"/>
                  </a:cubicBezTo>
                  <a:cubicBezTo>
                    <a:pt x="301" y="281"/>
                    <a:pt x="67" y="815"/>
                    <a:pt x="67" y="848"/>
                  </a:cubicBezTo>
                  <a:cubicBezTo>
                    <a:pt x="0" y="948"/>
                    <a:pt x="67" y="1082"/>
                    <a:pt x="167" y="1115"/>
                  </a:cubicBezTo>
                  <a:cubicBezTo>
                    <a:pt x="201" y="1148"/>
                    <a:pt x="234" y="1148"/>
                    <a:pt x="234" y="1148"/>
                  </a:cubicBezTo>
                  <a:cubicBezTo>
                    <a:pt x="334" y="1148"/>
                    <a:pt x="401" y="1115"/>
                    <a:pt x="434" y="1015"/>
                  </a:cubicBezTo>
                  <a:cubicBezTo>
                    <a:pt x="434" y="1015"/>
                    <a:pt x="634" y="615"/>
                    <a:pt x="1035" y="481"/>
                  </a:cubicBezTo>
                  <a:cubicBezTo>
                    <a:pt x="1127" y="442"/>
                    <a:pt x="1229" y="423"/>
                    <a:pt x="1338" y="423"/>
                  </a:cubicBezTo>
                  <a:cubicBezTo>
                    <a:pt x="1505" y="423"/>
                    <a:pt x="1687" y="467"/>
                    <a:pt x="1868" y="548"/>
                  </a:cubicBezTo>
                  <a:cubicBezTo>
                    <a:pt x="1896" y="567"/>
                    <a:pt x="1927" y="575"/>
                    <a:pt x="1957" y="575"/>
                  </a:cubicBezTo>
                  <a:cubicBezTo>
                    <a:pt x="2035" y="575"/>
                    <a:pt x="2111" y="520"/>
                    <a:pt x="2135" y="448"/>
                  </a:cubicBezTo>
                  <a:cubicBezTo>
                    <a:pt x="2202" y="348"/>
                    <a:pt x="2169" y="214"/>
                    <a:pt x="2035" y="181"/>
                  </a:cubicBezTo>
                  <a:cubicBezTo>
                    <a:pt x="1795" y="61"/>
                    <a:pt x="1555" y="1"/>
                    <a:pt x="13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4186430" y="3840558"/>
              <a:ext cx="112376" cy="878311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4336788" y="4284793"/>
              <a:ext cx="161006" cy="465356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4271571" y="3663558"/>
              <a:ext cx="219858" cy="166720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4274185" y="3660157"/>
              <a:ext cx="216909" cy="173306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4251882" y="3561008"/>
              <a:ext cx="136926" cy="237739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4248480" y="3557305"/>
              <a:ext cx="138082" cy="244861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4136378" y="3571632"/>
              <a:ext cx="174730" cy="240353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4146750" y="3568481"/>
              <a:ext cx="158761" cy="247089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4007067" y="3656738"/>
              <a:ext cx="258887" cy="181333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4050048" y="3653454"/>
              <a:ext cx="210189" cy="187835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3931427" y="3752033"/>
              <a:ext cx="357890" cy="98484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4001420" y="3748464"/>
              <a:ext cx="261065" cy="105673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4053298" y="3824556"/>
              <a:ext cx="240789" cy="144718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4055644" y="3821137"/>
              <a:ext cx="233114" cy="151505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4167428" y="3817283"/>
              <a:ext cx="137344" cy="237236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4169674" y="3813865"/>
              <a:ext cx="138082" cy="244291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4242883" y="3825159"/>
              <a:ext cx="193197" cy="225623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4248480" y="3821707"/>
              <a:ext cx="168832" cy="232544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4232327" y="3823282"/>
              <a:ext cx="345975" cy="136490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4251279" y="3820015"/>
              <a:ext cx="240370" cy="143126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4263578" y="3781341"/>
              <a:ext cx="345406" cy="91496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4291511" y="3778090"/>
              <a:ext cx="263311" cy="98400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4157073" y="3739415"/>
              <a:ext cx="224467" cy="155024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4242883" y="3765606"/>
              <a:ext cx="37470" cy="17528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4265807" y="3811435"/>
              <a:ext cx="37470" cy="17545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4294879" y="3782932"/>
              <a:ext cx="37453" cy="17545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4313312" y="3819277"/>
              <a:ext cx="37470" cy="17528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4282010" y="3855606"/>
              <a:ext cx="37470" cy="17528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4225557" y="3849456"/>
              <a:ext cx="37470" cy="17528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4208800" y="3810430"/>
              <a:ext cx="37453" cy="17428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4357482" y="4498071"/>
              <a:ext cx="215770" cy="138367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4358035" y="4539359"/>
              <a:ext cx="157085" cy="89485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4448655" y="4148729"/>
              <a:ext cx="236398" cy="149024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4453062" y="4145327"/>
              <a:ext cx="230315" cy="155979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4437579" y="4035924"/>
              <a:ext cx="139154" cy="228120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4434613" y="4032421"/>
              <a:ext cx="145355" cy="235342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4341295" y="4029489"/>
              <a:ext cx="162095" cy="246620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4346859" y="4025719"/>
              <a:ext cx="150935" cy="253792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4208918" y="4103754"/>
              <a:ext cx="232946" cy="196415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4246235" y="4100604"/>
              <a:ext cx="192309" cy="202933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4106551" y="4201060"/>
              <a:ext cx="361074" cy="108069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4185324" y="4197876"/>
              <a:ext cx="256574" cy="114605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4217631" y="4285731"/>
              <a:ext cx="258367" cy="129569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4222206" y="4282262"/>
              <a:ext cx="244291" cy="136423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4339888" y="4284324"/>
              <a:ext cx="139841" cy="227634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4336235" y="4280587"/>
              <a:ext cx="146477" cy="234789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4408339" y="4291210"/>
              <a:ext cx="181601" cy="235309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4413936" y="4287859"/>
              <a:ext cx="162682" cy="242062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4416231" y="4289971"/>
              <a:ext cx="310433" cy="152326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4428464" y="4286502"/>
              <a:ext cx="231438" cy="15901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4442992" y="4257211"/>
              <a:ext cx="357119" cy="97076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4470389" y="4253759"/>
              <a:ext cx="261618" cy="103997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4332012" y="4204780"/>
              <a:ext cx="230064" cy="157453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4426788" y="4230066"/>
              <a:ext cx="36900" cy="19238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4444667" y="4277571"/>
              <a:ext cx="36917" cy="19254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4476539" y="4252419"/>
              <a:ext cx="36900" cy="19254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4491620" y="4290440"/>
              <a:ext cx="36917" cy="19238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4456414" y="4323417"/>
              <a:ext cx="36900" cy="19238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4401066" y="4311670"/>
              <a:ext cx="36917" cy="19254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4388214" y="4271421"/>
              <a:ext cx="36917" cy="19254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3463145" y="4119388"/>
              <a:ext cx="282297" cy="406621"/>
            </a:xfrm>
            <a:custGeom>
              <a:avLst/>
              <a:gdLst/>
              <a:ahLst/>
              <a:cxnLst/>
              <a:rect l="l" t="t" r="r" b="b"/>
              <a:pathLst>
                <a:path w="16846" h="24265" extrusionOk="0">
                  <a:moveTo>
                    <a:pt x="1356" y="1"/>
                  </a:moveTo>
                  <a:cubicBezTo>
                    <a:pt x="1295" y="1"/>
                    <a:pt x="1238" y="26"/>
                    <a:pt x="1201" y="81"/>
                  </a:cubicBezTo>
                  <a:cubicBezTo>
                    <a:pt x="1201" y="81"/>
                    <a:pt x="968" y="348"/>
                    <a:pt x="701" y="781"/>
                  </a:cubicBezTo>
                  <a:cubicBezTo>
                    <a:pt x="668" y="881"/>
                    <a:pt x="701" y="1015"/>
                    <a:pt x="801" y="1081"/>
                  </a:cubicBezTo>
                  <a:cubicBezTo>
                    <a:pt x="835" y="1081"/>
                    <a:pt x="868" y="1115"/>
                    <a:pt x="901" y="1115"/>
                  </a:cubicBezTo>
                  <a:cubicBezTo>
                    <a:pt x="968" y="1115"/>
                    <a:pt x="1035" y="1081"/>
                    <a:pt x="1068" y="981"/>
                  </a:cubicBezTo>
                  <a:cubicBezTo>
                    <a:pt x="1302" y="581"/>
                    <a:pt x="1502" y="348"/>
                    <a:pt x="1535" y="348"/>
                  </a:cubicBezTo>
                  <a:cubicBezTo>
                    <a:pt x="1602" y="248"/>
                    <a:pt x="1568" y="114"/>
                    <a:pt x="1502" y="47"/>
                  </a:cubicBezTo>
                  <a:cubicBezTo>
                    <a:pt x="1457" y="17"/>
                    <a:pt x="1405" y="1"/>
                    <a:pt x="1356" y="1"/>
                  </a:cubicBezTo>
                  <a:close/>
                  <a:moveTo>
                    <a:pt x="526" y="1436"/>
                  </a:moveTo>
                  <a:cubicBezTo>
                    <a:pt x="444" y="1436"/>
                    <a:pt x="360" y="1480"/>
                    <a:pt x="334" y="1582"/>
                  </a:cubicBezTo>
                  <a:cubicBezTo>
                    <a:pt x="234" y="1849"/>
                    <a:pt x="134" y="2116"/>
                    <a:pt x="101" y="2416"/>
                  </a:cubicBezTo>
                  <a:cubicBezTo>
                    <a:pt x="67" y="2516"/>
                    <a:pt x="134" y="2616"/>
                    <a:pt x="234" y="2649"/>
                  </a:cubicBezTo>
                  <a:lnTo>
                    <a:pt x="301" y="2649"/>
                  </a:lnTo>
                  <a:cubicBezTo>
                    <a:pt x="401" y="2649"/>
                    <a:pt x="468" y="2583"/>
                    <a:pt x="501" y="2482"/>
                  </a:cubicBezTo>
                  <a:cubicBezTo>
                    <a:pt x="534" y="2249"/>
                    <a:pt x="634" y="1982"/>
                    <a:pt x="734" y="1715"/>
                  </a:cubicBezTo>
                  <a:cubicBezTo>
                    <a:pt x="768" y="1615"/>
                    <a:pt x="701" y="1482"/>
                    <a:pt x="601" y="1448"/>
                  </a:cubicBezTo>
                  <a:cubicBezTo>
                    <a:pt x="577" y="1441"/>
                    <a:pt x="552" y="1436"/>
                    <a:pt x="526" y="1436"/>
                  </a:cubicBezTo>
                  <a:close/>
                  <a:moveTo>
                    <a:pt x="201" y="3050"/>
                  </a:moveTo>
                  <a:cubicBezTo>
                    <a:pt x="101" y="3083"/>
                    <a:pt x="1" y="3150"/>
                    <a:pt x="1" y="3283"/>
                  </a:cubicBezTo>
                  <a:cubicBezTo>
                    <a:pt x="1" y="3583"/>
                    <a:pt x="67" y="3883"/>
                    <a:pt x="134" y="4150"/>
                  </a:cubicBezTo>
                  <a:cubicBezTo>
                    <a:pt x="167" y="4250"/>
                    <a:pt x="234" y="4317"/>
                    <a:pt x="334" y="4317"/>
                  </a:cubicBezTo>
                  <a:cubicBezTo>
                    <a:pt x="334" y="4317"/>
                    <a:pt x="368" y="4317"/>
                    <a:pt x="368" y="4284"/>
                  </a:cubicBezTo>
                  <a:cubicBezTo>
                    <a:pt x="501" y="4250"/>
                    <a:pt x="568" y="4150"/>
                    <a:pt x="534" y="4050"/>
                  </a:cubicBezTo>
                  <a:cubicBezTo>
                    <a:pt x="468" y="3783"/>
                    <a:pt x="434" y="3517"/>
                    <a:pt x="434" y="3283"/>
                  </a:cubicBezTo>
                  <a:cubicBezTo>
                    <a:pt x="434" y="3150"/>
                    <a:pt x="301" y="3083"/>
                    <a:pt x="201" y="3050"/>
                  </a:cubicBezTo>
                  <a:close/>
                  <a:moveTo>
                    <a:pt x="649" y="4649"/>
                  </a:moveTo>
                  <a:cubicBezTo>
                    <a:pt x="609" y="4649"/>
                    <a:pt x="570" y="4660"/>
                    <a:pt x="534" y="4684"/>
                  </a:cubicBezTo>
                  <a:cubicBezTo>
                    <a:pt x="434" y="4751"/>
                    <a:pt x="401" y="4851"/>
                    <a:pt x="468" y="4951"/>
                  </a:cubicBezTo>
                  <a:cubicBezTo>
                    <a:pt x="601" y="5218"/>
                    <a:pt x="768" y="5451"/>
                    <a:pt x="968" y="5685"/>
                  </a:cubicBezTo>
                  <a:cubicBezTo>
                    <a:pt x="1001" y="5718"/>
                    <a:pt x="1068" y="5751"/>
                    <a:pt x="1135" y="5751"/>
                  </a:cubicBezTo>
                  <a:cubicBezTo>
                    <a:pt x="1168" y="5751"/>
                    <a:pt x="1201" y="5751"/>
                    <a:pt x="1268" y="5718"/>
                  </a:cubicBezTo>
                  <a:cubicBezTo>
                    <a:pt x="1335" y="5618"/>
                    <a:pt x="1368" y="5485"/>
                    <a:pt x="1268" y="5418"/>
                  </a:cubicBezTo>
                  <a:cubicBezTo>
                    <a:pt x="1101" y="5218"/>
                    <a:pt x="935" y="4984"/>
                    <a:pt x="835" y="4751"/>
                  </a:cubicBezTo>
                  <a:cubicBezTo>
                    <a:pt x="791" y="4686"/>
                    <a:pt x="721" y="4649"/>
                    <a:pt x="649" y="4649"/>
                  </a:cubicBezTo>
                  <a:close/>
                  <a:moveTo>
                    <a:pt x="1716" y="5922"/>
                  </a:moveTo>
                  <a:cubicBezTo>
                    <a:pt x="1662" y="5922"/>
                    <a:pt x="1605" y="5948"/>
                    <a:pt x="1568" y="5985"/>
                  </a:cubicBezTo>
                  <a:cubicBezTo>
                    <a:pt x="1468" y="6085"/>
                    <a:pt x="1502" y="6218"/>
                    <a:pt x="1568" y="6285"/>
                  </a:cubicBezTo>
                  <a:cubicBezTo>
                    <a:pt x="1769" y="6452"/>
                    <a:pt x="1969" y="6585"/>
                    <a:pt x="2169" y="6752"/>
                  </a:cubicBezTo>
                  <a:lnTo>
                    <a:pt x="2269" y="6786"/>
                  </a:lnTo>
                  <a:cubicBezTo>
                    <a:pt x="2302" y="6819"/>
                    <a:pt x="2336" y="6819"/>
                    <a:pt x="2402" y="6819"/>
                  </a:cubicBezTo>
                  <a:cubicBezTo>
                    <a:pt x="2469" y="6819"/>
                    <a:pt x="2536" y="6786"/>
                    <a:pt x="2569" y="6752"/>
                  </a:cubicBezTo>
                  <a:cubicBezTo>
                    <a:pt x="2636" y="6652"/>
                    <a:pt x="2602" y="6519"/>
                    <a:pt x="2502" y="6452"/>
                  </a:cubicBezTo>
                  <a:lnTo>
                    <a:pt x="2402" y="6385"/>
                  </a:lnTo>
                  <a:cubicBezTo>
                    <a:pt x="2202" y="6252"/>
                    <a:pt x="2035" y="6118"/>
                    <a:pt x="1835" y="5985"/>
                  </a:cubicBezTo>
                  <a:cubicBezTo>
                    <a:pt x="1805" y="5940"/>
                    <a:pt x="1761" y="5922"/>
                    <a:pt x="1716" y="5922"/>
                  </a:cubicBezTo>
                  <a:close/>
                  <a:moveTo>
                    <a:pt x="5123" y="6399"/>
                  </a:moveTo>
                  <a:cubicBezTo>
                    <a:pt x="5082" y="6399"/>
                    <a:pt x="5041" y="6406"/>
                    <a:pt x="5004" y="6419"/>
                  </a:cubicBezTo>
                  <a:cubicBezTo>
                    <a:pt x="4771" y="6552"/>
                    <a:pt x="4537" y="6752"/>
                    <a:pt x="4304" y="6952"/>
                  </a:cubicBezTo>
                  <a:cubicBezTo>
                    <a:pt x="4237" y="7019"/>
                    <a:pt x="4204" y="7152"/>
                    <a:pt x="4304" y="7253"/>
                  </a:cubicBezTo>
                  <a:cubicBezTo>
                    <a:pt x="4337" y="7286"/>
                    <a:pt x="4404" y="7319"/>
                    <a:pt x="4437" y="7319"/>
                  </a:cubicBezTo>
                  <a:cubicBezTo>
                    <a:pt x="4504" y="7319"/>
                    <a:pt x="4537" y="7286"/>
                    <a:pt x="4571" y="7253"/>
                  </a:cubicBezTo>
                  <a:cubicBezTo>
                    <a:pt x="4804" y="7086"/>
                    <a:pt x="5004" y="6919"/>
                    <a:pt x="5238" y="6786"/>
                  </a:cubicBezTo>
                  <a:cubicBezTo>
                    <a:pt x="5304" y="6719"/>
                    <a:pt x="5338" y="6585"/>
                    <a:pt x="5304" y="6485"/>
                  </a:cubicBezTo>
                  <a:cubicBezTo>
                    <a:pt x="5262" y="6422"/>
                    <a:pt x="5193" y="6399"/>
                    <a:pt x="5123" y="6399"/>
                  </a:cubicBezTo>
                  <a:close/>
                  <a:moveTo>
                    <a:pt x="5892" y="6173"/>
                  </a:moveTo>
                  <a:cubicBezTo>
                    <a:pt x="5811" y="6173"/>
                    <a:pt x="5730" y="6210"/>
                    <a:pt x="5705" y="6285"/>
                  </a:cubicBezTo>
                  <a:cubicBezTo>
                    <a:pt x="5671" y="6419"/>
                    <a:pt x="5705" y="6519"/>
                    <a:pt x="5805" y="6552"/>
                  </a:cubicBezTo>
                  <a:cubicBezTo>
                    <a:pt x="5871" y="6585"/>
                    <a:pt x="5938" y="6685"/>
                    <a:pt x="5938" y="6819"/>
                  </a:cubicBezTo>
                  <a:cubicBezTo>
                    <a:pt x="5938" y="6886"/>
                    <a:pt x="5905" y="6986"/>
                    <a:pt x="5871" y="7052"/>
                  </a:cubicBezTo>
                  <a:cubicBezTo>
                    <a:pt x="5838" y="7152"/>
                    <a:pt x="5905" y="7253"/>
                    <a:pt x="6005" y="7319"/>
                  </a:cubicBezTo>
                  <a:lnTo>
                    <a:pt x="6072" y="7319"/>
                  </a:lnTo>
                  <a:cubicBezTo>
                    <a:pt x="6172" y="7319"/>
                    <a:pt x="6238" y="7286"/>
                    <a:pt x="6272" y="7186"/>
                  </a:cubicBezTo>
                  <a:cubicBezTo>
                    <a:pt x="6305" y="7086"/>
                    <a:pt x="6338" y="6952"/>
                    <a:pt x="6338" y="6819"/>
                  </a:cubicBezTo>
                  <a:cubicBezTo>
                    <a:pt x="6338" y="6519"/>
                    <a:pt x="6205" y="6285"/>
                    <a:pt x="5972" y="6185"/>
                  </a:cubicBezTo>
                  <a:cubicBezTo>
                    <a:pt x="5947" y="6177"/>
                    <a:pt x="5919" y="6173"/>
                    <a:pt x="5892" y="6173"/>
                  </a:cubicBezTo>
                  <a:close/>
                  <a:moveTo>
                    <a:pt x="5472" y="7444"/>
                  </a:moveTo>
                  <a:cubicBezTo>
                    <a:pt x="5451" y="7444"/>
                    <a:pt x="5428" y="7447"/>
                    <a:pt x="5404" y="7453"/>
                  </a:cubicBezTo>
                  <a:cubicBezTo>
                    <a:pt x="5304" y="7469"/>
                    <a:pt x="5196" y="7478"/>
                    <a:pt x="5075" y="7478"/>
                  </a:cubicBezTo>
                  <a:cubicBezTo>
                    <a:pt x="4954" y="7478"/>
                    <a:pt x="4821" y="7469"/>
                    <a:pt x="4671" y="7453"/>
                  </a:cubicBezTo>
                  <a:cubicBezTo>
                    <a:pt x="4657" y="7448"/>
                    <a:pt x="4644" y="7446"/>
                    <a:pt x="4631" y="7446"/>
                  </a:cubicBezTo>
                  <a:cubicBezTo>
                    <a:pt x="4545" y="7446"/>
                    <a:pt x="4466" y="7533"/>
                    <a:pt x="4437" y="7619"/>
                  </a:cubicBezTo>
                  <a:cubicBezTo>
                    <a:pt x="4437" y="7720"/>
                    <a:pt x="4504" y="7853"/>
                    <a:pt x="4604" y="7853"/>
                  </a:cubicBezTo>
                  <a:cubicBezTo>
                    <a:pt x="4771" y="7886"/>
                    <a:pt x="4904" y="7920"/>
                    <a:pt x="5071" y="7920"/>
                  </a:cubicBezTo>
                  <a:cubicBezTo>
                    <a:pt x="5238" y="7920"/>
                    <a:pt x="5404" y="7886"/>
                    <a:pt x="5538" y="7853"/>
                  </a:cubicBezTo>
                  <a:cubicBezTo>
                    <a:pt x="5638" y="7820"/>
                    <a:pt x="5705" y="7686"/>
                    <a:pt x="5671" y="7586"/>
                  </a:cubicBezTo>
                  <a:cubicBezTo>
                    <a:pt x="5644" y="7504"/>
                    <a:pt x="5571" y="7444"/>
                    <a:pt x="5472" y="7444"/>
                  </a:cubicBezTo>
                  <a:close/>
                  <a:moveTo>
                    <a:pt x="3088" y="6851"/>
                  </a:moveTo>
                  <a:cubicBezTo>
                    <a:pt x="3017" y="6851"/>
                    <a:pt x="2946" y="6888"/>
                    <a:pt x="2903" y="6952"/>
                  </a:cubicBezTo>
                  <a:cubicBezTo>
                    <a:pt x="2869" y="7052"/>
                    <a:pt x="2903" y="7186"/>
                    <a:pt x="3003" y="7253"/>
                  </a:cubicBezTo>
                  <a:cubicBezTo>
                    <a:pt x="3236" y="7386"/>
                    <a:pt x="3470" y="7486"/>
                    <a:pt x="3703" y="7586"/>
                  </a:cubicBezTo>
                  <a:cubicBezTo>
                    <a:pt x="3503" y="7786"/>
                    <a:pt x="3336" y="8020"/>
                    <a:pt x="3203" y="8253"/>
                  </a:cubicBezTo>
                  <a:cubicBezTo>
                    <a:pt x="3136" y="8353"/>
                    <a:pt x="3170" y="8487"/>
                    <a:pt x="3270" y="8553"/>
                  </a:cubicBezTo>
                  <a:cubicBezTo>
                    <a:pt x="3303" y="8587"/>
                    <a:pt x="3336" y="8587"/>
                    <a:pt x="3370" y="8587"/>
                  </a:cubicBezTo>
                  <a:cubicBezTo>
                    <a:pt x="3436" y="8587"/>
                    <a:pt x="3503" y="8553"/>
                    <a:pt x="3536" y="8487"/>
                  </a:cubicBezTo>
                  <a:cubicBezTo>
                    <a:pt x="3703" y="8253"/>
                    <a:pt x="3870" y="8053"/>
                    <a:pt x="4037" y="7853"/>
                  </a:cubicBezTo>
                  <a:cubicBezTo>
                    <a:pt x="4104" y="7753"/>
                    <a:pt x="4104" y="7619"/>
                    <a:pt x="4003" y="7553"/>
                  </a:cubicBezTo>
                  <a:cubicBezTo>
                    <a:pt x="4037" y="7519"/>
                    <a:pt x="4037" y="7519"/>
                    <a:pt x="4037" y="7486"/>
                  </a:cubicBezTo>
                  <a:cubicBezTo>
                    <a:pt x="4104" y="7386"/>
                    <a:pt x="4037" y="7253"/>
                    <a:pt x="3937" y="7219"/>
                  </a:cubicBezTo>
                  <a:cubicBezTo>
                    <a:pt x="3703" y="7119"/>
                    <a:pt x="3470" y="7019"/>
                    <a:pt x="3203" y="6886"/>
                  </a:cubicBezTo>
                  <a:cubicBezTo>
                    <a:pt x="3167" y="6862"/>
                    <a:pt x="3128" y="6851"/>
                    <a:pt x="3088" y="6851"/>
                  </a:cubicBezTo>
                  <a:close/>
                  <a:moveTo>
                    <a:pt x="2990" y="8908"/>
                  </a:moveTo>
                  <a:cubicBezTo>
                    <a:pt x="2909" y="8908"/>
                    <a:pt x="2828" y="8945"/>
                    <a:pt x="2803" y="9020"/>
                  </a:cubicBezTo>
                  <a:cubicBezTo>
                    <a:pt x="2669" y="9287"/>
                    <a:pt x="2569" y="9554"/>
                    <a:pt x="2502" y="9821"/>
                  </a:cubicBezTo>
                  <a:cubicBezTo>
                    <a:pt x="2469" y="9954"/>
                    <a:pt x="2536" y="10055"/>
                    <a:pt x="2636" y="10088"/>
                  </a:cubicBezTo>
                  <a:lnTo>
                    <a:pt x="2703" y="10088"/>
                  </a:lnTo>
                  <a:cubicBezTo>
                    <a:pt x="2769" y="10088"/>
                    <a:pt x="2869" y="10055"/>
                    <a:pt x="2903" y="9954"/>
                  </a:cubicBezTo>
                  <a:cubicBezTo>
                    <a:pt x="2969" y="9688"/>
                    <a:pt x="3069" y="9454"/>
                    <a:pt x="3170" y="9187"/>
                  </a:cubicBezTo>
                  <a:cubicBezTo>
                    <a:pt x="3203" y="9087"/>
                    <a:pt x="3170" y="8954"/>
                    <a:pt x="3069" y="8920"/>
                  </a:cubicBezTo>
                  <a:cubicBezTo>
                    <a:pt x="3044" y="8912"/>
                    <a:pt x="3017" y="8908"/>
                    <a:pt x="2990" y="8908"/>
                  </a:cubicBezTo>
                  <a:close/>
                  <a:moveTo>
                    <a:pt x="2569" y="10488"/>
                  </a:moveTo>
                  <a:cubicBezTo>
                    <a:pt x="2436" y="10488"/>
                    <a:pt x="2336" y="10555"/>
                    <a:pt x="2336" y="10688"/>
                  </a:cubicBezTo>
                  <a:cubicBezTo>
                    <a:pt x="2302" y="10888"/>
                    <a:pt x="2302" y="11089"/>
                    <a:pt x="2302" y="11322"/>
                  </a:cubicBezTo>
                  <a:cubicBezTo>
                    <a:pt x="2302" y="11389"/>
                    <a:pt x="2302" y="11456"/>
                    <a:pt x="2302" y="11556"/>
                  </a:cubicBezTo>
                  <a:cubicBezTo>
                    <a:pt x="2302" y="11656"/>
                    <a:pt x="2402" y="11756"/>
                    <a:pt x="2502" y="11756"/>
                  </a:cubicBezTo>
                  <a:cubicBezTo>
                    <a:pt x="2636" y="11756"/>
                    <a:pt x="2703" y="11656"/>
                    <a:pt x="2703" y="11522"/>
                  </a:cubicBezTo>
                  <a:cubicBezTo>
                    <a:pt x="2703" y="11456"/>
                    <a:pt x="2703" y="11389"/>
                    <a:pt x="2703" y="11322"/>
                  </a:cubicBezTo>
                  <a:cubicBezTo>
                    <a:pt x="2703" y="11122"/>
                    <a:pt x="2703" y="10922"/>
                    <a:pt x="2736" y="10722"/>
                  </a:cubicBezTo>
                  <a:cubicBezTo>
                    <a:pt x="2736" y="10622"/>
                    <a:pt x="2669" y="10522"/>
                    <a:pt x="2569" y="10488"/>
                  </a:cubicBezTo>
                  <a:close/>
                  <a:moveTo>
                    <a:pt x="2569" y="12156"/>
                  </a:moveTo>
                  <a:cubicBezTo>
                    <a:pt x="2436" y="12189"/>
                    <a:pt x="2369" y="12289"/>
                    <a:pt x="2402" y="12423"/>
                  </a:cubicBezTo>
                  <a:cubicBezTo>
                    <a:pt x="2469" y="12690"/>
                    <a:pt x="2536" y="12957"/>
                    <a:pt x="2636" y="13257"/>
                  </a:cubicBezTo>
                  <a:cubicBezTo>
                    <a:pt x="2669" y="13324"/>
                    <a:pt x="2736" y="13390"/>
                    <a:pt x="2836" y="13390"/>
                  </a:cubicBezTo>
                  <a:cubicBezTo>
                    <a:pt x="2836" y="13390"/>
                    <a:pt x="2869" y="13390"/>
                    <a:pt x="2903" y="13357"/>
                  </a:cubicBezTo>
                  <a:cubicBezTo>
                    <a:pt x="3003" y="13324"/>
                    <a:pt x="3069" y="13223"/>
                    <a:pt x="3036" y="13090"/>
                  </a:cubicBezTo>
                  <a:cubicBezTo>
                    <a:pt x="2936" y="12857"/>
                    <a:pt x="2869" y="12590"/>
                    <a:pt x="2803" y="12323"/>
                  </a:cubicBezTo>
                  <a:cubicBezTo>
                    <a:pt x="2803" y="12223"/>
                    <a:pt x="2669" y="12156"/>
                    <a:pt x="2569" y="12156"/>
                  </a:cubicBezTo>
                  <a:close/>
                  <a:moveTo>
                    <a:pt x="3176" y="13724"/>
                  </a:moveTo>
                  <a:cubicBezTo>
                    <a:pt x="3140" y="13724"/>
                    <a:pt x="3103" y="13735"/>
                    <a:pt x="3069" y="13757"/>
                  </a:cubicBezTo>
                  <a:cubicBezTo>
                    <a:pt x="2969" y="13791"/>
                    <a:pt x="2936" y="13924"/>
                    <a:pt x="2969" y="14024"/>
                  </a:cubicBezTo>
                  <a:cubicBezTo>
                    <a:pt x="3036" y="14157"/>
                    <a:pt x="3103" y="14258"/>
                    <a:pt x="3170" y="14391"/>
                  </a:cubicBezTo>
                  <a:cubicBezTo>
                    <a:pt x="3236" y="14524"/>
                    <a:pt x="3336" y="14658"/>
                    <a:pt x="3403" y="14758"/>
                  </a:cubicBezTo>
                  <a:cubicBezTo>
                    <a:pt x="3436" y="14825"/>
                    <a:pt x="3503" y="14858"/>
                    <a:pt x="3570" y="14858"/>
                  </a:cubicBezTo>
                  <a:cubicBezTo>
                    <a:pt x="3603" y="14858"/>
                    <a:pt x="3670" y="14858"/>
                    <a:pt x="3703" y="14825"/>
                  </a:cubicBezTo>
                  <a:cubicBezTo>
                    <a:pt x="3803" y="14758"/>
                    <a:pt x="3803" y="14624"/>
                    <a:pt x="3737" y="14558"/>
                  </a:cubicBezTo>
                  <a:cubicBezTo>
                    <a:pt x="3670" y="14424"/>
                    <a:pt x="3603" y="14291"/>
                    <a:pt x="3536" y="14191"/>
                  </a:cubicBezTo>
                  <a:cubicBezTo>
                    <a:pt x="3470" y="14057"/>
                    <a:pt x="3403" y="13957"/>
                    <a:pt x="3336" y="13857"/>
                  </a:cubicBezTo>
                  <a:cubicBezTo>
                    <a:pt x="3314" y="13768"/>
                    <a:pt x="3247" y="13724"/>
                    <a:pt x="3176" y="13724"/>
                  </a:cubicBezTo>
                  <a:close/>
                  <a:moveTo>
                    <a:pt x="8886" y="14845"/>
                  </a:moveTo>
                  <a:cubicBezTo>
                    <a:pt x="8667" y="14845"/>
                    <a:pt x="8437" y="14920"/>
                    <a:pt x="8206" y="15058"/>
                  </a:cubicBezTo>
                  <a:cubicBezTo>
                    <a:pt x="8106" y="15125"/>
                    <a:pt x="8106" y="15258"/>
                    <a:pt x="8140" y="15358"/>
                  </a:cubicBezTo>
                  <a:cubicBezTo>
                    <a:pt x="8206" y="15425"/>
                    <a:pt x="8273" y="15458"/>
                    <a:pt x="8340" y="15458"/>
                  </a:cubicBezTo>
                  <a:cubicBezTo>
                    <a:pt x="8373" y="15458"/>
                    <a:pt x="8407" y="15425"/>
                    <a:pt x="8440" y="15425"/>
                  </a:cubicBezTo>
                  <a:cubicBezTo>
                    <a:pt x="8611" y="15327"/>
                    <a:pt x="8764" y="15265"/>
                    <a:pt x="8912" y="15265"/>
                  </a:cubicBezTo>
                  <a:cubicBezTo>
                    <a:pt x="8967" y="15265"/>
                    <a:pt x="9020" y="15274"/>
                    <a:pt x="9074" y="15292"/>
                  </a:cubicBezTo>
                  <a:cubicBezTo>
                    <a:pt x="9091" y="15298"/>
                    <a:pt x="9110" y="15300"/>
                    <a:pt x="9129" y="15300"/>
                  </a:cubicBezTo>
                  <a:cubicBezTo>
                    <a:pt x="9218" y="15300"/>
                    <a:pt x="9313" y="15241"/>
                    <a:pt x="9341" y="15158"/>
                  </a:cubicBezTo>
                  <a:cubicBezTo>
                    <a:pt x="9341" y="15058"/>
                    <a:pt x="9307" y="14925"/>
                    <a:pt x="9174" y="14891"/>
                  </a:cubicBezTo>
                  <a:cubicBezTo>
                    <a:pt x="9081" y="14860"/>
                    <a:pt x="8985" y="14845"/>
                    <a:pt x="8886" y="14845"/>
                  </a:cubicBezTo>
                  <a:close/>
                  <a:moveTo>
                    <a:pt x="4099" y="15108"/>
                  </a:moveTo>
                  <a:cubicBezTo>
                    <a:pt x="4045" y="15108"/>
                    <a:pt x="3987" y="15125"/>
                    <a:pt x="3937" y="15158"/>
                  </a:cubicBezTo>
                  <a:cubicBezTo>
                    <a:pt x="3870" y="15225"/>
                    <a:pt x="3870" y="15358"/>
                    <a:pt x="3937" y="15458"/>
                  </a:cubicBezTo>
                  <a:cubicBezTo>
                    <a:pt x="4137" y="15659"/>
                    <a:pt x="4370" y="15859"/>
                    <a:pt x="4571" y="16025"/>
                  </a:cubicBezTo>
                  <a:cubicBezTo>
                    <a:pt x="4637" y="16059"/>
                    <a:pt x="4671" y="16092"/>
                    <a:pt x="4704" y="16092"/>
                  </a:cubicBezTo>
                  <a:cubicBezTo>
                    <a:pt x="4771" y="16092"/>
                    <a:pt x="4837" y="16059"/>
                    <a:pt x="4871" y="15992"/>
                  </a:cubicBezTo>
                  <a:cubicBezTo>
                    <a:pt x="4937" y="15892"/>
                    <a:pt x="4937" y="15759"/>
                    <a:pt x="4837" y="15692"/>
                  </a:cubicBezTo>
                  <a:cubicBezTo>
                    <a:pt x="4637" y="15558"/>
                    <a:pt x="4437" y="15358"/>
                    <a:pt x="4237" y="15158"/>
                  </a:cubicBezTo>
                  <a:cubicBezTo>
                    <a:pt x="4204" y="15125"/>
                    <a:pt x="4154" y="15108"/>
                    <a:pt x="4099" y="15108"/>
                  </a:cubicBezTo>
                  <a:close/>
                  <a:moveTo>
                    <a:pt x="9319" y="15512"/>
                  </a:moveTo>
                  <a:cubicBezTo>
                    <a:pt x="9261" y="15512"/>
                    <a:pt x="9196" y="15537"/>
                    <a:pt x="9140" y="15592"/>
                  </a:cubicBezTo>
                  <a:cubicBezTo>
                    <a:pt x="9040" y="15759"/>
                    <a:pt x="8840" y="15892"/>
                    <a:pt x="8573" y="16025"/>
                  </a:cubicBezTo>
                  <a:cubicBezTo>
                    <a:pt x="8473" y="16092"/>
                    <a:pt x="8407" y="16226"/>
                    <a:pt x="8473" y="16326"/>
                  </a:cubicBezTo>
                  <a:cubicBezTo>
                    <a:pt x="8507" y="16392"/>
                    <a:pt x="8573" y="16426"/>
                    <a:pt x="8640" y="16426"/>
                  </a:cubicBezTo>
                  <a:cubicBezTo>
                    <a:pt x="8673" y="16426"/>
                    <a:pt x="8707" y="16426"/>
                    <a:pt x="8740" y="16392"/>
                  </a:cubicBezTo>
                  <a:cubicBezTo>
                    <a:pt x="9074" y="16259"/>
                    <a:pt x="9341" y="16059"/>
                    <a:pt x="9474" y="15859"/>
                  </a:cubicBezTo>
                  <a:cubicBezTo>
                    <a:pt x="9541" y="15759"/>
                    <a:pt x="9541" y="15625"/>
                    <a:pt x="9441" y="15558"/>
                  </a:cubicBezTo>
                  <a:cubicBezTo>
                    <a:pt x="9411" y="15529"/>
                    <a:pt x="9367" y="15512"/>
                    <a:pt x="9319" y="15512"/>
                  </a:cubicBezTo>
                  <a:close/>
                  <a:moveTo>
                    <a:pt x="5425" y="16080"/>
                  </a:moveTo>
                  <a:cubicBezTo>
                    <a:pt x="5344" y="16080"/>
                    <a:pt x="5263" y="16117"/>
                    <a:pt x="5238" y="16192"/>
                  </a:cubicBezTo>
                  <a:cubicBezTo>
                    <a:pt x="5204" y="16326"/>
                    <a:pt x="5238" y="16426"/>
                    <a:pt x="5338" y="16493"/>
                  </a:cubicBezTo>
                  <a:cubicBezTo>
                    <a:pt x="5605" y="16593"/>
                    <a:pt x="5905" y="16693"/>
                    <a:pt x="6172" y="16759"/>
                  </a:cubicBezTo>
                  <a:lnTo>
                    <a:pt x="6205" y="16759"/>
                  </a:lnTo>
                  <a:cubicBezTo>
                    <a:pt x="6305" y="16759"/>
                    <a:pt x="6405" y="16693"/>
                    <a:pt x="6439" y="16593"/>
                  </a:cubicBezTo>
                  <a:cubicBezTo>
                    <a:pt x="6439" y="16459"/>
                    <a:pt x="6372" y="16359"/>
                    <a:pt x="6272" y="16326"/>
                  </a:cubicBezTo>
                  <a:cubicBezTo>
                    <a:pt x="6005" y="16292"/>
                    <a:pt x="5738" y="16192"/>
                    <a:pt x="5505" y="16092"/>
                  </a:cubicBezTo>
                  <a:cubicBezTo>
                    <a:pt x="5480" y="16084"/>
                    <a:pt x="5452" y="16080"/>
                    <a:pt x="5425" y="16080"/>
                  </a:cubicBezTo>
                  <a:close/>
                  <a:moveTo>
                    <a:pt x="7749" y="15622"/>
                  </a:moveTo>
                  <a:cubicBezTo>
                    <a:pt x="7681" y="15622"/>
                    <a:pt x="7614" y="15651"/>
                    <a:pt x="7573" y="15692"/>
                  </a:cubicBezTo>
                  <a:cubicBezTo>
                    <a:pt x="7439" y="15892"/>
                    <a:pt x="7306" y="16126"/>
                    <a:pt x="7172" y="16392"/>
                  </a:cubicBezTo>
                  <a:lnTo>
                    <a:pt x="7039" y="16392"/>
                  </a:lnTo>
                  <a:cubicBezTo>
                    <a:pt x="6939" y="16392"/>
                    <a:pt x="6839" y="16493"/>
                    <a:pt x="6839" y="16626"/>
                  </a:cubicBezTo>
                  <a:cubicBezTo>
                    <a:pt x="6839" y="16726"/>
                    <a:pt x="6939" y="16826"/>
                    <a:pt x="7039" y="16826"/>
                  </a:cubicBezTo>
                  <a:cubicBezTo>
                    <a:pt x="7339" y="16826"/>
                    <a:pt x="7639" y="16759"/>
                    <a:pt x="7940" y="16693"/>
                  </a:cubicBezTo>
                  <a:cubicBezTo>
                    <a:pt x="8040" y="16693"/>
                    <a:pt x="8106" y="16559"/>
                    <a:pt x="8073" y="16459"/>
                  </a:cubicBezTo>
                  <a:cubicBezTo>
                    <a:pt x="8044" y="16372"/>
                    <a:pt x="7965" y="16286"/>
                    <a:pt x="7880" y="16286"/>
                  </a:cubicBezTo>
                  <a:cubicBezTo>
                    <a:pt x="7866" y="16286"/>
                    <a:pt x="7853" y="16288"/>
                    <a:pt x="7840" y="16292"/>
                  </a:cubicBezTo>
                  <a:cubicBezTo>
                    <a:pt x="7773" y="16326"/>
                    <a:pt x="7739" y="16326"/>
                    <a:pt x="7673" y="16326"/>
                  </a:cubicBezTo>
                  <a:cubicBezTo>
                    <a:pt x="7739" y="16192"/>
                    <a:pt x="7840" y="16059"/>
                    <a:pt x="7906" y="15959"/>
                  </a:cubicBezTo>
                  <a:cubicBezTo>
                    <a:pt x="7973" y="15859"/>
                    <a:pt x="7973" y="15725"/>
                    <a:pt x="7873" y="15659"/>
                  </a:cubicBezTo>
                  <a:cubicBezTo>
                    <a:pt x="7835" y="15633"/>
                    <a:pt x="7792" y="15622"/>
                    <a:pt x="7749" y="15622"/>
                  </a:cubicBezTo>
                  <a:close/>
                  <a:moveTo>
                    <a:pt x="7071" y="17151"/>
                  </a:moveTo>
                  <a:cubicBezTo>
                    <a:pt x="6972" y="17151"/>
                    <a:pt x="6900" y="17211"/>
                    <a:pt x="6872" y="17293"/>
                  </a:cubicBezTo>
                  <a:cubicBezTo>
                    <a:pt x="6805" y="17560"/>
                    <a:pt x="6739" y="17860"/>
                    <a:pt x="6705" y="18127"/>
                  </a:cubicBezTo>
                  <a:cubicBezTo>
                    <a:pt x="6705" y="18260"/>
                    <a:pt x="6772" y="18361"/>
                    <a:pt x="6906" y="18361"/>
                  </a:cubicBezTo>
                  <a:cubicBezTo>
                    <a:pt x="7006" y="18361"/>
                    <a:pt x="7106" y="18294"/>
                    <a:pt x="7139" y="18194"/>
                  </a:cubicBezTo>
                  <a:cubicBezTo>
                    <a:pt x="7172" y="17927"/>
                    <a:pt x="7206" y="17660"/>
                    <a:pt x="7272" y="17393"/>
                  </a:cubicBezTo>
                  <a:cubicBezTo>
                    <a:pt x="7306" y="17293"/>
                    <a:pt x="7239" y="17160"/>
                    <a:pt x="7139" y="17160"/>
                  </a:cubicBezTo>
                  <a:cubicBezTo>
                    <a:pt x="7115" y="17154"/>
                    <a:pt x="7093" y="17151"/>
                    <a:pt x="7071" y="17151"/>
                  </a:cubicBezTo>
                  <a:close/>
                  <a:moveTo>
                    <a:pt x="6872" y="18794"/>
                  </a:moveTo>
                  <a:cubicBezTo>
                    <a:pt x="6739" y="18794"/>
                    <a:pt x="6639" y="18894"/>
                    <a:pt x="6639" y="18994"/>
                  </a:cubicBezTo>
                  <a:lnTo>
                    <a:pt x="6639" y="19061"/>
                  </a:lnTo>
                  <a:cubicBezTo>
                    <a:pt x="6639" y="19328"/>
                    <a:pt x="6672" y="19595"/>
                    <a:pt x="6705" y="19862"/>
                  </a:cubicBezTo>
                  <a:cubicBezTo>
                    <a:pt x="6705" y="19962"/>
                    <a:pt x="6805" y="20028"/>
                    <a:pt x="6906" y="20028"/>
                  </a:cubicBezTo>
                  <a:cubicBezTo>
                    <a:pt x="7039" y="20028"/>
                    <a:pt x="7106" y="19928"/>
                    <a:pt x="7106" y="19795"/>
                  </a:cubicBezTo>
                  <a:cubicBezTo>
                    <a:pt x="7072" y="19561"/>
                    <a:pt x="7072" y="19328"/>
                    <a:pt x="7072" y="19061"/>
                  </a:cubicBezTo>
                  <a:lnTo>
                    <a:pt x="7072" y="18994"/>
                  </a:lnTo>
                  <a:cubicBezTo>
                    <a:pt x="7072" y="18894"/>
                    <a:pt x="6972" y="18794"/>
                    <a:pt x="6872" y="18794"/>
                  </a:cubicBezTo>
                  <a:close/>
                  <a:moveTo>
                    <a:pt x="7040" y="20453"/>
                  </a:moveTo>
                  <a:cubicBezTo>
                    <a:pt x="7018" y="20453"/>
                    <a:pt x="6996" y="20456"/>
                    <a:pt x="6972" y="20462"/>
                  </a:cubicBezTo>
                  <a:cubicBezTo>
                    <a:pt x="6872" y="20462"/>
                    <a:pt x="6805" y="20595"/>
                    <a:pt x="6839" y="20696"/>
                  </a:cubicBezTo>
                  <a:cubicBezTo>
                    <a:pt x="6872" y="20962"/>
                    <a:pt x="6972" y="21263"/>
                    <a:pt x="7039" y="21529"/>
                  </a:cubicBezTo>
                  <a:cubicBezTo>
                    <a:pt x="7072" y="21596"/>
                    <a:pt x="7172" y="21663"/>
                    <a:pt x="7239" y="21663"/>
                  </a:cubicBezTo>
                  <a:lnTo>
                    <a:pt x="7306" y="21663"/>
                  </a:lnTo>
                  <a:cubicBezTo>
                    <a:pt x="7439" y="21630"/>
                    <a:pt x="7473" y="21496"/>
                    <a:pt x="7439" y="21396"/>
                  </a:cubicBezTo>
                  <a:cubicBezTo>
                    <a:pt x="7373" y="21129"/>
                    <a:pt x="7306" y="20862"/>
                    <a:pt x="7239" y="20595"/>
                  </a:cubicBezTo>
                  <a:cubicBezTo>
                    <a:pt x="7212" y="20513"/>
                    <a:pt x="7139" y="20453"/>
                    <a:pt x="7040" y="20453"/>
                  </a:cubicBezTo>
                  <a:close/>
                  <a:moveTo>
                    <a:pt x="16614" y="20954"/>
                  </a:moveTo>
                  <a:cubicBezTo>
                    <a:pt x="16513" y="20954"/>
                    <a:pt x="16440" y="21019"/>
                    <a:pt x="16412" y="21129"/>
                  </a:cubicBezTo>
                  <a:cubicBezTo>
                    <a:pt x="16346" y="21363"/>
                    <a:pt x="16246" y="21596"/>
                    <a:pt x="16112" y="21830"/>
                  </a:cubicBezTo>
                  <a:cubicBezTo>
                    <a:pt x="16045" y="21930"/>
                    <a:pt x="16079" y="22063"/>
                    <a:pt x="16179" y="22130"/>
                  </a:cubicBezTo>
                  <a:lnTo>
                    <a:pt x="16312" y="22130"/>
                  </a:lnTo>
                  <a:cubicBezTo>
                    <a:pt x="16379" y="22130"/>
                    <a:pt x="16446" y="22097"/>
                    <a:pt x="16479" y="22030"/>
                  </a:cubicBezTo>
                  <a:cubicBezTo>
                    <a:pt x="16646" y="21796"/>
                    <a:pt x="16746" y="21496"/>
                    <a:pt x="16813" y="21229"/>
                  </a:cubicBezTo>
                  <a:cubicBezTo>
                    <a:pt x="16846" y="21096"/>
                    <a:pt x="16779" y="20996"/>
                    <a:pt x="16679" y="20962"/>
                  </a:cubicBezTo>
                  <a:cubicBezTo>
                    <a:pt x="16656" y="20957"/>
                    <a:pt x="16634" y="20954"/>
                    <a:pt x="16614" y="20954"/>
                  </a:cubicBezTo>
                  <a:close/>
                  <a:moveTo>
                    <a:pt x="7552" y="22017"/>
                  </a:moveTo>
                  <a:cubicBezTo>
                    <a:pt x="7525" y="22017"/>
                    <a:pt x="7498" y="22021"/>
                    <a:pt x="7473" y="22030"/>
                  </a:cubicBezTo>
                  <a:cubicBezTo>
                    <a:pt x="7373" y="22097"/>
                    <a:pt x="7339" y="22230"/>
                    <a:pt x="7373" y="22330"/>
                  </a:cubicBezTo>
                  <a:cubicBezTo>
                    <a:pt x="7539" y="22597"/>
                    <a:pt x="7706" y="22830"/>
                    <a:pt x="7940" y="23031"/>
                  </a:cubicBezTo>
                  <a:cubicBezTo>
                    <a:pt x="7973" y="23064"/>
                    <a:pt x="8006" y="23097"/>
                    <a:pt x="8073" y="23097"/>
                  </a:cubicBezTo>
                  <a:cubicBezTo>
                    <a:pt x="8140" y="23097"/>
                    <a:pt x="8173" y="23064"/>
                    <a:pt x="8206" y="23031"/>
                  </a:cubicBezTo>
                  <a:cubicBezTo>
                    <a:pt x="8307" y="22930"/>
                    <a:pt x="8307" y="22830"/>
                    <a:pt x="8206" y="22730"/>
                  </a:cubicBezTo>
                  <a:cubicBezTo>
                    <a:pt x="8040" y="22564"/>
                    <a:pt x="7873" y="22330"/>
                    <a:pt x="7739" y="22130"/>
                  </a:cubicBezTo>
                  <a:cubicBezTo>
                    <a:pt x="7714" y="22055"/>
                    <a:pt x="7633" y="22017"/>
                    <a:pt x="7552" y="22017"/>
                  </a:cubicBezTo>
                  <a:close/>
                  <a:moveTo>
                    <a:pt x="15779" y="22380"/>
                  </a:moveTo>
                  <a:cubicBezTo>
                    <a:pt x="15729" y="22380"/>
                    <a:pt x="15678" y="22397"/>
                    <a:pt x="15645" y="22430"/>
                  </a:cubicBezTo>
                  <a:cubicBezTo>
                    <a:pt x="15445" y="22597"/>
                    <a:pt x="15245" y="22764"/>
                    <a:pt x="15011" y="22930"/>
                  </a:cubicBezTo>
                  <a:cubicBezTo>
                    <a:pt x="14911" y="22964"/>
                    <a:pt x="14878" y="23097"/>
                    <a:pt x="14945" y="23197"/>
                  </a:cubicBezTo>
                  <a:cubicBezTo>
                    <a:pt x="14978" y="23264"/>
                    <a:pt x="15045" y="23297"/>
                    <a:pt x="15111" y="23297"/>
                  </a:cubicBezTo>
                  <a:cubicBezTo>
                    <a:pt x="15145" y="23297"/>
                    <a:pt x="15178" y="23297"/>
                    <a:pt x="15211" y="23264"/>
                  </a:cubicBezTo>
                  <a:cubicBezTo>
                    <a:pt x="15478" y="23097"/>
                    <a:pt x="15712" y="22930"/>
                    <a:pt x="15912" y="22730"/>
                  </a:cubicBezTo>
                  <a:cubicBezTo>
                    <a:pt x="16012" y="22664"/>
                    <a:pt x="16012" y="22530"/>
                    <a:pt x="15912" y="22430"/>
                  </a:cubicBezTo>
                  <a:cubicBezTo>
                    <a:pt x="15879" y="22397"/>
                    <a:pt x="15829" y="22380"/>
                    <a:pt x="15779" y="22380"/>
                  </a:cubicBezTo>
                  <a:close/>
                  <a:moveTo>
                    <a:pt x="8761" y="23185"/>
                  </a:moveTo>
                  <a:cubicBezTo>
                    <a:pt x="8678" y="23185"/>
                    <a:pt x="8590" y="23222"/>
                    <a:pt x="8540" y="23297"/>
                  </a:cubicBezTo>
                  <a:cubicBezTo>
                    <a:pt x="8507" y="23364"/>
                    <a:pt x="8540" y="23498"/>
                    <a:pt x="8640" y="23564"/>
                  </a:cubicBezTo>
                  <a:cubicBezTo>
                    <a:pt x="8874" y="23698"/>
                    <a:pt x="9140" y="23831"/>
                    <a:pt x="9407" y="23931"/>
                  </a:cubicBezTo>
                  <a:lnTo>
                    <a:pt x="9474" y="23931"/>
                  </a:lnTo>
                  <a:cubicBezTo>
                    <a:pt x="9574" y="23931"/>
                    <a:pt x="9641" y="23898"/>
                    <a:pt x="9674" y="23798"/>
                  </a:cubicBezTo>
                  <a:cubicBezTo>
                    <a:pt x="9741" y="23698"/>
                    <a:pt x="9674" y="23564"/>
                    <a:pt x="9574" y="23531"/>
                  </a:cubicBezTo>
                  <a:cubicBezTo>
                    <a:pt x="9307" y="23464"/>
                    <a:pt x="9074" y="23331"/>
                    <a:pt x="8840" y="23197"/>
                  </a:cubicBezTo>
                  <a:cubicBezTo>
                    <a:pt x="8815" y="23189"/>
                    <a:pt x="8788" y="23185"/>
                    <a:pt x="8761" y="23185"/>
                  </a:cubicBezTo>
                  <a:close/>
                  <a:moveTo>
                    <a:pt x="14394" y="23271"/>
                  </a:moveTo>
                  <a:cubicBezTo>
                    <a:pt x="14367" y="23271"/>
                    <a:pt x="14339" y="23279"/>
                    <a:pt x="14311" y="23297"/>
                  </a:cubicBezTo>
                  <a:cubicBezTo>
                    <a:pt x="14044" y="23397"/>
                    <a:pt x="13810" y="23498"/>
                    <a:pt x="13544" y="23564"/>
                  </a:cubicBezTo>
                  <a:cubicBezTo>
                    <a:pt x="13444" y="23598"/>
                    <a:pt x="13377" y="23698"/>
                    <a:pt x="13410" y="23831"/>
                  </a:cubicBezTo>
                  <a:cubicBezTo>
                    <a:pt x="13410" y="23898"/>
                    <a:pt x="13510" y="23965"/>
                    <a:pt x="13610" y="23965"/>
                  </a:cubicBezTo>
                  <a:lnTo>
                    <a:pt x="13644" y="23965"/>
                  </a:lnTo>
                  <a:cubicBezTo>
                    <a:pt x="13944" y="23898"/>
                    <a:pt x="14211" y="23798"/>
                    <a:pt x="14478" y="23664"/>
                  </a:cubicBezTo>
                  <a:cubicBezTo>
                    <a:pt x="14578" y="23631"/>
                    <a:pt x="14611" y="23498"/>
                    <a:pt x="14578" y="23397"/>
                  </a:cubicBezTo>
                  <a:cubicBezTo>
                    <a:pt x="14530" y="23325"/>
                    <a:pt x="14464" y="23271"/>
                    <a:pt x="14394" y="23271"/>
                  </a:cubicBezTo>
                  <a:close/>
                  <a:moveTo>
                    <a:pt x="10341" y="23731"/>
                  </a:moveTo>
                  <a:cubicBezTo>
                    <a:pt x="10208" y="23731"/>
                    <a:pt x="10108" y="23798"/>
                    <a:pt x="10074" y="23898"/>
                  </a:cubicBezTo>
                  <a:cubicBezTo>
                    <a:pt x="10074" y="24031"/>
                    <a:pt x="10141" y="24131"/>
                    <a:pt x="10241" y="24165"/>
                  </a:cubicBezTo>
                  <a:cubicBezTo>
                    <a:pt x="10541" y="24198"/>
                    <a:pt x="10808" y="24231"/>
                    <a:pt x="11109" y="24265"/>
                  </a:cubicBezTo>
                  <a:cubicBezTo>
                    <a:pt x="11242" y="24265"/>
                    <a:pt x="11309" y="24165"/>
                    <a:pt x="11342" y="24065"/>
                  </a:cubicBezTo>
                  <a:cubicBezTo>
                    <a:pt x="11342" y="23965"/>
                    <a:pt x="11242" y="23864"/>
                    <a:pt x="11142" y="23831"/>
                  </a:cubicBezTo>
                  <a:cubicBezTo>
                    <a:pt x="10875" y="23831"/>
                    <a:pt x="10575" y="23798"/>
                    <a:pt x="10341" y="23731"/>
                  </a:cubicBezTo>
                  <a:close/>
                  <a:moveTo>
                    <a:pt x="12743" y="23731"/>
                  </a:moveTo>
                  <a:cubicBezTo>
                    <a:pt x="12476" y="23798"/>
                    <a:pt x="12209" y="23831"/>
                    <a:pt x="11942" y="23831"/>
                  </a:cubicBezTo>
                  <a:cubicBezTo>
                    <a:pt x="11842" y="23831"/>
                    <a:pt x="11742" y="23931"/>
                    <a:pt x="11742" y="24065"/>
                  </a:cubicBezTo>
                  <a:cubicBezTo>
                    <a:pt x="11742" y="24165"/>
                    <a:pt x="11842" y="24265"/>
                    <a:pt x="11942" y="24265"/>
                  </a:cubicBezTo>
                  <a:lnTo>
                    <a:pt x="11976" y="24265"/>
                  </a:lnTo>
                  <a:cubicBezTo>
                    <a:pt x="12243" y="24231"/>
                    <a:pt x="12543" y="24198"/>
                    <a:pt x="12810" y="24165"/>
                  </a:cubicBezTo>
                  <a:cubicBezTo>
                    <a:pt x="12943" y="24131"/>
                    <a:pt x="13010" y="24031"/>
                    <a:pt x="12977" y="23931"/>
                  </a:cubicBezTo>
                  <a:cubicBezTo>
                    <a:pt x="12977" y="23798"/>
                    <a:pt x="12876" y="23731"/>
                    <a:pt x="12743" y="2373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4645345" y="3688894"/>
              <a:ext cx="166033" cy="473802"/>
            </a:xfrm>
            <a:custGeom>
              <a:avLst/>
              <a:gdLst/>
              <a:ahLst/>
              <a:cxnLst/>
              <a:rect l="l" t="t" r="r" b="b"/>
              <a:pathLst>
                <a:path w="9908" h="28274" extrusionOk="0">
                  <a:moveTo>
                    <a:pt x="1683" y="0"/>
                  </a:moveTo>
                  <a:cubicBezTo>
                    <a:pt x="1612" y="0"/>
                    <a:pt x="1543" y="23"/>
                    <a:pt x="1501" y="87"/>
                  </a:cubicBezTo>
                  <a:cubicBezTo>
                    <a:pt x="1434" y="187"/>
                    <a:pt x="1468" y="320"/>
                    <a:pt x="1568" y="387"/>
                  </a:cubicBezTo>
                  <a:cubicBezTo>
                    <a:pt x="1568" y="387"/>
                    <a:pt x="1835" y="554"/>
                    <a:pt x="2202" y="887"/>
                  </a:cubicBezTo>
                  <a:cubicBezTo>
                    <a:pt x="2235" y="921"/>
                    <a:pt x="2302" y="921"/>
                    <a:pt x="2335" y="921"/>
                  </a:cubicBezTo>
                  <a:cubicBezTo>
                    <a:pt x="2402" y="921"/>
                    <a:pt x="2468" y="921"/>
                    <a:pt x="2502" y="854"/>
                  </a:cubicBezTo>
                  <a:cubicBezTo>
                    <a:pt x="2569" y="787"/>
                    <a:pt x="2569" y="654"/>
                    <a:pt x="2468" y="587"/>
                  </a:cubicBezTo>
                  <a:cubicBezTo>
                    <a:pt x="2102" y="220"/>
                    <a:pt x="1801" y="53"/>
                    <a:pt x="1801" y="20"/>
                  </a:cubicBezTo>
                  <a:cubicBezTo>
                    <a:pt x="1765" y="8"/>
                    <a:pt x="1724" y="0"/>
                    <a:pt x="1683" y="0"/>
                  </a:cubicBezTo>
                  <a:close/>
                  <a:moveTo>
                    <a:pt x="2923" y="1108"/>
                  </a:moveTo>
                  <a:cubicBezTo>
                    <a:pt x="2875" y="1108"/>
                    <a:pt x="2832" y="1124"/>
                    <a:pt x="2802" y="1154"/>
                  </a:cubicBezTo>
                  <a:cubicBezTo>
                    <a:pt x="2702" y="1254"/>
                    <a:pt x="2702" y="1388"/>
                    <a:pt x="2769" y="1454"/>
                  </a:cubicBezTo>
                  <a:cubicBezTo>
                    <a:pt x="2969" y="1654"/>
                    <a:pt x="3136" y="1888"/>
                    <a:pt x="3269" y="2088"/>
                  </a:cubicBezTo>
                  <a:cubicBezTo>
                    <a:pt x="3302" y="2155"/>
                    <a:pt x="3369" y="2188"/>
                    <a:pt x="3436" y="2188"/>
                  </a:cubicBezTo>
                  <a:cubicBezTo>
                    <a:pt x="3503" y="2188"/>
                    <a:pt x="3536" y="2155"/>
                    <a:pt x="3569" y="2155"/>
                  </a:cubicBezTo>
                  <a:cubicBezTo>
                    <a:pt x="3669" y="2088"/>
                    <a:pt x="3669" y="1955"/>
                    <a:pt x="3603" y="1855"/>
                  </a:cubicBezTo>
                  <a:cubicBezTo>
                    <a:pt x="3469" y="1621"/>
                    <a:pt x="3269" y="1388"/>
                    <a:pt x="3102" y="1187"/>
                  </a:cubicBezTo>
                  <a:cubicBezTo>
                    <a:pt x="3047" y="1132"/>
                    <a:pt x="2982" y="1108"/>
                    <a:pt x="2923" y="1108"/>
                  </a:cubicBezTo>
                  <a:close/>
                  <a:moveTo>
                    <a:pt x="3863" y="2476"/>
                  </a:moveTo>
                  <a:cubicBezTo>
                    <a:pt x="3834" y="2476"/>
                    <a:pt x="3803" y="2480"/>
                    <a:pt x="3769" y="2488"/>
                  </a:cubicBezTo>
                  <a:cubicBezTo>
                    <a:pt x="3669" y="2555"/>
                    <a:pt x="3636" y="2689"/>
                    <a:pt x="3703" y="2789"/>
                  </a:cubicBezTo>
                  <a:cubicBezTo>
                    <a:pt x="3836" y="3022"/>
                    <a:pt x="3936" y="3256"/>
                    <a:pt x="4036" y="3522"/>
                  </a:cubicBezTo>
                  <a:cubicBezTo>
                    <a:pt x="4070" y="3589"/>
                    <a:pt x="4136" y="3656"/>
                    <a:pt x="4236" y="3656"/>
                  </a:cubicBezTo>
                  <a:cubicBezTo>
                    <a:pt x="4236" y="3656"/>
                    <a:pt x="4270" y="3656"/>
                    <a:pt x="4303" y="3623"/>
                  </a:cubicBezTo>
                  <a:cubicBezTo>
                    <a:pt x="4403" y="3589"/>
                    <a:pt x="4470" y="3489"/>
                    <a:pt x="4437" y="3356"/>
                  </a:cubicBezTo>
                  <a:cubicBezTo>
                    <a:pt x="4336" y="3089"/>
                    <a:pt x="4203" y="2855"/>
                    <a:pt x="4070" y="2588"/>
                  </a:cubicBezTo>
                  <a:cubicBezTo>
                    <a:pt x="4020" y="2513"/>
                    <a:pt x="3951" y="2476"/>
                    <a:pt x="3863" y="2476"/>
                  </a:cubicBezTo>
                  <a:close/>
                  <a:moveTo>
                    <a:pt x="4403" y="4023"/>
                  </a:moveTo>
                  <a:cubicBezTo>
                    <a:pt x="4303" y="4056"/>
                    <a:pt x="4236" y="4190"/>
                    <a:pt x="4270" y="4290"/>
                  </a:cubicBezTo>
                  <a:cubicBezTo>
                    <a:pt x="4336" y="4557"/>
                    <a:pt x="4370" y="4823"/>
                    <a:pt x="4403" y="5090"/>
                  </a:cubicBezTo>
                  <a:cubicBezTo>
                    <a:pt x="4403" y="5190"/>
                    <a:pt x="4503" y="5257"/>
                    <a:pt x="4603" y="5257"/>
                  </a:cubicBezTo>
                  <a:cubicBezTo>
                    <a:pt x="4737" y="5257"/>
                    <a:pt x="4803" y="5157"/>
                    <a:pt x="4803" y="5057"/>
                  </a:cubicBezTo>
                  <a:cubicBezTo>
                    <a:pt x="4770" y="4757"/>
                    <a:pt x="4737" y="4456"/>
                    <a:pt x="4670" y="4190"/>
                  </a:cubicBezTo>
                  <a:cubicBezTo>
                    <a:pt x="4637" y="4090"/>
                    <a:pt x="4537" y="4023"/>
                    <a:pt x="4403" y="4023"/>
                  </a:cubicBezTo>
                  <a:close/>
                  <a:moveTo>
                    <a:pt x="4637" y="5691"/>
                  </a:moveTo>
                  <a:cubicBezTo>
                    <a:pt x="4503" y="5691"/>
                    <a:pt x="4403" y="5791"/>
                    <a:pt x="4403" y="5891"/>
                  </a:cubicBezTo>
                  <a:cubicBezTo>
                    <a:pt x="4403" y="6158"/>
                    <a:pt x="4370" y="6425"/>
                    <a:pt x="4336" y="6691"/>
                  </a:cubicBezTo>
                  <a:cubicBezTo>
                    <a:pt x="4336" y="6825"/>
                    <a:pt x="4403" y="6925"/>
                    <a:pt x="4503" y="6925"/>
                  </a:cubicBezTo>
                  <a:lnTo>
                    <a:pt x="4537" y="6925"/>
                  </a:lnTo>
                  <a:cubicBezTo>
                    <a:pt x="4637" y="6925"/>
                    <a:pt x="4737" y="6858"/>
                    <a:pt x="4737" y="6758"/>
                  </a:cubicBezTo>
                  <a:cubicBezTo>
                    <a:pt x="4803" y="6458"/>
                    <a:pt x="4837" y="6191"/>
                    <a:pt x="4837" y="5891"/>
                  </a:cubicBezTo>
                  <a:cubicBezTo>
                    <a:pt x="4837" y="5791"/>
                    <a:pt x="4737" y="5691"/>
                    <a:pt x="4637" y="5691"/>
                  </a:cubicBezTo>
                  <a:close/>
                  <a:moveTo>
                    <a:pt x="4437" y="7325"/>
                  </a:moveTo>
                  <a:cubicBezTo>
                    <a:pt x="4303" y="7325"/>
                    <a:pt x="4203" y="7392"/>
                    <a:pt x="4170" y="7492"/>
                  </a:cubicBezTo>
                  <a:cubicBezTo>
                    <a:pt x="4103" y="7759"/>
                    <a:pt x="4036" y="8026"/>
                    <a:pt x="3936" y="8259"/>
                  </a:cubicBezTo>
                  <a:cubicBezTo>
                    <a:pt x="3903" y="8359"/>
                    <a:pt x="3936" y="8493"/>
                    <a:pt x="4070" y="8526"/>
                  </a:cubicBezTo>
                  <a:cubicBezTo>
                    <a:pt x="4070" y="8526"/>
                    <a:pt x="4103" y="8559"/>
                    <a:pt x="4136" y="8559"/>
                  </a:cubicBezTo>
                  <a:cubicBezTo>
                    <a:pt x="4203" y="8559"/>
                    <a:pt x="4303" y="8493"/>
                    <a:pt x="4336" y="8426"/>
                  </a:cubicBezTo>
                  <a:cubicBezTo>
                    <a:pt x="4403" y="8159"/>
                    <a:pt x="4503" y="7892"/>
                    <a:pt x="4570" y="7592"/>
                  </a:cubicBezTo>
                  <a:cubicBezTo>
                    <a:pt x="4603" y="7492"/>
                    <a:pt x="4537" y="7359"/>
                    <a:pt x="4437" y="7325"/>
                  </a:cubicBezTo>
                  <a:close/>
                  <a:moveTo>
                    <a:pt x="1701" y="9160"/>
                  </a:moveTo>
                  <a:cubicBezTo>
                    <a:pt x="1601" y="9160"/>
                    <a:pt x="1501" y="9260"/>
                    <a:pt x="1534" y="9393"/>
                  </a:cubicBezTo>
                  <a:cubicBezTo>
                    <a:pt x="1534" y="9493"/>
                    <a:pt x="1635" y="9594"/>
                    <a:pt x="1735" y="9594"/>
                  </a:cubicBezTo>
                  <a:cubicBezTo>
                    <a:pt x="1845" y="9580"/>
                    <a:pt x="1956" y="9572"/>
                    <a:pt x="2066" y="9572"/>
                  </a:cubicBezTo>
                  <a:cubicBezTo>
                    <a:pt x="2223" y="9572"/>
                    <a:pt x="2379" y="9588"/>
                    <a:pt x="2535" y="9627"/>
                  </a:cubicBezTo>
                  <a:lnTo>
                    <a:pt x="2569" y="9627"/>
                  </a:lnTo>
                  <a:cubicBezTo>
                    <a:pt x="2669" y="9627"/>
                    <a:pt x="2735" y="9527"/>
                    <a:pt x="2769" y="9427"/>
                  </a:cubicBezTo>
                  <a:cubicBezTo>
                    <a:pt x="2769" y="9327"/>
                    <a:pt x="2702" y="9227"/>
                    <a:pt x="2602" y="9193"/>
                  </a:cubicBezTo>
                  <a:cubicBezTo>
                    <a:pt x="2302" y="9160"/>
                    <a:pt x="2001" y="9160"/>
                    <a:pt x="1701" y="9160"/>
                  </a:cubicBezTo>
                  <a:close/>
                  <a:moveTo>
                    <a:pt x="902" y="9318"/>
                  </a:moveTo>
                  <a:cubicBezTo>
                    <a:pt x="880" y="9318"/>
                    <a:pt x="858" y="9321"/>
                    <a:pt x="834" y="9327"/>
                  </a:cubicBezTo>
                  <a:cubicBezTo>
                    <a:pt x="467" y="9460"/>
                    <a:pt x="200" y="9627"/>
                    <a:pt x="67" y="9860"/>
                  </a:cubicBezTo>
                  <a:cubicBezTo>
                    <a:pt x="0" y="9960"/>
                    <a:pt x="33" y="10094"/>
                    <a:pt x="133" y="10161"/>
                  </a:cubicBezTo>
                  <a:cubicBezTo>
                    <a:pt x="167" y="10161"/>
                    <a:pt x="200" y="10194"/>
                    <a:pt x="234" y="10194"/>
                  </a:cubicBezTo>
                  <a:cubicBezTo>
                    <a:pt x="300" y="10194"/>
                    <a:pt x="367" y="10161"/>
                    <a:pt x="400" y="10094"/>
                  </a:cubicBezTo>
                  <a:cubicBezTo>
                    <a:pt x="500" y="9960"/>
                    <a:pt x="701" y="9827"/>
                    <a:pt x="967" y="9727"/>
                  </a:cubicBezTo>
                  <a:cubicBezTo>
                    <a:pt x="1101" y="9694"/>
                    <a:pt x="1134" y="9560"/>
                    <a:pt x="1101" y="9460"/>
                  </a:cubicBezTo>
                  <a:cubicBezTo>
                    <a:pt x="1073" y="9378"/>
                    <a:pt x="1001" y="9318"/>
                    <a:pt x="902" y="9318"/>
                  </a:cubicBezTo>
                  <a:close/>
                  <a:moveTo>
                    <a:pt x="3765" y="8892"/>
                  </a:moveTo>
                  <a:cubicBezTo>
                    <a:pt x="3703" y="8892"/>
                    <a:pt x="3646" y="8928"/>
                    <a:pt x="3603" y="8993"/>
                  </a:cubicBezTo>
                  <a:cubicBezTo>
                    <a:pt x="3536" y="9127"/>
                    <a:pt x="3436" y="9293"/>
                    <a:pt x="3369" y="9393"/>
                  </a:cubicBezTo>
                  <a:cubicBezTo>
                    <a:pt x="3269" y="9427"/>
                    <a:pt x="3202" y="9460"/>
                    <a:pt x="3169" y="9560"/>
                  </a:cubicBezTo>
                  <a:cubicBezTo>
                    <a:pt x="3169" y="9594"/>
                    <a:pt x="3169" y="9627"/>
                    <a:pt x="3169" y="9660"/>
                  </a:cubicBezTo>
                  <a:cubicBezTo>
                    <a:pt x="3102" y="9760"/>
                    <a:pt x="3102" y="9894"/>
                    <a:pt x="3202" y="9960"/>
                  </a:cubicBezTo>
                  <a:cubicBezTo>
                    <a:pt x="3247" y="9990"/>
                    <a:pt x="3299" y="10007"/>
                    <a:pt x="3348" y="10007"/>
                  </a:cubicBezTo>
                  <a:cubicBezTo>
                    <a:pt x="3409" y="10007"/>
                    <a:pt x="3466" y="9982"/>
                    <a:pt x="3503" y="9927"/>
                  </a:cubicBezTo>
                  <a:cubicBezTo>
                    <a:pt x="3503" y="9927"/>
                    <a:pt x="3503" y="9894"/>
                    <a:pt x="3503" y="9894"/>
                  </a:cubicBezTo>
                  <a:cubicBezTo>
                    <a:pt x="3669" y="9960"/>
                    <a:pt x="3836" y="10061"/>
                    <a:pt x="4003" y="10161"/>
                  </a:cubicBezTo>
                  <a:cubicBezTo>
                    <a:pt x="4036" y="10161"/>
                    <a:pt x="4070" y="10194"/>
                    <a:pt x="4103" y="10194"/>
                  </a:cubicBezTo>
                  <a:cubicBezTo>
                    <a:pt x="4203" y="10194"/>
                    <a:pt x="4270" y="10161"/>
                    <a:pt x="4303" y="10094"/>
                  </a:cubicBezTo>
                  <a:cubicBezTo>
                    <a:pt x="4370" y="9994"/>
                    <a:pt x="4336" y="9860"/>
                    <a:pt x="4236" y="9794"/>
                  </a:cubicBezTo>
                  <a:cubicBezTo>
                    <a:pt x="4070" y="9694"/>
                    <a:pt x="3903" y="9627"/>
                    <a:pt x="3769" y="9560"/>
                  </a:cubicBezTo>
                  <a:cubicBezTo>
                    <a:pt x="3836" y="9427"/>
                    <a:pt x="3903" y="9327"/>
                    <a:pt x="3970" y="9193"/>
                  </a:cubicBezTo>
                  <a:cubicBezTo>
                    <a:pt x="4036" y="9093"/>
                    <a:pt x="4003" y="8960"/>
                    <a:pt x="3869" y="8926"/>
                  </a:cubicBezTo>
                  <a:cubicBezTo>
                    <a:pt x="3834" y="8903"/>
                    <a:pt x="3799" y="8892"/>
                    <a:pt x="3765" y="8892"/>
                  </a:cubicBezTo>
                  <a:close/>
                  <a:moveTo>
                    <a:pt x="2748" y="10181"/>
                  </a:moveTo>
                  <a:cubicBezTo>
                    <a:pt x="2699" y="10181"/>
                    <a:pt x="2647" y="10197"/>
                    <a:pt x="2602" y="10227"/>
                  </a:cubicBezTo>
                  <a:cubicBezTo>
                    <a:pt x="2402" y="10394"/>
                    <a:pt x="2168" y="10528"/>
                    <a:pt x="1935" y="10594"/>
                  </a:cubicBezTo>
                  <a:cubicBezTo>
                    <a:pt x="1835" y="10628"/>
                    <a:pt x="1801" y="10761"/>
                    <a:pt x="1835" y="10861"/>
                  </a:cubicBezTo>
                  <a:cubicBezTo>
                    <a:pt x="1868" y="10961"/>
                    <a:pt x="1935" y="10995"/>
                    <a:pt x="2035" y="10995"/>
                  </a:cubicBezTo>
                  <a:lnTo>
                    <a:pt x="2102" y="10995"/>
                  </a:lnTo>
                  <a:cubicBezTo>
                    <a:pt x="2368" y="10894"/>
                    <a:pt x="2635" y="10728"/>
                    <a:pt x="2869" y="10561"/>
                  </a:cubicBezTo>
                  <a:cubicBezTo>
                    <a:pt x="2969" y="10461"/>
                    <a:pt x="2969" y="10361"/>
                    <a:pt x="2902" y="10261"/>
                  </a:cubicBezTo>
                  <a:cubicBezTo>
                    <a:pt x="2865" y="10206"/>
                    <a:pt x="2808" y="10181"/>
                    <a:pt x="2748" y="10181"/>
                  </a:cubicBezTo>
                  <a:close/>
                  <a:moveTo>
                    <a:pt x="444" y="10493"/>
                  </a:moveTo>
                  <a:cubicBezTo>
                    <a:pt x="381" y="10493"/>
                    <a:pt x="310" y="10530"/>
                    <a:pt x="267" y="10594"/>
                  </a:cubicBezTo>
                  <a:cubicBezTo>
                    <a:pt x="200" y="10661"/>
                    <a:pt x="200" y="10794"/>
                    <a:pt x="300" y="10861"/>
                  </a:cubicBezTo>
                  <a:cubicBezTo>
                    <a:pt x="534" y="11061"/>
                    <a:pt x="834" y="11161"/>
                    <a:pt x="1201" y="11161"/>
                  </a:cubicBezTo>
                  <a:cubicBezTo>
                    <a:pt x="1334" y="11161"/>
                    <a:pt x="1401" y="11061"/>
                    <a:pt x="1401" y="10961"/>
                  </a:cubicBezTo>
                  <a:cubicBezTo>
                    <a:pt x="1434" y="10828"/>
                    <a:pt x="1334" y="10728"/>
                    <a:pt x="1201" y="10728"/>
                  </a:cubicBezTo>
                  <a:cubicBezTo>
                    <a:pt x="934" y="10728"/>
                    <a:pt x="701" y="10661"/>
                    <a:pt x="534" y="10528"/>
                  </a:cubicBezTo>
                  <a:cubicBezTo>
                    <a:pt x="510" y="10504"/>
                    <a:pt x="478" y="10493"/>
                    <a:pt x="444" y="10493"/>
                  </a:cubicBezTo>
                  <a:close/>
                  <a:moveTo>
                    <a:pt x="4790" y="10264"/>
                  </a:moveTo>
                  <a:cubicBezTo>
                    <a:pt x="4730" y="10264"/>
                    <a:pt x="4673" y="10291"/>
                    <a:pt x="4637" y="10327"/>
                  </a:cubicBezTo>
                  <a:cubicBezTo>
                    <a:pt x="4570" y="10427"/>
                    <a:pt x="4570" y="10561"/>
                    <a:pt x="4637" y="10628"/>
                  </a:cubicBezTo>
                  <a:cubicBezTo>
                    <a:pt x="4837" y="10794"/>
                    <a:pt x="5037" y="10995"/>
                    <a:pt x="5204" y="11195"/>
                  </a:cubicBezTo>
                  <a:cubicBezTo>
                    <a:pt x="5237" y="11261"/>
                    <a:pt x="5304" y="11295"/>
                    <a:pt x="5371" y="11295"/>
                  </a:cubicBezTo>
                  <a:cubicBezTo>
                    <a:pt x="5404" y="11295"/>
                    <a:pt x="5437" y="11261"/>
                    <a:pt x="5471" y="11228"/>
                  </a:cubicBezTo>
                  <a:cubicBezTo>
                    <a:pt x="5571" y="11161"/>
                    <a:pt x="5604" y="11028"/>
                    <a:pt x="5504" y="10961"/>
                  </a:cubicBezTo>
                  <a:cubicBezTo>
                    <a:pt x="5337" y="10728"/>
                    <a:pt x="5137" y="10494"/>
                    <a:pt x="4937" y="10327"/>
                  </a:cubicBezTo>
                  <a:cubicBezTo>
                    <a:pt x="4892" y="10282"/>
                    <a:pt x="4840" y="10264"/>
                    <a:pt x="4790" y="10264"/>
                  </a:cubicBezTo>
                  <a:close/>
                  <a:moveTo>
                    <a:pt x="5819" y="11560"/>
                  </a:moveTo>
                  <a:cubicBezTo>
                    <a:pt x="5779" y="11560"/>
                    <a:pt x="5740" y="11571"/>
                    <a:pt x="5704" y="11595"/>
                  </a:cubicBezTo>
                  <a:cubicBezTo>
                    <a:pt x="5604" y="11628"/>
                    <a:pt x="5571" y="11762"/>
                    <a:pt x="5637" y="11862"/>
                  </a:cubicBezTo>
                  <a:cubicBezTo>
                    <a:pt x="5771" y="12095"/>
                    <a:pt x="5904" y="12329"/>
                    <a:pt x="6004" y="12596"/>
                  </a:cubicBezTo>
                  <a:cubicBezTo>
                    <a:pt x="6038" y="12662"/>
                    <a:pt x="6104" y="12729"/>
                    <a:pt x="6171" y="12729"/>
                  </a:cubicBezTo>
                  <a:cubicBezTo>
                    <a:pt x="6204" y="12729"/>
                    <a:pt x="6238" y="12729"/>
                    <a:pt x="6271" y="12696"/>
                  </a:cubicBezTo>
                  <a:cubicBezTo>
                    <a:pt x="6371" y="12662"/>
                    <a:pt x="6438" y="12529"/>
                    <a:pt x="6371" y="12429"/>
                  </a:cubicBezTo>
                  <a:cubicBezTo>
                    <a:pt x="6271" y="12162"/>
                    <a:pt x="6138" y="11895"/>
                    <a:pt x="6004" y="11662"/>
                  </a:cubicBezTo>
                  <a:cubicBezTo>
                    <a:pt x="5961" y="11597"/>
                    <a:pt x="5890" y="11560"/>
                    <a:pt x="5819" y="11560"/>
                  </a:cubicBezTo>
                  <a:close/>
                  <a:moveTo>
                    <a:pt x="6460" y="13087"/>
                  </a:moveTo>
                  <a:cubicBezTo>
                    <a:pt x="6441" y="13087"/>
                    <a:pt x="6422" y="13090"/>
                    <a:pt x="6405" y="13096"/>
                  </a:cubicBezTo>
                  <a:cubicBezTo>
                    <a:pt x="6305" y="13129"/>
                    <a:pt x="6238" y="13263"/>
                    <a:pt x="6271" y="13363"/>
                  </a:cubicBezTo>
                  <a:cubicBezTo>
                    <a:pt x="6338" y="13630"/>
                    <a:pt x="6405" y="13897"/>
                    <a:pt x="6438" y="14130"/>
                  </a:cubicBezTo>
                  <a:cubicBezTo>
                    <a:pt x="6438" y="14264"/>
                    <a:pt x="6538" y="14330"/>
                    <a:pt x="6638" y="14330"/>
                  </a:cubicBezTo>
                  <a:lnTo>
                    <a:pt x="6671" y="14330"/>
                  </a:lnTo>
                  <a:cubicBezTo>
                    <a:pt x="6772" y="14297"/>
                    <a:pt x="6872" y="14197"/>
                    <a:pt x="6838" y="14097"/>
                  </a:cubicBezTo>
                  <a:cubicBezTo>
                    <a:pt x="6805" y="13797"/>
                    <a:pt x="6738" y="13530"/>
                    <a:pt x="6671" y="13229"/>
                  </a:cubicBezTo>
                  <a:cubicBezTo>
                    <a:pt x="6644" y="13147"/>
                    <a:pt x="6549" y="13087"/>
                    <a:pt x="6460" y="13087"/>
                  </a:cubicBezTo>
                  <a:close/>
                  <a:moveTo>
                    <a:pt x="6705" y="14731"/>
                  </a:moveTo>
                  <a:cubicBezTo>
                    <a:pt x="6571" y="14731"/>
                    <a:pt x="6471" y="14831"/>
                    <a:pt x="6471" y="14931"/>
                  </a:cubicBezTo>
                  <a:cubicBezTo>
                    <a:pt x="6471" y="15198"/>
                    <a:pt x="6471" y="15464"/>
                    <a:pt x="6405" y="15731"/>
                  </a:cubicBezTo>
                  <a:cubicBezTo>
                    <a:pt x="6371" y="15865"/>
                    <a:pt x="6471" y="15965"/>
                    <a:pt x="6571" y="15965"/>
                  </a:cubicBezTo>
                  <a:cubicBezTo>
                    <a:pt x="6571" y="15998"/>
                    <a:pt x="6605" y="15998"/>
                    <a:pt x="6605" y="15998"/>
                  </a:cubicBezTo>
                  <a:cubicBezTo>
                    <a:pt x="6705" y="15998"/>
                    <a:pt x="6805" y="15898"/>
                    <a:pt x="6805" y="15831"/>
                  </a:cubicBezTo>
                  <a:cubicBezTo>
                    <a:pt x="6872" y="15531"/>
                    <a:pt x="6905" y="15231"/>
                    <a:pt x="6905" y="14964"/>
                  </a:cubicBezTo>
                  <a:cubicBezTo>
                    <a:pt x="6905" y="14831"/>
                    <a:pt x="6805" y="14731"/>
                    <a:pt x="6705" y="14731"/>
                  </a:cubicBezTo>
                  <a:close/>
                  <a:moveTo>
                    <a:pt x="6385" y="16356"/>
                  </a:moveTo>
                  <a:cubicBezTo>
                    <a:pt x="6303" y="16356"/>
                    <a:pt x="6226" y="16416"/>
                    <a:pt x="6171" y="16498"/>
                  </a:cubicBezTo>
                  <a:cubicBezTo>
                    <a:pt x="6071" y="16732"/>
                    <a:pt x="5971" y="16965"/>
                    <a:pt x="5804" y="17199"/>
                  </a:cubicBezTo>
                  <a:cubicBezTo>
                    <a:pt x="5737" y="17299"/>
                    <a:pt x="5771" y="17432"/>
                    <a:pt x="5871" y="17499"/>
                  </a:cubicBezTo>
                  <a:cubicBezTo>
                    <a:pt x="5904" y="17499"/>
                    <a:pt x="5938" y="17533"/>
                    <a:pt x="5971" y="17533"/>
                  </a:cubicBezTo>
                  <a:cubicBezTo>
                    <a:pt x="6038" y="17533"/>
                    <a:pt x="6104" y="17499"/>
                    <a:pt x="6171" y="17432"/>
                  </a:cubicBezTo>
                  <a:cubicBezTo>
                    <a:pt x="6305" y="17166"/>
                    <a:pt x="6471" y="16932"/>
                    <a:pt x="6571" y="16665"/>
                  </a:cubicBezTo>
                  <a:cubicBezTo>
                    <a:pt x="6605" y="16532"/>
                    <a:pt x="6571" y="16432"/>
                    <a:pt x="6438" y="16365"/>
                  </a:cubicBezTo>
                  <a:cubicBezTo>
                    <a:pt x="6420" y="16359"/>
                    <a:pt x="6402" y="16356"/>
                    <a:pt x="6385" y="16356"/>
                  </a:cubicBezTo>
                  <a:close/>
                  <a:moveTo>
                    <a:pt x="5054" y="17241"/>
                  </a:moveTo>
                  <a:cubicBezTo>
                    <a:pt x="4904" y="17241"/>
                    <a:pt x="4753" y="17249"/>
                    <a:pt x="4603" y="17266"/>
                  </a:cubicBezTo>
                  <a:cubicBezTo>
                    <a:pt x="4503" y="17299"/>
                    <a:pt x="4403" y="17399"/>
                    <a:pt x="4437" y="17533"/>
                  </a:cubicBezTo>
                  <a:cubicBezTo>
                    <a:pt x="4437" y="17633"/>
                    <a:pt x="4537" y="17699"/>
                    <a:pt x="4637" y="17699"/>
                  </a:cubicBezTo>
                  <a:lnTo>
                    <a:pt x="4670" y="17699"/>
                  </a:lnTo>
                  <a:cubicBezTo>
                    <a:pt x="4904" y="17666"/>
                    <a:pt x="5170" y="17666"/>
                    <a:pt x="5437" y="17666"/>
                  </a:cubicBezTo>
                  <a:cubicBezTo>
                    <a:pt x="5455" y="17670"/>
                    <a:pt x="5472" y="17672"/>
                    <a:pt x="5489" y="17672"/>
                  </a:cubicBezTo>
                  <a:cubicBezTo>
                    <a:pt x="5596" y="17672"/>
                    <a:pt x="5671" y="17586"/>
                    <a:pt x="5671" y="17499"/>
                  </a:cubicBezTo>
                  <a:cubicBezTo>
                    <a:pt x="5704" y="17366"/>
                    <a:pt x="5604" y="17266"/>
                    <a:pt x="5504" y="17266"/>
                  </a:cubicBezTo>
                  <a:cubicBezTo>
                    <a:pt x="5354" y="17249"/>
                    <a:pt x="5204" y="17241"/>
                    <a:pt x="5054" y="17241"/>
                  </a:cubicBezTo>
                  <a:close/>
                  <a:moveTo>
                    <a:pt x="6259" y="17440"/>
                  </a:moveTo>
                  <a:cubicBezTo>
                    <a:pt x="6189" y="17440"/>
                    <a:pt x="6129" y="17502"/>
                    <a:pt x="6104" y="17599"/>
                  </a:cubicBezTo>
                  <a:cubicBezTo>
                    <a:pt x="6038" y="17699"/>
                    <a:pt x="6104" y="17799"/>
                    <a:pt x="6238" y="17833"/>
                  </a:cubicBezTo>
                  <a:cubicBezTo>
                    <a:pt x="6471" y="17933"/>
                    <a:pt x="6705" y="18033"/>
                    <a:pt x="6938" y="18166"/>
                  </a:cubicBezTo>
                  <a:cubicBezTo>
                    <a:pt x="6972" y="18200"/>
                    <a:pt x="7005" y="18200"/>
                    <a:pt x="7038" y="18200"/>
                  </a:cubicBezTo>
                  <a:cubicBezTo>
                    <a:pt x="7105" y="18200"/>
                    <a:pt x="7205" y="18166"/>
                    <a:pt x="7239" y="18100"/>
                  </a:cubicBezTo>
                  <a:cubicBezTo>
                    <a:pt x="7272" y="18000"/>
                    <a:pt x="7239" y="17866"/>
                    <a:pt x="7138" y="17799"/>
                  </a:cubicBezTo>
                  <a:cubicBezTo>
                    <a:pt x="6905" y="17666"/>
                    <a:pt x="6638" y="17533"/>
                    <a:pt x="6338" y="17466"/>
                  </a:cubicBezTo>
                  <a:cubicBezTo>
                    <a:pt x="6311" y="17448"/>
                    <a:pt x="6284" y="17440"/>
                    <a:pt x="6259" y="17440"/>
                  </a:cubicBezTo>
                  <a:close/>
                  <a:moveTo>
                    <a:pt x="3852" y="17506"/>
                  </a:moveTo>
                  <a:cubicBezTo>
                    <a:pt x="3825" y="17506"/>
                    <a:pt x="3797" y="17514"/>
                    <a:pt x="3769" y="17533"/>
                  </a:cubicBezTo>
                  <a:cubicBezTo>
                    <a:pt x="3436" y="17699"/>
                    <a:pt x="3202" y="17899"/>
                    <a:pt x="3036" y="18133"/>
                  </a:cubicBezTo>
                  <a:cubicBezTo>
                    <a:pt x="2969" y="18233"/>
                    <a:pt x="3002" y="18366"/>
                    <a:pt x="3102" y="18433"/>
                  </a:cubicBezTo>
                  <a:cubicBezTo>
                    <a:pt x="3136" y="18433"/>
                    <a:pt x="3169" y="18467"/>
                    <a:pt x="3202" y="18467"/>
                  </a:cubicBezTo>
                  <a:cubicBezTo>
                    <a:pt x="3269" y="18467"/>
                    <a:pt x="3336" y="18433"/>
                    <a:pt x="3369" y="18366"/>
                  </a:cubicBezTo>
                  <a:cubicBezTo>
                    <a:pt x="3503" y="18166"/>
                    <a:pt x="3669" y="18033"/>
                    <a:pt x="3936" y="17899"/>
                  </a:cubicBezTo>
                  <a:cubicBezTo>
                    <a:pt x="4036" y="17866"/>
                    <a:pt x="4070" y="17733"/>
                    <a:pt x="4036" y="17633"/>
                  </a:cubicBezTo>
                  <a:cubicBezTo>
                    <a:pt x="3988" y="17560"/>
                    <a:pt x="3923" y="17506"/>
                    <a:pt x="3852" y="17506"/>
                  </a:cubicBezTo>
                  <a:close/>
                  <a:moveTo>
                    <a:pt x="5466" y="17749"/>
                  </a:moveTo>
                  <a:cubicBezTo>
                    <a:pt x="5412" y="17749"/>
                    <a:pt x="5354" y="17766"/>
                    <a:pt x="5304" y="17799"/>
                  </a:cubicBezTo>
                  <a:cubicBezTo>
                    <a:pt x="5137" y="18000"/>
                    <a:pt x="4937" y="18166"/>
                    <a:pt x="4703" y="18333"/>
                  </a:cubicBezTo>
                  <a:cubicBezTo>
                    <a:pt x="4603" y="18400"/>
                    <a:pt x="4570" y="18500"/>
                    <a:pt x="4637" y="18600"/>
                  </a:cubicBezTo>
                  <a:cubicBezTo>
                    <a:pt x="4703" y="18667"/>
                    <a:pt x="4770" y="18700"/>
                    <a:pt x="4837" y="18700"/>
                  </a:cubicBezTo>
                  <a:cubicBezTo>
                    <a:pt x="4870" y="18700"/>
                    <a:pt x="4904" y="18700"/>
                    <a:pt x="4937" y="18667"/>
                  </a:cubicBezTo>
                  <a:cubicBezTo>
                    <a:pt x="5170" y="18500"/>
                    <a:pt x="5404" y="18300"/>
                    <a:pt x="5604" y="18100"/>
                  </a:cubicBezTo>
                  <a:cubicBezTo>
                    <a:pt x="5704" y="18033"/>
                    <a:pt x="5704" y="17899"/>
                    <a:pt x="5604" y="17799"/>
                  </a:cubicBezTo>
                  <a:cubicBezTo>
                    <a:pt x="5571" y="17766"/>
                    <a:pt x="5521" y="17749"/>
                    <a:pt x="5466" y="17749"/>
                  </a:cubicBezTo>
                  <a:close/>
                  <a:moveTo>
                    <a:pt x="4070" y="18658"/>
                  </a:moveTo>
                  <a:cubicBezTo>
                    <a:pt x="4049" y="18658"/>
                    <a:pt x="4026" y="18661"/>
                    <a:pt x="4003" y="18667"/>
                  </a:cubicBezTo>
                  <a:cubicBezTo>
                    <a:pt x="3803" y="18742"/>
                    <a:pt x="3603" y="18779"/>
                    <a:pt x="3459" y="18779"/>
                  </a:cubicBezTo>
                  <a:cubicBezTo>
                    <a:pt x="3411" y="18779"/>
                    <a:pt x="3369" y="18775"/>
                    <a:pt x="3336" y="18767"/>
                  </a:cubicBezTo>
                  <a:cubicBezTo>
                    <a:pt x="3311" y="18758"/>
                    <a:pt x="3284" y="18754"/>
                    <a:pt x="3256" y="18754"/>
                  </a:cubicBezTo>
                  <a:cubicBezTo>
                    <a:pt x="3175" y="18754"/>
                    <a:pt x="3094" y="18792"/>
                    <a:pt x="3069" y="18867"/>
                  </a:cubicBezTo>
                  <a:cubicBezTo>
                    <a:pt x="3036" y="19000"/>
                    <a:pt x="3102" y="19100"/>
                    <a:pt x="3202" y="19167"/>
                  </a:cubicBezTo>
                  <a:cubicBezTo>
                    <a:pt x="3269" y="19200"/>
                    <a:pt x="3402" y="19200"/>
                    <a:pt x="3503" y="19200"/>
                  </a:cubicBezTo>
                  <a:cubicBezTo>
                    <a:pt x="3703" y="19200"/>
                    <a:pt x="3936" y="19167"/>
                    <a:pt x="4170" y="19067"/>
                  </a:cubicBezTo>
                  <a:cubicBezTo>
                    <a:pt x="4270" y="19034"/>
                    <a:pt x="4336" y="18900"/>
                    <a:pt x="4270" y="18800"/>
                  </a:cubicBezTo>
                  <a:cubicBezTo>
                    <a:pt x="4242" y="18718"/>
                    <a:pt x="4170" y="18658"/>
                    <a:pt x="4070" y="18658"/>
                  </a:cubicBezTo>
                  <a:close/>
                  <a:moveTo>
                    <a:pt x="7726" y="18253"/>
                  </a:moveTo>
                  <a:cubicBezTo>
                    <a:pt x="7666" y="18253"/>
                    <a:pt x="7609" y="18278"/>
                    <a:pt x="7572" y="18333"/>
                  </a:cubicBezTo>
                  <a:cubicBezTo>
                    <a:pt x="7505" y="18400"/>
                    <a:pt x="7505" y="18533"/>
                    <a:pt x="7605" y="18633"/>
                  </a:cubicBezTo>
                  <a:cubicBezTo>
                    <a:pt x="7806" y="18800"/>
                    <a:pt x="7972" y="18967"/>
                    <a:pt x="8173" y="19167"/>
                  </a:cubicBezTo>
                  <a:cubicBezTo>
                    <a:pt x="8206" y="19234"/>
                    <a:pt x="8273" y="19267"/>
                    <a:pt x="8339" y="19267"/>
                  </a:cubicBezTo>
                  <a:cubicBezTo>
                    <a:pt x="8373" y="19267"/>
                    <a:pt x="8406" y="19234"/>
                    <a:pt x="8473" y="19200"/>
                  </a:cubicBezTo>
                  <a:cubicBezTo>
                    <a:pt x="8539" y="19134"/>
                    <a:pt x="8573" y="19000"/>
                    <a:pt x="8473" y="18900"/>
                  </a:cubicBezTo>
                  <a:cubicBezTo>
                    <a:pt x="8306" y="18700"/>
                    <a:pt x="8072" y="18467"/>
                    <a:pt x="7872" y="18300"/>
                  </a:cubicBezTo>
                  <a:cubicBezTo>
                    <a:pt x="7827" y="18270"/>
                    <a:pt x="7776" y="18253"/>
                    <a:pt x="7726" y="18253"/>
                  </a:cubicBezTo>
                  <a:close/>
                  <a:moveTo>
                    <a:pt x="8821" y="19499"/>
                  </a:moveTo>
                  <a:cubicBezTo>
                    <a:pt x="8781" y="19499"/>
                    <a:pt x="8742" y="19510"/>
                    <a:pt x="8706" y="19534"/>
                  </a:cubicBezTo>
                  <a:cubicBezTo>
                    <a:pt x="8606" y="19601"/>
                    <a:pt x="8573" y="19734"/>
                    <a:pt x="8640" y="19834"/>
                  </a:cubicBezTo>
                  <a:cubicBezTo>
                    <a:pt x="8773" y="20034"/>
                    <a:pt x="8906" y="20234"/>
                    <a:pt x="9006" y="20468"/>
                  </a:cubicBezTo>
                  <a:lnTo>
                    <a:pt x="9040" y="20535"/>
                  </a:lnTo>
                  <a:cubicBezTo>
                    <a:pt x="9073" y="20601"/>
                    <a:pt x="9140" y="20635"/>
                    <a:pt x="9240" y="20635"/>
                  </a:cubicBezTo>
                  <a:lnTo>
                    <a:pt x="9307" y="20635"/>
                  </a:lnTo>
                  <a:cubicBezTo>
                    <a:pt x="9407" y="20568"/>
                    <a:pt x="9473" y="20468"/>
                    <a:pt x="9407" y="20335"/>
                  </a:cubicBezTo>
                  <a:lnTo>
                    <a:pt x="9373" y="20268"/>
                  </a:lnTo>
                  <a:cubicBezTo>
                    <a:pt x="9273" y="20034"/>
                    <a:pt x="9140" y="19801"/>
                    <a:pt x="9006" y="19601"/>
                  </a:cubicBezTo>
                  <a:cubicBezTo>
                    <a:pt x="8963" y="19536"/>
                    <a:pt x="8892" y="19499"/>
                    <a:pt x="8821" y="19499"/>
                  </a:cubicBezTo>
                  <a:close/>
                  <a:moveTo>
                    <a:pt x="9526" y="21026"/>
                  </a:moveTo>
                  <a:cubicBezTo>
                    <a:pt x="9509" y="21026"/>
                    <a:pt x="9491" y="21029"/>
                    <a:pt x="9473" y="21035"/>
                  </a:cubicBezTo>
                  <a:cubicBezTo>
                    <a:pt x="9340" y="21035"/>
                    <a:pt x="9273" y="21168"/>
                    <a:pt x="9307" y="21269"/>
                  </a:cubicBezTo>
                  <a:cubicBezTo>
                    <a:pt x="9373" y="21535"/>
                    <a:pt x="9440" y="21802"/>
                    <a:pt x="9473" y="22069"/>
                  </a:cubicBezTo>
                  <a:cubicBezTo>
                    <a:pt x="9473" y="22169"/>
                    <a:pt x="9574" y="22236"/>
                    <a:pt x="9674" y="22236"/>
                  </a:cubicBezTo>
                  <a:lnTo>
                    <a:pt x="9707" y="22236"/>
                  </a:lnTo>
                  <a:cubicBezTo>
                    <a:pt x="9807" y="22236"/>
                    <a:pt x="9907" y="22136"/>
                    <a:pt x="9874" y="22002"/>
                  </a:cubicBezTo>
                  <a:cubicBezTo>
                    <a:pt x="9840" y="21736"/>
                    <a:pt x="9807" y="21435"/>
                    <a:pt x="9707" y="21168"/>
                  </a:cubicBezTo>
                  <a:cubicBezTo>
                    <a:pt x="9679" y="21086"/>
                    <a:pt x="9607" y="21026"/>
                    <a:pt x="9526" y="21026"/>
                  </a:cubicBezTo>
                  <a:close/>
                  <a:moveTo>
                    <a:pt x="9658" y="22663"/>
                  </a:moveTo>
                  <a:cubicBezTo>
                    <a:pt x="9557" y="22663"/>
                    <a:pt x="9502" y="22754"/>
                    <a:pt x="9473" y="22870"/>
                  </a:cubicBezTo>
                  <a:cubicBezTo>
                    <a:pt x="9473" y="23137"/>
                    <a:pt x="9440" y="23403"/>
                    <a:pt x="9373" y="23670"/>
                  </a:cubicBezTo>
                  <a:cubicBezTo>
                    <a:pt x="9373" y="23770"/>
                    <a:pt x="9440" y="23870"/>
                    <a:pt x="9540" y="23904"/>
                  </a:cubicBezTo>
                  <a:lnTo>
                    <a:pt x="9607" y="23904"/>
                  </a:lnTo>
                  <a:cubicBezTo>
                    <a:pt x="9707" y="23904"/>
                    <a:pt x="9774" y="23837"/>
                    <a:pt x="9807" y="23737"/>
                  </a:cubicBezTo>
                  <a:cubicBezTo>
                    <a:pt x="9840" y="23470"/>
                    <a:pt x="9874" y="23170"/>
                    <a:pt x="9907" y="22870"/>
                  </a:cubicBezTo>
                  <a:cubicBezTo>
                    <a:pt x="9907" y="22770"/>
                    <a:pt x="9807" y="22670"/>
                    <a:pt x="9707" y="22670"/>
                  </a:cubicBezTo>
                  <a:cubicBezTo>
                    <a:pt x="9689" y="22665"/>
                    <a:pt x="9673" y="22663"/>
                    <a:pt x="9658" y="22663"/>
                  </a:cubicBezTo>
                  <a:close/>
                  <a:moveTo>
                    <a:pt x="9385" y="24295"/>
                  </a:moveTo>
                  <a:cubicBezTo>
                    <a:pt x="9296" y="24295"/>
                    <a:pt x="9201" y="24355"/>
                    <a:pt x="9173" y="24437"/>
                  </a:cubicBezTo>
                  <a:cubicBezTo>
                    <a:pt x="9107" y="24704"/>
                    <a:pt x="9006" y="24938"/>
                    <a:pt x="8873" y="25171"/>
                  </a:cubicBezTo>
                  <a:cubicBezTo>
                    <a:pt x="8840" y="25305"/>
                    <a:pt x="8873" y="25405"/>
                    <a:pt x="8973" y="25472"/>
                  </a:cubicBezTo>
                  <a:lnTo>
                    <a:pt x="9073" y="25472"/>
                  </a:lnTo>
                  <a:cubicBezTo>
                    <a:pt x="9140" y="25472"/>
                    <a:pt x="9207" y="25438"/>
                    <a:pt x="9273" y="25371"/>
                  </a:cubicBezTo>
                  <a:cubicBezTo>
                    <a:pt x="9373" y="25105"/>
                    <a:pt x="9473" y="24838"/>
                    <a:pt x="9574" y="24571"/>
                  </a:cubicBezTo>
                  <a:cubicBezTo>
                    <a:pt x="9607" y="24471"/>
                    <a:pt x="9574" y="24337"/>
                    <a:pt x="9440" y="24304"/>
                  </a:cubicBezTo>
                  <a:cubicBezTo>
                    <a:pt x="9422" y="24298"/>
                    <a:pt x="9404" y="24295"/>
                    <a:pt x="9385" y="24295"/>
                  </a:cubicBezTo>
                  <a:close/>
                  <a:moveTo>
                    <a:pt x="8658" y="25804"/>
                  </a:moveTo>
                  <a:cubicBezTo>
                    <a:pt x="8587" y="25804"/>
                    <a:pt x="8516" y="25841"/>
                    <a:pt x="8473" y="25905"/>
                  </a:cubicBezTo>
                  <a:cubicBezTo>
                    <a:pt x="8339" y="26105"/>
                    <a:pt x="8173" y="26339"/>
                    <a:pt x="8006" y="26539"/>
                  </a:cubicBezTo>
                  <a:cubicBezTo>
                    <a:pt x="7939" y="26606"/>
                    <a:pt x="7939" y="26739"/>
                    <a:pt x="8006" y="26839"/>
                  </a:cubicBezTo>
                  <a:cubicBezTo>
                    <a:pt x="8072" y="26873"/>
                    <a:pt x="8106" y="26873"/>
                    <a:pt x="8173" y="26873"/>
                  </a:cubicBezTo>
                  <a:cubicBezTo>
                    <a:pt x="8206" y="26873"/>
                    <a:pt x="8273" y="26839"/>
                    <a:pt x="8306" y="26806"/>
                  </a:cubicBezTo>
                  <a:cubicBezTo>
                    <a:pt x="8506" y="26606"/>
                    <a:pt x="8673" y="26372"/>
                    <a:pt x="8840" y="26105"/>
                  </a:cubicBezTo>
                  <a:cubicBezTo>
                    <a:pt x="8906" y="26005"/>
                    <a:pt x="8873" y="25905"/>
                    <a:pt x="8773" y="25838"/>
                  </a:cubicBezTo>
                  <a:cubicBezTo>
                    <a:pt x="8737" y="25815"/>
                    <a:pt x="8698" y="25804"/>
                    <a:pt x="8658" y="25804"/>
                  </a:cubicBezTo>
                  <a:close/>
                  <a:moveTo>
                    <a:pt x="7537" y="27036"/>
                  </a:moveTo>
                  <a:cubicBezTo>
                    <a:pt x="7499" y="27036"/>
                    <a:pt x="7464" y="27047"/>
                    <a:pt x="7439" y="27073"/>
                  </a:cubicBezTo>
                  <a:cubicBezTo>
                    <a:pt x="7205" y="27273"/>
                    <a:pt x="7005" y="27406"/>
                    <a:pt x="6772" y="27540"/>
                  </a:cubicBezTo>
                  <a:cubicBezTo>
                    <a:pt x="6671" y="27573"/>
                    <a:pt x="6638" y="27706"/>
                    <a:pt x="6671" y="27807"/>
                  </a:cubicBezTo>
                  <a:cubicBezTo>
                    <a:pt x="6705" y="27873"/>
                    <a:pt x="6805" y="27907"/>
                    <a:pt x="6872" y="27907"/>
                  </a:cubicBezTo>
                  <a:lnTo>
                    <a:pt x="6972" y="27907"/>
                  </a:lnTo>
                  <a:cubicBezTo>
                    <a:pt x="7205" y="27773"/>
                    <a:pt x="7472" y="27606"/>
                    <a:pt x="7706" y="27406"/>
                  </a:cubicBezTo>
                  <a:cubicBezTo>
                    <a:pt x="7772" y="27340"/>
                    <a:pt x="7806" y="27206"/>
                    <a:pt x="7706" y="27106"/>
                  </a:cubicBezTo>
                  <a:cubicBezTo>
                    <a:pt x="7664" y="27065"/>
                    <a:pt x="7598" y="27036"/>
                    <a:pt x="7537" y="27036"/>
                  </a:cubicBezTo>
                  <a:close/>
                  <a:moveTo>
                    <a:pt x="4189" y="27372"/>
                  </a:moveTo>
                  <a:cubicBezTo>
                    <a:pt x="4117" y="27372"/>
                    <a:pt x="4046" y="27408"/>
                    <a:pt x="4003" y="27473"/>
                  </a:cubicBezTo>
                  <a:cubicBezTo>
                    <a:pt x="3936" y="27573"/>
                    <a:pt x="3970" y="27706"/>
                    <a:pt x="4070" y="27773"/>
                  </a:cubicBezTo>
                  <a:cubicBezTo>
                    <a:pt x="4170" y="27840"/>
                    <a:pt x="4270" y="27907"/>
                    <a:pt x="4370" y="27940"/>
                  </a:cubicBezTo>
                  <a:cubicBezTo>
                    <a:pt x="4403" y="27973"/>
                    <a:pt x="4437" y="27973"/>
                    <a:pt x="4470" y="27973"/>
                  </a:cubicBezTo>
                  <a:cubicBezTo>
                    <a:pt x="4537" y="27973"/>
                    <a:pt x="4603" y="27940"/>
                    <a:pt x="4670" y="27873"/>
                  </a:cubicBezTo>
                  <a:cubicBezTo>
                    <a:pt x="4703" y="27773"/>
                    <a:pt x="4670" y="27640"/>
                    <a:pt x="4570" y="27573"/>
                  </a:cubicBezTo>
                  <a:cubicBezTo>
                    <a:pt x="4470" y="27540"/>
                    <a:pt x="4403" y="27473"/>
                    <a:pt x="4303" y="27406"/>
                  </a:cubicBezTo>
                  <a:cubicBezTo>
                    <a:pt x="4268" y="27383"/>
                    <a:pt x="4228" y="27372"/>
                    <a:pt x="4189" y="27372"/>
                  </a:cubicBezTo>
                  <a:close/>
                  <a:moveTo>
                    <a:pt x="6105" y="27798"/>
                  </a:moveTo>
                  <a:cubicBezTo>
                    <a:pt x="6084" y="27798"/>
                    <a:pt x="6061" y="27801"/>
                    <a:pt x="6038" y="27807"/>
                  </a:cubicBezTo>
                  <a:cubicBezTo>
                    <a:pt x="5873" y="27830"/>
                    <a:pt x="5691" y="27854"/>
                    <a:pt x="5516" y="27854"/>
                  </a:cubicBezTo>
                  <a:cubicBezTo>
                    <a:pt x="5443" y="27854"/>
                    <a:pt x="5372" y="27850"/>
                    <a:pt x="5304" y="27840"/>
                  </a:cubicBezTo>
                  <a:cubicBezTo>
                    <a:pt x="5281" y="27834"/>
                    <a:pt x="5259" y="27831"/>
                    <a:pt x="5238" y="27831"/>
                  </a:cubicBezTo>
                  <a:cubicBezTo>
                    <a:pt x="5138" y="27831"/>
                    <a:pt x="5065" y="27896"/>
                    <a:pt x="5037" y="28007"/>
                  </a:cubicBezTo>
                  <a:cubicBezTo>
                    <a:pt x="5037" y="28107"/>
                    <a:pt x="5104" y="28207"/>
                    <a:pt x="5237" y="28240"/>
                  </a:cubicBezTo>
                  <a:cubicBezTo>
                    <a:pt x="5337" y="28240"/>
                    <a:pt x="5471" y="28274"/>
                    <a:pt x="5571" y="28274"/>
                  </a:cubicBezTo>
                  <a:cubicBezTo>
                    <a:pt x="5771" y="28274"/>
                    <a:pt x="5938" y="28240"/>
                    <a:pt x="6138" y="28207"/>
                  </a:cubicBezTo>
                  <a:cubicBezTo>
                    <a:pt x="6238" y="28173"/>
                    <a:pt x="6305" y="28073"/>
                    <a:pt x="6305" y="27940"/>
                  </a:cubicBezTo>
                  <a:cubicBezTo>
                    <a:pt x="6277" y="27858"/>
                    <a:pt x="6204" y="27798"/>
                    <a:pt x="6105" y="2779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45" name="Google Shape;2545;p23"/>
          <p:cNvGrpSpPr/>
          <p:nvPr/>
        </p:nvGrpSpPr>
        <p:grpSpPr>
          <a:xfrm flipH="1">
            <a:off x="-65450" y="4543325"/>
            <a:ext cx="9236161" cy="639168"/>
            <a:chOff x="-65450" y="4543325"/>
            <a:chExt cx="9236161" cy="639168"/>
          </a:xfrm>
        </p:grpSpPr>
        <p:sp>
          <p:nvSpPr>
            <p:cNvPr id="2546" name="Google Shape;2546;p23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3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8" name="Google Shape;2548;p23"/>
          <p:cNvGrpSpPr/>
          <p:nvPr/>
        </p:nvGrpSpPr>
        <p:grpSpPr>
          <a:xfrm>
            <a:off x="-48389" y="3295786"/>
            <a:ext cx="1155169" cy="1762203"/>
            <a:chOff x="-48389" y="3295786"/>
            <a:chExt cx="1155169" cy="1762203"/>
          </a:xfrm>
        </p:grpSpPr>
        <p:sp>
          <p:nvSpPr>
            <p:cNvPr id="2549" name="Google Shape;2549;p23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3"/>
            <p:cNvSpPr/>
            <p:nvPr/>
          </p:nvSpPr>
          <p:spPr>
            <a:xfrm>
              <a:off x="749900" y="4164383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3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3"/>
            <p:cNvSpPr/>
            <p:nvPr/>
          </p:nvSpPr>
          <p:spPr>
            <a:xfrm>
              <a:off x="1011401" y="4351401"/>
              <a:ext cx="95380" cy="85910"/>
            </a:xfrm>
            <a:custGeom>
              <a:avLst/>
              <a:gdLst/>
              <a:ahLst/>
              <a:cxnLst/>
              <a:rect l="l" t="t" r="r" b="b"/>
              <a:pathLst>
                <a:path w="6053" h="5452" extrusionOk="0">
                  <a:moveTo>
                    <a:pt x="2793" y="1"/>
                  </a:moveTo>
                  <a:cubicBezTo>
                    <a:pt x="1690" y="1"/>
                    <a:pt x="1" y="2263"/>
                    <a:pt x="1487" y="3912"/>
                  </a:cubicBezTo>
                  <a:cubicBezTo>
                    <a:pt x="1487" y="3912"/>
                    <a:pt x="2918" y="5451"/>
                    <a:pt x="4165" y="5451"/>
                  </a:cubicBezTo>
                  <a:cubicBezTo>
                    <a:pt x="4745" y="5451"/>
                    <a:pt x="5285" y="5119"/>
                    <a:pt x="5624" y="4145"/>
                  </a:cubicBezTo>
                  <a:cubicBezTo>
                    <a:pt x="6052" y="2934"/>
                    <a:pt x="4115" y="2277"/>
                    <a:pt x="3074" y="2230"/>
                  </a:cubicBezTo>
                  <a:lnTo>
                    <a:pt x="3074" y="2230"/>
                  </a:lnTo>
                  <a:cubicBezTo>
                    <a:pt x="3472" y="1876"/>
                    <a:pt x="3842" y="1213"/>
                    <a:pt x="3422" y="409"/>
                  </a:cubicBezTo>
                  <a:cubicBezTo>
                    <a:pt x="3276" y="125"/>
                    <a:pt x="3051" y="1"/>
                    <a:pt x="27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3"/>
            <p:cNvSpPr/>
            <p:nvPr/>
          </p:nvSpPr>
          <p:spPr>
            <a:xfrm>
              <a:off x="964090" y="4382022"/>
              <a:ext cx="65866" cy="87517"/>
            </a:xfrm>
            <a:custGeom>
              <a:avLst/>
              <a:gdLst/>
              <a:ahLst/>
              <a:cxnLst/>
              <a:rect l="l" t="t" r="r" b="b"/>
              <a:pathLst>
                <a:path w="4180" h="5554" extrusionOk="0">
                  <a:moveTo>
                    <a:pt x="1539" y="1"/>
                  </a:moveTo>
                  <a:cubicBezTo>
                    <a:pt x="688" y="1"/>
                    <a:pt x="1" y="401"/>
                    <a:pt x="220" y="1101"/>
                  </a:cubicBezTo>
                  <a:cubicBezTo>
                    <a:pt x="477" y="1907"/>
                    <a:pt x="1139" y="2140"/>
                    <a:pt x="1659" y="2140"/>
                  </a:cubicBezTo>
                  <a:cubicBezTo>
                    <a:pt x="1687" y="2140"/>
                    <a:pt x="1714" y="2140"/>
                    <a:pt x="1741" y="2138"/>
                  </a:cubicBezTo>
                  <a:lnTo>
                    <a:pt x="1741" y="2138"/>
                  </a:lnTo>
                  <a:cubicBezTo>
                    <a:pt x="1048" y="2907"/>
                    <a:pt x="167" y="4720"/>
                    <a:pt x="1320" y="5271"/>
                  </a:cubicBezTo>
                  <a:cubicBezTo>
                    <a:pt x="1719" y="5468"/>
                    <a:pt x="2060" y="5553"/>
                    <a:pt x="2351" y="5553"/>
                  </a:cubicBezTo>
                  <a:cubicBezTo>
                    <a:pt x="4180" y="5553"/>
                    <a:pt x="4056" y="2202"/>
                    <a:pt x="4056" y="2202"/>
                  </a:cubicBezTo>
                  <a:cubicBezTo>
                    <a:pt x="3999" y="663"/>
                    <a:pt x="2634" y="1"/>
                    <a:pt x="1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3"/>
            <p:cNvSpPr/>
            <p:nvPr/>
          </p:nvSpPr>
          <p:spPr>
            <a:xfrm>
              <a:off x="1020636" y="4424053"/>
              <a:ext cx="26299" cy="51023"/>
            </a:xfrm>
            <a:custGeom>
              <a:avLst/>
              <a:gdLst/>
              <a:ahLst/>
              <a:cxnLst/>
              <a:rect l="l" t="t" r="r" b="b"/>
              <a:pathLst>
                <a:path w="1669" h="3238" extrusionOk="0">
                  <a:moveTo>
                    <a:pt x="916" y="1"/>
                  </a:moveTo>
                  <a:cubicBezTo>
                    <a:pt x="876" y="1"/>
                    <a:pt x="837" y="12"/>
                    <a:pt x="801" y="36"/>
                  </a:cubicBezTo>
                  <a:cubicBezTo>
                    <a:pt x="701" y="102"/>
                    <a:pt x="668" y="202"/>
                    <a:pt x="734" y="302"/>
                  </a:cubicBezTo>
                  <a:cubicBezTo>
                    <a:pt x="734" y="336"/>
                    <a:pt x="1201" y="1236"/>
                    <a:pt x="935" y="2004"/>
                  </a:cubicBezTo>
                  <a:cubicBezTo>
                    <a:pt x="835" y="2371"/>
                    <a:pt x="534" y="2671"/>
                    <a:pt x="134" y="2871"/>
                  </a:cubicBezTo>
                  <a:cubicBezTo>
                    <a:pt x="34" y="2904"/>
                    <a:pt x="1" y="3038"/>
                    <a:pt x="34" y="3138"/>
                  </a:cubicBezTo>
                  <a:cubicBezTo>
                    <a:pt x="67" y="3205"/>
                    <a:pt x="134" y="3238"/>
                    <a:pt x="234" y="3238"/>
                  </a:cubicBezTo>
                  <a:lnTo>
                    <a:pt x="301" y="3238"/>
                  </a:lnTo>
                  <a:cubicBezTo>
                    <a:pt x="835" y="2971"/>
                    <a:pt x="1168" y="2604"/>
                    <a:pt x="1335" y="2137"/>
                  </a:cubicBezTo>
                  <a:cubicBezTo>
                    <a:pt x="1668" y="1203"/>
                    <a:pt x="1101" y="169"/>
                    <a:pt x="1101" y="102"/>
                  </a:cubicBezTo>
                  <a:cubicBezTo>
                    <a:pt x="1058" y="38"/>
                    <a:pt x="987" y="1"/>
                    <a:pt x="9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3"/>
            <p:cNvSpPr/>
            <p:nvPr/>
          </p:nvSpPr>
          <p:spPr>
            <a:xfrm>
              <a:off x="1037467" y="4421784"/>
              <a:ext cx="45744" cy="33847"/>
            </a:xfrm>
            <a:custGeom>
              <a:avLst/>
              <a:gdLst/>
              <a:ahLst/>
              <a:cxnLst/>
              <a:rect l="l" t="t" r="r" b="b"/>
              <a:pathLst>
                <a:path w="2903" h="2148" extrusionOk="0">
                  <a:moveTo>
                    <a:pt x="241" y="1"/>
                  </a:moveTo>
                  <a:cubicBezTo>
                    <a:pt x="216" y="1"/>
                    <a:pt x="190" y="5"/>
                    <a:pt x="167" y="13"/>
                  </a:cubicBezTo>
                  <a:cubicBezTo>
                    <a:pt x="67" y="46"/>
                    <a:pt x="0" y="180"/>
                    <a:pt x="33" y="280"/>
                  </a:cubicBezTo>
                  <a:cubicBezTo>
                    <a:pt x="400" y="1280"/>
                    <a:pt x="901" y="1914"/>
                    <a:pt x="1534" y="2081"/>
                  </a:cubicBezTo>
                  <a:cubicBezTo>
                    <a:pt x="1668" y="2114"/>
                    <a:pt x="1801" y="2148"/>
                    <a:pt x="1935" y="2148"/>
                  </a:cubicBezTo>
                  <a:cubicBezTo>
                    <a:pt x="2402" y="2148"/>
                    <a:pt x="2769" y="1881"/>
                    <a:pt x="2802" y="1847"/>
                  </a:cubicBezTo>
                  <a:cubicBezTo>
                    <a:pt x="2902" y="1781"/>
                    <a:pt x="2902" y="1647"/>
                    <a:pt x="2835" y="1581"/>
                  </a:cubicBezTo>
                  <a:cubicBezTo>
                    <a:pt x="2792" y="1516"/>
                    <a:pt x="2721" y="1479"/>
                    <a:pt x="2650" y="1479"/>
                  </a:cubicBezTo>
                  <a:cubicBezTo>
                    <a:pt x="2610" y="1479"/>
                    <a:pt x="2571" y="1490"/>
                    <a:pt x="2535" y="1514"/>
                  </a:cubicBezTo>
                  <a:cubicBezTo>
                    <a:pt x="2535" y="1514"/>
                    <a:pt x="2279" y="1727"/>
                    <a:pt x="1920" y="1727"/>
                  </a:cubicBezTo>
                  <a:cubicBezTo>
                    <a:pt x="1831" y="1727"/>
                    <a:pt x="1735" y="1714"/>
                    <a:pt x="1635" y="1681"/>
                  </a:cubicBezTo>
                  <a:cubicBezTo>
                    <a:pt x="1168" y="1547"/>
                    <a:pt x="734" y="1014"/>
                    <a:pt x="434" y="146"/>
                  </a:cubicBezTo>
                  <a:cubicBezTo>
                    <a:pt x="408" y="44"/>
                    <a:pt x="324" y="1"/>
                    <a:pt x="2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3"/>
            <p:cNvSpPr/>
            <p:nvPr/>
          </p:nvSpPr>
          <p:spPr>
            <a:xfrm>
              <a:off x="1030107" y="4366247"/>
              <a:ext cx="35754" cy="47856"/>
            </a:xfrm>
            <a:custGeom>
              <a:avLst/>
              <a:gdLst/>
              <a:ahLst/>
              <a:cxnLst/>
              <a:rect l="l" t="t" r="r" b="b"/>
              <a:pathLst>
                <a:path w="2269" h="3037" extrusionOk="0">
                  <a:moveTo>
                    <a:pt x="1268" y="1"/>
                  </a:moveTo>
                  <a:cubicBezTo>
                    <a:pt x="600" y="34"/>
                    <a:pt x="100" y="902"/>
                    <a:pt x="67" y="1002"/>
                  </a:cubicBezTo>
                  <a:cubicBezTo>
                    <a:pt x="0" y="1102"/>
                    <a:pt x="33" y="1235"/>
                    <a:pt x="133" y="1269"/>
                  </a:cubicBezTo>
                  <a:cubicBezTo>
                    <a:pt x="169" y="1292"/>
                    <a:pt x="209" y="1303"/>
                    <a:pt x="248" y="1303"/>
                  </a:cubicBezTo>
                  <a:cubicBezTo>
                    <a:pt x="320" y="1303"/>
                    <a:pt x="391" y="1266"/>
                    <a:pt x="434" y="1202"/>
                  </a:cubicBezTo>
                  <a:cubicBezTo>
                    <a:pt x="534" y="1002"/>
                    <a:pt x="901" y="468"/>
                    <a:pt x="1268" y="435"/>
                  </a:cubicBezTo>
                  <a:lnTo>
                    <a:pt x="1268" y="435"/>
                  </a:lnTo>
                  <a:cubicBezTo>
                    <a:pt x="1268" y="601"/>
                    <a:pt x="1034" y="1135"/>
                    <a:pt x="767" y="1602"/>
                  </a:cubicBezTo>
                  <a:cubicBezTo>
                    <a:pt x="734" y="1635"/>
                    <a:pt x="734" y="1702"/>
                    <a:pt x="734" y="1769"/>
                  </a:cubicBezTo>
                  <a:cubicBezTo>
                    <a:pt x="734" y="1802"/>
                    <a:pt x="801" y="1869"/>
                    <a:pt x="834" y="1902"/>
                  </a:cubicBezTo>
                  <a:cubicBezTo>
                    <a:pt x="1268" y="2136"/>
                    <a:pt x="1701" y="2436"/>
                    <a:pt x="1835" y="2603"/>
                  </a:cubicBezTo>
                  <a:cubicBezTo>
                    <a:pt x="1801" y="2608"/>
                    <a:pt x="1759" y="2611"/>
                    <a:pt x="1708" y="2611"/>
                  </a:cubicBezTo>
                  <a:cubicBezTo>
                    <a:pt x="1458" y="2611"/>
                    <a:pt x="1017" y="2542"/>
                    <a:pt x="600" y="2403"/>
                  </a:cubicBezTo>
                  <a:cubicBezTo>
                    <a:pt x="583" y="2397"/>
                    <a:pt x="564" y="2394"/>
                    <a:pt x="545" y="2394"/>
                  </a:cubicBezTo>
                  <a:cubicBezTo>
                    <a:pt x="456" y="2394"/>
                    <a:pt x="361" y="2454"/>
                    <a:pt x="334" y="2536"/>
                  </a:cubicBezTo>
                  <a:cubicBezTo>
                    <a:pt x="300" y="2670"/>
                    <a:pt x="367" y="2770"/>
                    <a:pt x="467" y="2803"/>
                  </a:cubicBezTo>
                  <a:cubicBezTo>
                    <a:pt x="734" y="2903"/>
                    <a:pt x="1201" y="3036"/>
                    <a:pt x="1635" y="3036"/>
                  </a:cubicBezTo>
                  <a:cubicBezTo>
                    <a:pt x="1835" y="3036"/>
                    <a:pt x="2035" y="2970"/>
                    <a:pt x="2168" y="2870"/>
                  </a:cubicBezTo>
                  <a:cubicBezTo>
                    <a:pt x="2235" y="2803"/>
                    <a:pt x="2268" y="2703"/>
                    <a:pt x="2268" y="2603"/>
                  </a:cubicBezTo>
                  <a:cubicBezTo>
                    <a:pt x="2235" y="2269"/>
                    <a:pt x="1668" y="1869"/>
                    <a:pt x="1234" y="1635"/>
                  </a:cubicBezTo>
                  <a:cubicBezTo>
                    <a:pt x="1501" y="1168"/>
                    <a:pt x="1801" y="501"/>
                    <a:pt x="1635" y="201"/>
                  </a:cubicBezTo>
                  <a:cubicBezTo>
                    <a:pt x="1568" y="101"/>
                    <a:pt x="1468" y="1"/>
                    <a:pt x="12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3"/>
            <p:cNvSpPr/>
            <p:nvPr/>
          </p:nvSpPr>
          <p:spPr>
            <a:xfrm>
              <a:off x="987525" y="4390895"/>
              <a:ext cx="40481" cy="53702"/>
            </a:xfrm>
            <a:custGeom>
              <a:avLst/>
              <a:gdLst/>
              <a:ahLst/>
              <a:cxnLst/>
              <a:rect l="l" t="t" r="r" b="b"/>
              <a:pathLst>
                <a:path w="2569" h="3408" extrusionOk="0">
                  <a:moveTo>
                    <a:pt x="1372" y="0"/>
                  </a:moveTo>
                  <a:cubicBezTo>
                    <a:pt x="244" y="0"/>
                    <a:pt x="128" y="144"/>
                    <a:pt x="67" y="205"/>
                  </a:cubicBezTo>
                  <a:cubicBezTo>
                    <a:pt x="33" y="272"/>
                    <a:pt x="0" y="372"/>
                    <a:pt x="33" y="438"/>
                  </a:cubicBezTo>
                  <a:cubicBezTo>
                    <a:pt x="100" y="639"/>
                    <a:pt x="467" y="905"/>
                    <a:pt x="1134" y="1272"/>
                  </a:cubicBezTo>
                  <a:cubicBezTo>
                    <a:pt x="867" y="2106"/>
                    <a:pt x="667" y="3107"/>
                    <a:pt x="1034" y="3340"/>
                  </a:cubicBezTo>
                  <a:cubicBezTo>
                    <a:pt x="1068" y="3374"/>
                    <a:pt x="1134" y="3407"/>
                    <a:pt x="1234" y="3407"/>
                  </a:cubicBezTo>
                  <a:lnTo>
                    <a:pt x="1301" y="3407"/>
                  </a:lnTo>
                  <a:cubicBezTo>
                    <a:pt x="1768" y="3274"/>
                    <a:pt x="2335" y="2273"/>
                    <a:pt x="2502" y="1973"/>
                  </a:cubicBezTo>
                  <a:cubicBezTo>
                    <a:pt x="2569" y="1873"/>
                    <a:pt x="2535" y="1739"/>
                    <a:pt x="2435" y="1673"/>
                  </a:cubicBezTo>
                  <a:cubicBezTo>
                    <a:pt x="2407" y="1654"/>
                    <a:pt x="2377" y="1646"/>
                    <a:pt x="2346" y="1646"/>
                  </a:cubicBezTo>
                  <a:cubicBezTo>
                    <a:pt x="2266" y="1646"/>
                    <a:pt x="2183" y="1701"/>
                    <a:pt x="2135" y="1773"/>
                  </a:cubicBezTo>
                  <a:cubicBezTo>
                    <a:pt x="1835" y="2340"/>
                    <a:pt x="1434" y="2873"/>
                    <a:pt x="1268" y="2974"/>
                  </a:cubicBezTo>
                  <a:cubicBezTo>
                    <a:pt x="1201" y="2740"/>
                    <a:pt x="1334" y="1973"/>
                    <a:pt x="1601" y="1239"/>
                  </a:cubicBezTo>
                  <a:cubicBezTo>
                    <a:pt x="1635" y="1139"/>
                    <a:pt x="1601" y="1039"/>
                    <a:pt x="1501" y="972"/>
                  </a:cubicBezTo>
                  <a:cubicBezTo>
                    <a:pt x="1168" y="805"/>
                    <a:pt x="801" y="605"/>
                    <a:pt x="601" y="472"/>
                  </a:cubicBezTo>
                  <a:cubicBezTo>
                    <a:pt x="789" y="448"/>
                    <a:pt x="1078" y="425"/>
                    <a:pt x="1372" y="425"/>
                  </a:cubicBezTo>
                  <a:cubicBezTo>
                    <a:pt x="1494" y="425"/>
                    <a:pt x="1617" y="429"/>
                    <a:pt x="1735" y="438"/>
                  </a:cubicBezTo>
                  <a:cubicBezTo>
                    <a:pt x="1835" y="438"/>
                    <a:pt x="1935" y="338"/>
                    <a:pt x="1935" y="238"/>
                  </a:cubicBezTo>
                  <a:cubicBezTo>
                    <a:pt x="1935" y="105"/>
                    <a:pt x="1835" y="5"/>
                    <a:pt x="1735" y="5"/>
                  </a:cubicBezTo>
                  <a:cubicBezTo>
                    <a:pt x="1604" y="2"/>
                    <a:pt x="1483" y="0"/>
                    <a:pt x="13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3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3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3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3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3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3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3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3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3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3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3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3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3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3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3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3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3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3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3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3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3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3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3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3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3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3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3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3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3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3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3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3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3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3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3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3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3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3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3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3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3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3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3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3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3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3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3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3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3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3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3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3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3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3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3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3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3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3"/>
            <p:cNvSpPr/>
            <p:nvPr/>
          </p:nvSpPr>
          <p:spPr>
            <a:xfrm>
              <a:off x="710469" y="3990381"/>
              <a:ext cx="315922" cy="361115"/>
            </a:xfrm>
            <a:custGeom>
              <a:avLst/>
              <a:gdLst/>
              <a:ahLst/>
              <a:cxnLst/>
              <a:rect l="l" t="t" r="r" b="b"/>
              <a:pathLst>
                <a:path w="20049" h="22917" extrusionOk="0">
                  <a:moveTo>
                    <a:pt x="6906" y="1"/>
                  </a:moveTo>
                  <a:cubicBezTo>
                    <a:pt x="6806" y="1"/>
                    <a:pt x="6706" y="101"/>
                    <a:pt x="6706" y="201"/>
                  </a:cubicBezTo>
                  <a:cubicBezTo>
                    <a:pt x="6706" y="334"/>
                    <a:pt x="6806" y="434"/>
                    <a:pt x="6906" y="434"/>
                  </a:cubicBezTo>
                  <a:lnTo>
                    <a:pt x="6972" y="434"/>
                  </a:lnTo>
                  <a:cubicBezTo>
                    <a:pt x="7239" y="434"/>
                    <a:pt x="7473" y="434"/>
                    <a:pt x="7706" y="468"/>
                  </a:cubicBezTo>
                  <a:lnTo>
                    <a:pt x="7740" y="468"/>
                  </a:lnTo>
                  <a:cubicBezTo>
                    <a:pt x="7840" y="468"/>
                    <a:pt x="7940" y="367"/>
                    <a:pt x="7940" y="267"/>
                  </a:cubicBezTo>
                  <a:cubicBezTo>
                    <a:pt x="7973" y="167"/>
                    <a:pt x="7873" y="67"/>
                    <a:pt x="7773" y="34"/>
                  </a:cubicBezTo>
                  <a:cubicBezTo>
                    <a:pt x="7506" y="34"/>
                    <a:pt x="7239" y="1"/>
                    <a:pt x="6972" y="1"/>
                  </a:cubicBezTo>
                  <a:close/>
                  <a:moveTo>
                    <a:pt x="6038" y="67"/>
                  </a:moveTo>
                  <a:cubicBezTo>
                    <a:pt x="5772" y="101"/>
                    <a:pt x="5471" y="167"/>
                    <a:pt x="5205" y="267"/>
                  </a:cubicBezTo>
                  <a:cubicBezTo>
                    <a:pt x="5104" y="301"/>
                    <a:pt x="5038" y="401"/>
                    <a:pt x="5071" y="501"/>
                  </a:cubicBezTo>
                  <a:cubicBezTo>
                    <a:pt x="5104" y="601"/>
                    <a:pt x="5171" y="668"/>
                    <a:pt x="5271" y="668"/>
                  </a:cubicBezTo>
                  <a:lnTo>
                    <a:pt x="5338" y="668"/>
                  </a:lnTo>
                  <a:cubicBezTo>
                    <a:pt x="5571" y="568"/>
                    <a:pt x="5838" y="534"/>
                    <a:pt x="6105" y="468"/>
                  </a:cubicBezTo>
                  <a:cubicBezTo>
                    <a:pt x="6239" y="468"/>
                    <a:pt x="6305" y="367"/>
                    <a:pt x="6272" y="234"/>
                  </a:cubicBezTo>
                  <a:cubicBezTo>
                    <a:pt x="6272" y="134"/>
                    <a:pt x="6172" y="67"/>
                    <a:pt x="6038" y="67"/>
                  </a:cubicBezTo>
                  <a:close/>
                  <a:moveTo>
                    <a:pt x="8607" y="167"/>
                  </a:moveTo>
                  <a:cubicBezTo>
                    <a:pt x="8507" y="167"/>
                    <a:pt x="8373" y="234"/>
                    <a:pt x="8373" y="334"/>
                  </a:cubicBezTo>
                  <a:cubicBezTo>
                    <a:pt x="8340" y="468"/>
                    <a:pt x="8407" y="568"/>
                    <a:pt x="8540" y="601"/>
                  </a:cubicBezTo>
                  <a:cubicBezTo>
                    <a:pt x="8774" y="634"/>
                    <a:pt x="9041" y="701"/>
                    <a:pt x="9308" y="801"/>
                  </a:cubicBezTo>
                  <a:lnTo>
                    <a:pt x="9374" y="801"/>
                  </a:lnTo>
                  <a:cubicBezTo>
                    <a:pt x="9474" y="801"/>
                    <a:pt x="9541" y="734"/>
                    <a:pt x="9574" y="668"/>
                  </a:cubicBezTo>
                  <a:cubicBezTo>
                    <a:pt x="9608" y="534"/>
                    <a:pt x="9541" y="434"/>
                    <a:pt x="9441" y="401"/>
                  </a:cubicBezTo>
                  <a:cubicBezTo>
                    <a:pt x="9141" y="301"/>
                    <a:pt x="8874" y="234"/>
                    <a:pt x="8607" y="167"/>
                  </a:cubicBezTo>
                  <a:close/>
                  <a:moveTo>
                    <a:pt x="4493" y="541"/>
                  </a:moveTo>
                  <a:cubicBezTo>
                    <a:pt x="4462" y="541"/>
                    <a:pt x="4432" y="549"/>
                    <a:pt x="4404" y="568"/>
                  </a:cubicBezTo>
                  <a:cubicBezTo>
                    <a:pt x="4137" y="668"/>
                    <a:pt x="3904" y="834"/>
                    <a:pt x="3637" y="968"/>
                  </a:cubicBezTo>
                  <a:cubicBezTo>
                    <a:pt x="3537" y="1035"/>
                    <a:pt x="3537" y="1168"/>
                    <a:pt x="3603" y="1268"/>
                  </a:cubicBezTo>
                  <a:cubicBezTo>
                    <a:pt x="3637" y="1335"/>
                    <a:pt x="3703" y="1368"/>
                    <a:pt x="3770" y="1368"/>
                  </a:cubicBezTo>
                  <a:cubicBezTo>
                    <a:pt x="3804" y="1368"/>
                    <a:pt x="3837" y="1335"/>
                    <a:pt x="3870" y="1335"/>
                  </a:cubicBezTo>
                  <a:cubicBezTo>
                    <a:pt x="4104" y="1168"/>
                    <a:pt x="4337" y="1035"/>
                    <a:pt x="4571" y="935"/>
                  </a:cubicBezTo>
                  <a:cubicBezTo>
                    <a:pt x="4671" y="901"/>
                    <a:pt x="4738" y="768"/>
                    <a:pt x="4671" y="668"/>
                  </a:cubicBezTo>
                  <a:cubicBezTo>
                    <a:pt x="4647" y="596"/>
                    <a:pt x="4571" y="541"/>
                    <a:pt x="4493" y="541"/>
                  </a:cubicBezTo>
                  <a:close/>
                  <a:moveTo>
                    <a:pt x="10167" y="656"/>
                  </a:moveTo>
                  <a:cubicBezTo>
                    <a:pt x="10084" y="656"/>
                    <a:pt x="10000" y="699"/>
                    <a:pt x="9975" y="801"/>
                  </a:cubicBezTo>
                  <a:cubicBezTo>
                    <a:pt x="9941" y="901"/>
                    <a:pt x="9975" y="1001"/>
                    <a:pt x="10075" y="1068"/>
                  </a:cubicBezTo>
                  <a:cubicBezTo>
                    <a:pt x="10342" y="1168"/>
                    <a:pt x="10575" y="1268"/>
                    <a:pt x="10809" y="1402"/>
                  </a:cubicBezTo>
                  <a:cubicBezTo>
                    <a:pt x="10842" y="1435"/>
                    <a:pt x="10875" y="1435"/>
                    <a:pt x="10909" y="1435"/>
                  </a:cubicBezTo>
                  <a:cubicBezTo>
                    <a:pt x="10975" y="1435"/>
                    <a:pt x="11042" y="1402"/>
                    <a:pt x="11075" y="1335"/>
                  </a:cubicBezTo>
                  <a:cubicBezTo>
                    <a:pt x="11142" y="1235"/>
                    <a:pt x="11109" y="1101"/>
                    <a:pt x="11009" y="1035"/>
                  </a:cubicBezTo>
                  <a:cubicBezTo>
                    <a:pt x="10775" y="901"/>
                    <a:pt x="10508" y="768"/>
                    <a:pt x="10242" y="668"/>
                  </a:cubicBezTo>
                  <a:cubicBezTo>
                    <a:pt x="10218" y="660"/>
                    <a:pt x="10192" y="656"/>
                    <a:pt x="10167" y="656"/>
                  </a:cubicBezTo>
                  <a:close/>
                  <a:moveTo>
                    <a:pt x="3107" y="1452"/>
                  </a:moveTo>
                  <a:cubicBezTo>
                    <a:pt x="3053" y="1452"/>
                    <a:pt x="3003" y="1468"/>
                    <a:pt x="2970" y="1502"/>
                  </a:cubicBezTo>
                  <a:cubicBezTo>
                    <a:pt x="2736" y="1668"/>
                    <a:pt x="2536" y="1869"/>
                    <a:pt x="2336" y="2102"/>
                  </a:cubicBezTo>
                  <a:cubicBezTo>
                    <a:pt x="2269" y="2169"/>
                    <a:pt x="2269" y="2302"/>
                    <a:pt x="2369" y="2402"/>
                  </a:cubicBezTo>
                  <a:cubicBezTo>
                    <a:pt x="2403" y="2436"/>
                    <a:pt x="2436" y="2436"/>
                    <a:pt x="2503" y="2436"/>
                  </a:cubicBezTo>
                  <a:cubicBezTo>
                    <a:pt x="2569" y="2436"/>
                    <a:pt x="2603" y="2402"/>
                    <a:pt x="2636" y="2369"/>
                  </a:cubicBezTo>
                  <a:cubicBezTo>
                    <a:pt x="2836" y="2169"/>
                    <a:pt x="3036" y="1969"/>
                    <a:pt x="3236" y="1802"/>
                  </a:cubicBezTo>
                  <a:cubicBezTo>
                    <a:pt x="3337" y="1735"/>
                    <a:pt x="3337" y="1602"/>
                    <a:pt x="3270" y="1502"/>
                  </a:cubicBezTo>
                  <a:cubicBezTo>
                    <a:pt x="3220" y="1468"/>
                    <a:pt x="3161" y="1452"/>
                    <a:pt x="3107" y="1452"/>
                  </a:cubicBezTo>
                  <a:close/>
                  <a:moveTo>
                    <a:pt x="11576" y="1518"/>
                  </a:moveTo>
                  <a:cubicBezTo>
                    <a:pt x="11526" y="1518"/>
                    <a:pt x="11476" y="1535"/>
                    <a:pt x="11442" y="1568"/>
                  </a:cubicBezTo>
                  <a:cubicBezTo>
                    <a:pt x="11342" y="1668"/>
                    <a:pt x="11376" y="1802"/>
                    <a:pt x="11442" y="1869"/>
                  </a:cubicBezTo>
                  <a:cubicBezTo>
                    <a:pt x="11643" y="2035"/>
                    <a:pt x="11809" y="2235"/>
                    <a:pt x="11976" y="2469"/>
                  </a:cubicBezTo>
                  <a:cubicBezTo>
                    <a:pt x="12009" y="2502"/>
                    <a:pt x="12076" y="2536"/>
                    <a:pt x="12143" y="2536"/>
                  </a:cubicBezTo>
                  <a:cubicBezTo>
                    <a:pt x="12176" y="2536"/>
                    <a:pt x="12210" y="2536"/>
                    <a:pt x="12243" y="2502"/>
                  </a:cubicBezTo>
                  <a:cubicBezTo>
                    <a:pt x="12343" y="2436"/>
                    <a:pt x="12376" y="2302"/>
                    <a:pt x="12310" y="2202"/>
                  </a:cubicBezTo>
                  <a:cubicBezTo>
                    <a:pt x="12143" y="1969"/>
                    <a:pt x="11943" y="1768"/>
                    <a:pt x="11709" y="1568"/>
                  </a:cubicBezTo>
                  <a:cubicBezTo>
                    <a:pt x="11676" y="1535"/>
                    <a:pt x="11626" y="1518"/>
                    <a:pt x="11576" y="1518"/>
                  </a:cubicBezTo>
                  <a:close/>
                  <a:moveTo>
                    <a:pt x="1979" y="2666"/>
                  </a:moveTo>
                  <a:cubicBezTo>
                    <a:pt x="1910" y="2666"/>
                    <a:pt x="1843" y="2695"/>
                    <a:pt x="1802" y="2736"/>
                  </a:cubicBezTo>
                  <a:cubicBezTo>
                    <a:pt x="1635" y="2969"/>
                    <a:pt x="1469" y="3203"/>
                    <a:pt x="1335" y="3470"/>
                  </a:cubicBezTo>
                  <a:cubicBezTo>
                    <a:pt x="1268" y="3570"/>
                    <a:pt x="1302" y="3703"/>
                    <a:pt x="1402" y="3737"/>
                  </a:cubicBezTo>
                  <a:cubicBezTo>
                    <a:pt x="1435" y="3770"/>
                    <a:pt x="1469" y="3770"/>
                    <a:pt x="1502" y="3770"/>
                  </a:cubicBezTo>
                  <a:cubicBezTo>
                    <a:pt x="1569" y="3770"/>
                    <a:pt x="1635" y="3737"/>
                    <a:pt x="1669" y="3670"/>
                  </a:cubicBezTo>
                  <a:cubicBezTo>
                    <a:pt x="1835" y="3436"/>
                    <a:pt x="1969" y="3203"/>
                    <a:pt x="2136" y="3003"/>
                  </a:cubicBezTo>
                  <a:cubicBezTo>
                    <a:pt x="2202" y="2903"/>
                    <a:pt x="2169" y="2769"/>
                    <a:pt x="2102" y="2702"/>
                  </a:cubicBezTo>
                  <a:cubicBezTo>
                    <a:pt x="2064" y="2677"/>
                    <a:pt x="2021" y="2666"/>
                    <a:pt x="1979" y="2666"/>
                  </a:cubicBezTo>
                  <a:close/>
                  <a:moveTo>
                    <a:pt x="12547" y="2857"/>
                  </a:moveTo>
                  <a:cubicBezTo>
                    <a:pt x="12524" y="2857"/>
                    <a:pt x="12500" y="2861"/>
                    <a:pt x="12476" y="2869"/>
                  </a:cubicBezTo>
                  <a:cubicBezTo>
                    <a:pt x="12343" y="2903"/>
                    <a:pt x="12310" y="3036"/>
                    <a:pt x="12343" y="3136"/>
                  </a:cubicBezTo>
                  <a:cubicBezTo>
                    <a:pt x="12443" y="3370"/>
                    <a:pt x="12510" y="3636"/>
                    <a:pt x="12577" y="3903"/>
                  </a:cubicBezTo>
                  <a:cubicBezTo>
                    <a:pt x="12577" y="4003"/>
                    <a:pt x="12677" y="4070"/>
                    <a:pt x="12777" y="4070"/>
                  </a:cubicBezTo>
                  <a:lnTo>
                    <a:pt x="12810" y="4070"/>
                  </a:lnTo>
                  <a:cubicBezTo>
                    <a:pt x="12910" y="4037"/>
                    <a:pt x="13010" y="3937"/>
                    <a:pt x="12977" y="3837"/>
                  </a:cubicBezTo>
                  <a:cubicBezTo>
                    <a:pt x="12910" y="3536"/>
                    <a:pt x="12843" y="3236"/>
                    <a:pt x="12743" y="3003"/>
                  </a:cubicBezTo>
                  <a:cubicBezTo>
                    <a:pt x="12692" y="2901"/>
                    <a:pt x="12622" y="2857"/>
                    <a:pt x="12547" y="2857"/>
                  </a:cubicBezTo>
                  <a:close/>
                  <a:moveTo>
                    <a:pt x="1122" y="4091"/>
                  </a:moveTo>
                  <a:cubicBezTo>
                    <a:pt x="1039" y="4091"/>
                    <a:pt x="952" y="4129"/>
                    <a:pt x="901" y="4204"/>
                  </a:cubicBezTo>
                  <a:cubicBezTo>
                    <a:pt x="801" y="4437"/>
                    <a:pt x="668" y="4704"/>
                    <a:pt x="568" y="4971"/>
                  </a:cubicBezTo>
                  <a:cubicBezTo>
                    <a:pt x="501" y="5071"/>
                    <a:pt x="568" y="5204"/>
                    <a:pt x="668" y="5238"/>
                  </a:cubicBezTo>
                  <a:cubicBezTo>
                    <a:pt x="701" y="5271"/>
                    <a:pt x="735" y="5271"/>
                    <a:pt x="735" y="5271"/>
                  </a:cubicBezTo>
                  <a:cubicBezTo>
                    <a:pt x="835" y="5271"/>
                    <a:pt x="901" y="5204"/>
                    <a:pt x="935" y="5138"/>
                  </a:cubicBezTo>
                  <a:cubicBezTo>
                    <a:pt x="1035" y="4871"/>
                    <a:pt x="1168" y="4637"/>
                    <a:pt x="1302" y="4404"/>
                  </a:cubicBezTo>
                  <a:cubicBezTo>
                    <a:pt x="1335" y="4304"/>
                    <a:pt x="1302" y="4170"/>
                    <a:pt x="1202" y="4103"/>
                  </a:cubicBezTo>
                  <a:cubicBezTo>
                    <a:pt x="1177" y="4095"/>
                    <a:pt x="1150" y="4091"/>
                    <a:pt x="1122" y="4091"/>
                  </a:cubicBezTo>
                  <a:close/>
                  <a:moveTo>
                    <a:pt x="12843" y="4504"/>
                  </a:moveTo>
                  <a:cubicBezTo>
                    <a:pt x="12743" y="4504"/>
                    <a:pt x="12643" y="4604"/>
                    <a:pt x="12643" y="4704"/>
                  </a:cubicBezTo>
                  <a:cubicBezTo>
                    <a:pt x="12643" y="4971"/>
                    <a:pt x="12610" y="5238"/>
                    <a:pt x="12577" y="5505"/>
                  </a:cubicBezTo>
                  <a:cubicBezTo>
                    <a:pt x="12543" y="5605"/>
                    <a:pt x="12643" y="5705"/>
                    <a:pt x="12743" y="5738"/>
                  </a:cubicBezTo>
                  <a:lnTo>
                    <a:pt x="12777" y="5738"/>
                  </a:lnTo>
                  <a:cubicBezTo>
                    <a:pt x="12877" y="5738"/>
                    <a:pt x="12977" y="5671"/>
                    <a:pt x="12977" y="5571"/>
                  </a:cubicBezTo>
                  <a:cubicBezTo>
                    <a:pt x="13044" y="5271"/>
                    <a:pt x="13044" y="4971"/>
                    <a:pt x="13044" y="4704"/>
                  </a:cubicBezTo>
                  <a:cubicBezTo>
                    <a:pt x="13044" y="4570"/>
                    <a:pt x="12943" y="4504"/>
                    <a:pt x="12843" y="4504"/>
                  </a:cubicBezTo>
                  <a:close/>
                  <a:moveTo>
                    <a:pt x="467" y="5629"/>
                  </a:moveTo>
                  <a:cubicBezTo>
                    <a:pt x="368" y="5629"/>
                    <a:pt x="295" y="5689"/>
                    <a:pt x="268" y="5771"/>
                  </a:cubicBezTo>
                  <a:cubicBezTo>
                    <a:pt x="101" y="6272"/>
                    <a:pt x="34" y="6605"/>
                    <a:pt x="34" y="6605"/>
                  </a:cubicBezTo>
                  <a:cubicBezTo>
                    <a:pt x="1" y="6705"/>
                    <a:pt x="68" y="6839"/>
                    <a:pt x="168" y="6839"/>
                  </a:cubicBezTo>
                  <a:cubicBezTo>
                    <a:pt x="201" y="6839"/>
                    <a:pt x="201" y="6872"/>
                    <a:pt x="234" y="6872"/>
                  </a:cubicBezTo>
                  <a:cubicBezTo>
                    <a:pt x="334" y="6872"/>
                    <a:pt x="401" y="6805"/>
                    <a:pt x="434" y="6705"/>
                  </a:cubicBezTo>
                  <a:cubicBezTo>
                    <a:pt x="434" y="6672"/>
                    <a:pt x="501" y="6372"/>
                    <a:pt x="668" y="5905"/>
                  </a:cubicBezTo>
                  <a:cubicBezTo>
                    <a:pt x="701" y="5805"/>
                    <a:pt x="635" y="5671"/>
                    <a:pt x="535" y="5638"/>
                  </a:cubicBezTo>
                  <a:cubicBezTo>
                    <a:pt x="511" y="5632"/>
                    <a:pt x="488" y="5629"/>
                    <a:pt x="467" y="5629"/>
                  </a:cubicBezTo>
                  <a:close/>
                  <a:moveTo>
                    <a:pt x="12609" y="6130"/>
                  </a:moveTo>
                  <a:cubicBezTo>
                    <a:pt x="12510" y="6130"/>
                    <a:pt x="12437" y="6189"/>
                    <a:pt x="12410" y="6272"/>
                  </a:cubicBezTo>
                  <a:cubicBezTo>
                    <a:pt x="12376" y="6405"/>
                    <a:pt x="12310" y="6539"/>
                    <a:pt x="12276" y="6672"/>
                  </a:cubicBezTo>
                  <a:cubicBezTo>
                    <a:pt x="12143" y="6705"/>
                    <a:pt x="12009" y="6705"/>
                    <a:pt x="11909" y="6739"/>
                  </a:cubicBezTo>
                  <a:cubicBezTo>
                    <a:pt x="11776" y="6739"/>
                    <a:pt x="11709" y="6839"/>
                    <a:pt x="11743" y="6972"/>
                  </a:cubicBezTo>
                  <a:cubicBezTo>
                    <a:pt x="11743" y="7072"/>
                    <a:pt x="11876" y="7139"/>
                    <a:pt x="11976" y="7139"/>
                  </a:cubicBezTo>
                  <a:cubicBezTo>
                    <a:pt x="12009" y="7139"/>
                    <a:pt x="12076" y="7106"/>
                    <a:pt x="12110" y="7106"/>
                  </a:cubicBezTo>
                  <a:cubicBezTo>
                    <a:pt x="12110" y="7206"/>
                    <a:pt x="12176" y="7272"/>
                    <a:pt x="12243" y="7306"/>
                  </a:cubicBezTo>
                  <a:cubicBezTo>
                    <a:pt x="12276" y="7339"/>
                    <a:pt x="12310" y="7339"/>
                    <a:pt x="12343" y="7339"/>
                  </a:cubicBezTo>
                  <a:cubicBezTo>
                    <a:pt x="12410" y="7339"/>
                    <a:pt x="12476" y="7272"/>
                    <a:pt x="12510" y="7206"/>
                  </a:cubicBezTo>
                  <a:cubicBezTo>
                    <a:pt x="12543" y="7172"/>
                    <a:pt x="12543" y="7139"/>
                    <a:pt x="12577" y="7106"/>
                  </a:cubicBezTo>
                  <a:lnTo>
                    <a:pt x="12743" y="7106"/>
                  </a:lnTo>
                  <a:cubicBezTo>
                    <a:pt x="12877" y="7106"/>
                    <a:pt x="12977" y="7039"/>
                    <a:pt x="12977" y="6906"/>
                  </a:cubicBezTo>
                  <a:cubicBezTo>
                    <a:pt x="12977" y="6805"/>
                    <a:pt x="12910" y="6705"/>
                    <a:pt x="12777" y="6672"/>
                  </a:cubicBezTo>
                  <a:lnTo>
                    <a:pt x="12710" y="6672"/>
                  </a:lnTo>
                  <a:cubicBezTo>
                    <a:pt x="12743" y="6572"/>
                    <a:pt x="12777" y="6505"/>
                    <a:pt x="12810" y="6405"/>
                  </a:cubicBezTo>
                  <a:cubicBezTo>
                    <a:pt x="12843" y="6272"/>
                    <a:pt x="12777" y="6172"/>
                    <a:pt x="12677" y="6138"/>
                  </a:cubicBezTo>
                  <a:cubicBezTo>
                    <a:pt x="12653" y="6132"/>
                    <a:pt x="12630" y="6130"/>
                    <a:pt x="12609" y="6130"/>
                  </a:cubicBezTo>
                  <a:close/>
                  <a:moveTo>
                    <a:pt x="13588" y="6830"/>
                  </a:moveTo>
                  <a:cubicBezTo>
                    <a:pt x="13500" y="6830"/>
                    <a:pt x="13405" y="6890"/>
                    <a:pt x="13377" y="6972"/>
                  </a:cubicBezTo>
                  <a:cubicBezTo>
                    <a:pt x="13344" y="7106"/>
                    <a:pt x="13410" y="7206"/>
                    <a:pt x="13511" y="7239"/>
                  </a:cubicBezTo>
                  <a:cubicBezTo>
                    <a:pt x="13777" y="7306"/>
                    <a:pt x="14011" y="7439"/>
                    <a:pt x="14244" y="7539"/>
                  </a:cubicBezTo>
                  <a:cubicBezTo>
                    <a:pt x="14278" y="7573"/>
                    <a:pt x="14311" y="7573"/>
                    <a:pt x="14344" y="7573"/>
                  </a:cubicBezTo>
                  <a:cubicBezTo>
                    <a:pt x="14411" y="7573"/>
                    <a:pt x="14511" y="7539"/>
                    <a:pt x="14545" y="7473"/>
                  </a:cubicBezTo>
                  <a:cubicBezTo>
                    <a:pt x="14578" y="7373"/>
                    <a:pt x="14545" y="7239"/>
                    <a:pt x="14445" y="7172"/>
                  </a:cubicBezTo>
                  <a:cubicBezTo>
                    <a:pt x="14178" y="7039"/>
                    <a:pt x="13911" y="6939"/>
                    <a:pt x="13644" y="6839"/>
                  </a:cubicBezTo>
                  <a:cubicBezTo>
                    <a:pt x="13626" y="6833"/>
                    <a:pt x="13607" y="6830"/>
                    <a:pt x="13588" y="6830"/>
                  </a:cubicBezTo>
                  <a:close/>
                  <a:moveTo>
                    <a:pt x="11136" y="6960"/>
                  </a:moveTo>
                  <a:cubicBezTo>
                    <a:pt x="11107" y="6960"/>
                    <a:pt x="11075" y="6964"/>
                    <a:pt x="11042" y="6972"/>
                  </a:cubicBezTo>
                  <a:cubicBezTo>
                    <a:pt x="10775" y="7106"/>
                    <a:pt x="10542" y="7239"/>
                    <a:pt x="10308" y="7439"/>
                  </a:cubicBezTo>
                  <a:cubicBezTo>
                    <a:pt x="10208" y="7506"/>
                    <a:pt x="10175" y="7639"/>
                    <a:pt x="10242" y="7706"/>
                  </a:cubicBezTo>
                  <a:cubicBezTo>
                    <a:pt x="10308" y="7773"/>
                    <a:pt x="10342" y="7806"/>
                    <a:pt x="10408" y="7806"/>
                  </a:cubicBezTo>
                  <a:cubicBezTo>
                    <a:pt x="10475" y="7806"/>
                    <a:pt x="10508" y="7773"/>
                    <a:pt x="10542" y="7739"/>
                  </a:cubicBezTo>
                  <a:cubicBezTo>
                    <a:pt x="10742" y="7606"/>
                    <a:pt x="10975" y="7473"/>
                    <a:pt x="11209" y="7373"/>
                  </a:cubicBezTo>
                  <a:cubicBezTo>
                    <a:pt x="11342" y="7306"/>
                    <a:pt x="11376" y="7206"/>
                    <a:pt x="11342" y="7072"/>
                  </a:cubicBezTo>
                  <a:cubicBezTo>
                    <a:pt x="11292" y="6997"/>
                    <a:pt x="11223" y="6960"/>
                    <a:pt x="11136" y="6960"/>
                  </a:cubicBezTo>
                  <a:close/>
                  <a:moveTo>
                    <a:pt x="15055" y="7603"/>
                  </a:moveTo>
                  <a:cubicBezTo>
                    <a:pt x="14986" y="7603"/>
                    <a:pt x="14919" y="7631"/>
                    <a:pt x="14878" y="7673"/>
                  </a:cubicBezTo>
                  <a:cubicBezTo>
                    <a:pt x="14811" y="7773"/>
                    <a:pt x="14845" y="7906"/>
                    <a:pt x="14945" y="7973"/>
                  </a:cubicBezTo>
                  <a:cubicBezTo>
                    <a:pt x="15145" y="8140"/>
                    <a:pt x="15345" y="8307"/>
                    <a:pt x="15545" y="8507"/>
                  </a:cubicBezTo>
                  <a:cubicBezTo>
                    <a:pt x="15612" y="8540"/>
                    <a:pt x="15645" y="8540"/>
                    <a:pt x="15712" y="8540"/>
                  </a:cubicBezTo>
                  <a:cubicBezTo>
                    <a:pt x="15745" y="8540"/>
                    <a:pt x="15812" y="8540"/>
                    <a:pt x="15846" y="8473"/>
                  </a:cubicBezTo>
                  <a:cubicBezTo>
                    <a:pt x="15946" y="8407"/>
                    <a:pt x="15912" y="8273"/>
                    <a:pt x="15846" y="8173"/>
                  </a:cubicBezTo>
                  <a:cubicBezTo>
                    <a:pt x="15612" y="7973"/>
                    <a:pt x="15412" y="7806"/>
                    <a:pt x="15178" y="7639"/>
                  </a:cubicBezTo>
                  <a:cubicBezTo>
                    <a:pt x="15140" y="7614"/>
                    <a:pt x="15097" y="7603"/>
                    <a:pt x="15055" y="7603"/>
                  </a:cubicBezTo>
                  <a:close/>
                  <a:moveTo>
                    <a:pt x="11962" y="7671"/>
                  </a:moveTo>
                  <a:cubicBezTo>
                    <a:pt x="11890" y="7671"/>
                    <a:pt x="11819" y="7708"/>
                    <a:pt x="11776" y="7773"/>
                  </a:cubicBezTo>
                  <a:cubicBezTo>
                    <a:pt x="11643" y="8006"/>
                    <a:pt x="11476" y="8240"/>
                    <a:pt x="11309" y="8440"/>
                  </a:cubicBezTo>
                  <a:cubicBezTo>
                    <a:pt x="11242" y="8507"/>
                    <a:pt x="11276" y="8640"/>
                    <a:pt x="11342" y="8740"/>
                  </a:cubicBezTo>
                  <a:cubicBezTo>
                    <a:pt x="11376" y="8740"/>
                    <a:pt x="11442" y="8774"/>
                    <a:pt x="11476" y="8774"/>
                  </a:cubicBezTo>
                  <a:cubicBezTo>
                    <a:pt x="11542" y="8774"/>
                    <a:pt x="11609" y="8740"/>
                    <a:pt x="11643" y="8707"/>
                  </a:cubicBezTo>
                  <a:cubicBezTo>
                    <a:pt x="11809" y="8473"/>
                    <a:pt x="11976" y="8240"/>
                    <a:pt x="12143" y="7973"/>
                  </a:cubicBezTo>
                  <a:cubicBezTo>
                    <a:pt x="12210" y="7873"/>
                    <a:pt x="12176" y="7739"/>
                    <a:pt x="12076" y="7706"/>
                  </a:cubicBezTo>
                  <a:cubicBezTo>
                    <a:pt x="12041" y="7682"/>
                    <a:pt x="12001" y="7671"/>
                    <a:pt x="11962" y="7671"/>
                  </a:cubicBezTo>
                  <a:close/>
                  <a:moveTo>
                    <a:pt x="9843" y="7970"/>
                  </a:moveTo>
                  <a:cubicBezTo>
                    <a:pt x="9782" y="7970"/>
                    <a:pt x="9716" y="7998"/>
                    <a:pt x="9674" y="8040"/>
                  </a:cubicBezTo>
                  <a:cubicBezTo>
                    <a:pt x="9441" y="8340"/>
                    <a:pt x="9308" y="8640"/>
                    <a:pt x="9308" y="8907"/>
                  </a:cubicBezTo>
                  <a:cubicBezTo>
                    <a:pt x="9308" y="8907"/>
                    <a:pt x="9341" y="8940"/>
                    <a:pt x="9341" y="8940"/>
                  </a:cubicBezTo>
                  <a:cubicBezTo>
                    <a:pt x="9341" y="9074"/>
                    <a:pt x="9408" y="9140"/>
                    <a:pt x="9541" y="9140"/>
                  </a:cubicBezTo>
                  <a:cubicBezTo>
                    <a:pt x="9641" y="9140"/>
                    <a:pt x="9741" y="9007"/>
                    <a:pt x="9741" y="8907"/>
                  </a:cubicBezTo>
                  <a:cubicBezTo>
                    <a:pt x="9741" y="8740"/>
                    <a:pt x="9841" y="8540"/>
                    <a:pt x="10008" y="8307"/>
                  </a:cubicBezTo>
                  <a:cubicBezTo>
                    <a:pt x="10075" y="8206"/>
                    <a:pt x="10041" y="8073"/>
                    <a:pt x="9941" y="8006"/>
                  </a:cubicBezTo>
                  <a:cubicBezTo>
                    <a:pt x="9916" y="7981"/>
                    <a:pt x="9881" y="7970"/>
                    <a:pt x="9843" y="7970"/>
                  </a:cubicBezTo>
                  <a:close/>
                  <a:moveTo>
                    <a:pt x="10888" y="8937"/>
                  </a:moveTo>
                  <a:cubicBezTo>
                    <a:pt x="10852" y="8937"/>
                    <a:pt x="10813" y="8948"/>
                    <a:pt x="10775" y="8974"/>
                  </a:cubicBezTo>
                  <a:cubicBezTo>
                    <a:pt x="10542" y="9140"/>
                    <a:pt x="10342" y="9207"/>
                    <a:pt x="10141" y="9207"/>
                  </a:cubicBezTo>
                  <a:cubicBezTo>
                    <a:pt x="10008" y="9207"/>
                    <a:pt x="9908" y="9307"/>
                    <a:pt x="9908" y="9407"/>
                  </a:cubicBezTo>
                  <a:cubicBezTo>
                    <a:pt x="9908" y="9541"/>
                    <a:pt x="10008" y="9641"/>
                    <a:pt x="10108" y="9641"/>
                  </a:cubicBezTo>
                  <a:lnTo>
                    <a:pt x="10175" y="9641"/>
                  </a:lnTo>
                  <a:cubicBezTo>
                    <a:pt x="10442" y="9641"/>
                    <a:pt x="10709" y="9541"/>
                    <a:pt x="11009" y="9307"/>
                  </a:cubicBezTo>
                  <a:cubicBezTo>
                    <a:pt x="11109" y="9241"/>
                    <a:pt x="11142" y="9107"/>
                    <a:pt x="11042" y="9007"/>
                  </a:cubicBezTo>
                  <a:cubicBezTo>
                    <a:pt x="11001" y="8966"/>
                    <a:pt x="10947" y="8937"/>
                    <a:pt x="10888" y="8937"/>
                  </a:cubicBezTo>
                  <a:close/>
                  <a:moveTo>
                    <a:pt x="16314" y="8737"/>
                  </a:moveTo>
                  <a:cubicBezTo>
                    <a:pt x="16254" y="8737"/>
                    <a:pt x="16187" y="8766"/>
                    <a:pt x="16146" y="8807"/>
                  </a:cubicBezTo>
                  <a:cubicBezTo>
                    <a:pt x="16079" y="8874"/>
                    <a:pt x="16079" y="9007"/>
                    <a:pt x="16112" y="9074"/>
                  </a:cubicBezTo>
                  <a:cubicBezTo>
                    <a:pt x="16313" y="9274"/>
                    <a:pt x="16479" y="9507"/>
                    <a:pt x="16613" y="9708"/>
                  </a:cubicBezTo>
                  <a:cubicBezTo>
                    <a:pt x="16646" y="9774"/>
                    <a:pt x="16713" y="9808"/>
                    <a:pt x="16780" y="9808"/>
                  </a:cubicBezTo>
                  <a:cubicBezTo>
                    <a:pt x="16846" y="9808"/>
                    <a:pt x="16880" y="9808"/>
                    <a:pt x="16913" y="9774"/>
                  </a:cubicBezTo>
                  <a:cubicBezTo>
                    <a:pt x="17013" y="9708"/>
                    <a:pt x="17013" y="9574"/>
                    <a:pt x="16980" y="9474"/>
                  </a:cubicBezTo>
                  <a:cubicBezTo>
                    <a:pt x="16813" y="9241"/>
                    <a:pt x="16646" y="9007"/>
                    <a:pt x="16446" y="8807"/>
                  </a:cubicBezTo>
                  <a:cubicBezTo>
                    <a:pt x="16446" y="8807"/>
                    <a:pt x="16413" y="8774"/>
                    <a:pt x="16413" y="8774"/>
                  </a:cubicBezTo>
                  <a:cubicBezTo>
                    <a:pt x="16387" y="8748"/>
                    <a:pt x="16352" y="8737"/>
                    <a:pt x="16314" y="8737"/>
                  </a:cubicBezTo>
                  <a:close/>
                  <a:moveTo>
                    <a:pt x="17202" y="10114"/>
                  </a:moveTo>
                  <a:cubicBezTo>
                    <a:pt x="17172" y="10114"/>
                    <a:pt x="17141" y="10123"/>
                    <a:pt x="17113" y="10141"/>
                  </a:cubicBezTo>
                  <a:cubicBezTo>
                    <a:pt x="17013" y="10175"/>
                    <a:pt x="16980" y="10308"/>
                    <a:pt x="17013" y="10408"/>
                  </a:cubicBezTo>
                  <a:cubicBezTo>
                    <a:pt x="17113" y="10642"/>
                    <a:pt x="17213" y="10908"/>
                    <a:pt x="17280" y="11142"/>
                  </a:cubicBezTo>
                  <a:cubicBezTo>
                    <a:pt x="17313" y="11242"/>
                    <a:pt x="17380" y="11309"/>
                    <a:pt x="17480" y="11309"/>
                  </a:cubicBezTo>
                  <a:lnTo>
                    <a:pt x="17547" y="11309"/>
                  </a:lnTo>
                  <a:cubicBezTo>
                    <a:pt x="17647" y="11275"/>
                    <a:pt x="17714" y="11175"/>
                    <a:pt x="17680" y="11042"/>
                  </a:cubicBezTo>
                  <a:cubicBezTo>
                    <a:pt x="17613" y="10775"/>
                    <a:pt x="17513" y="10508"/>
                    <a:pt x="17380" y="10241"/>
                  </a:cubicBezTo>
                  <a:cubicBezTo>
                    <a:pt x="17356" y="10169"/>
                    <a:pt x="17280" y="10114"/>
                    <a:pt x="17202" y="10114"/>
                  </a:cubicBezTo>
                  <a:close/>
                  <a:moveTo>
                    <a:pt x="17580" y="11709"/>
                  </a:moveTo>
                  <a:cubicBezTo>
                    <a:pt x="17480" y="11709"/>
                    <a:pt x="17380" y="11809"/>
                    <a:pt x="17380" y="11942"/>
                  </a:cubicBezTo>
                  <a:cubicBezTo>
                    <a:pt x="17413" y="11976"/>
                    <a:pt x="17413" y="12043"/>
                    <a:pt x="17413" y="12076"/>
                  </a:cubicBezTo>
                  <a:cubicBezTo>
                    <a:pt x="17413" y="12276"/>
                    <a:pt x="17380" y="12510"/>
                    <a:pt x="17347" y="12710"/>
                  </a:cubicBezTo>
                  <a:cubicBezTo>
                    <a:pt x="17313" y="12843"/>
                    <a:pt x="17413" y="12943"/>
                    <a:pt x="17513" y="12977"/>
                  </a:cubicBezTo>
                  <a:lnTo>
                    <a:pt x="17547" y="12977"/>
                  </a:lnTo>
                  <a:cubicBezTo>
                    <a:pt x="17647" y="12977"/>
                    <a:pt x="17747" y="12910"/>
                    <a:pt x="17747" y="12776"/>
                  </a:cubicBezTo>
                  <a:cubicBezTo>
                    <a:pt x="17780" y="12543"/>
                    <a:pt x="17814" y="12309"/>
                    <a:pt x="17814" y="12076"/>
                  </a:cubicBezTo>
                  <a:cubicBezTo>
                    <a:pt x="17814" y="12009"/>
                    <a:pt x="17814" y="11976"/>
                    <a:pt x="17814" y="11909"/>
                  </a:cubicBezTo>
                  <a:cubicBezTo>
                    <a:pt x="17814" y="11809"/>
                    <a:pt x="17714" y="11709"/>
                    <a:pt x="17580" y="11709"/>
                  </a:cubicBezTo>
                  <a:close/>
                  <a:moveTo>
                    <a:pt x="17310" y="13350"/>
                  </a:moveTo>
                  <a:cubicBezTo>
                    <a:pt x="17229" y="13350"/>
                    <a:pt x="17170" y="13405"/>
                    <a:pt x="17146" y="13477"/>
                  </a:cubicBezTo>
                  <a:cubicBezTo>
                    <a:pt x="17046" y="13744"/>
                    <a:pt x="16913" y="13977"/>
                    <a:pt x="16780" y="14211"/>
                  </a:cubicBezTo>
                  <a:cubicBezTo>
                    <a:pt x="16746" y="14244"/>
                    <a:pt x="16746" y="14277"/>
                    <a:pt x="16746" y="14311"/>
                  </a:cubicBezTo>
                  <a:cubicBezTo>
                    <a:pt x="16513" y="14211"/>
                    <a:pt x="16246" y="14144"/>
                    <a:pt x="15979" y="14111"/>
                  </a:cubicBezTo>
                  <a:cubicBezTo>
                    <a:pt x="15879" y="14111"/>
                    <a:pt x="15779" y="14177"/>
                    <a:pt x="15745" y="14277"/>
                  </a:cubicBezTo>
                  <a:cubicBezTo>
                    <a:pt x="15745" y="14411"/>
                    <a:pt x="15812" y="14511"/>
                    <a:pt x="15912" y="14544"/>
                  </a:cubicBezTo>
                  <a:cubicBezTo>
                    <a:pt x="16179" y="14578"/>
                    <a:pt x="16413" y="14644"/>
                    <a:pt x="16679" y="14744"/>
                  </a:cubicBezTo>
                  <a:lnTo>
                    <a:pt x="16746" y="14744"/>
                  </a:lnTo>
                  <a:cubicBezTo>
                    <a:pt x="16846" y="14744"/>
                    <a:pt x="16913" y="14711"/>
                    <a:pt x="16946" y="14644"/>
                  </a:cubicBezTo>
                  <a:cubicBezTo>
                    <a:pt x="16980" y="14578"/>
                    <a:pt x="16980" y="14544"/>
                    <a:pt x="16980" y="14511"/>
                  </a:cubicBezTo>
                  <a:cubicBezTo>
                    <a:pt x="17046" y="14511"/>
                    <a:pt x="17113" y="14478"/>
                    <a:pt x="17146" y="14411"/>
                  </a:cubicBezTo>
                  <a:cubicBezTo>
                    <a:pt x="17280" y="14177"/>
                    <a:pt x="17413" y="13911"/>
                    <a:pt x="17513" y="13644"/>
                  </a:cubicBezTo>
                  <a:cubicBezTo>
                    <a:pt x="17547" y="13510"/>
                    <a:pt x="17513" y="13410"/>
                    <a:pt x="17413" y="13377"/>
                  </a:cubicBezTo>
                  <a:cubicBezTo>
                    <a:pt x="17376" y="13358"/>
                    <a:pt x="17341" y="13350"/>
                    <a:pt x="17310" y="13350"/>
                  </a:cubicBezTo>
                  <a:close/>
                  <a:moveTo>
                    <a:pt x="15078" y="14111"/>
                  </a:moveTo>
                  <a:cubicBezTo>
                    <a:pt x="14778" y="14177"/>
                    <a:pt x="14478" y="14311"/>
                    <a:pt x="14244" y="14478"/>
                  </a:cubicBezTo>
                  <a:cubicBezTo>
                    <a:pt x="14144" y="14544"/>
                    <a:pt x="14111" y="14678"/>
                    <a:pt x="14178" y="14744"/>
                  </a:cubicBezTo>
                  <a:cubicBezTo>
                    <a:pt x="14244" y="14811"/>
                    <a:pt x="14311" y="14845"/>
                    <a:pt x="14378" y="14845"/>
                  </a:cubicBezTo>
                  <a:cubicBezTo>
                    <a:pt x="14411" y="14845"/>
                    <a:pt x="14445" y="14845"/>
                    <a:pt x="14478" y="14811"/>
                  </a:cubicBezTo>
                  <a:cubicBezTo>
                    <a:pt x="14678" y="14678"/>
                    <a:pt x="14912" y="14578"/>
                    <a:pt x="15178" y="14544"/>
                  </a:cubicBezTo>
                  <a:cubicBezTo>
                    <a:pt x="15278" y="14511"/>
                    <a:pt x="15345" y="14411"/>
                    <a:pt x="15345" y="14277"/>
                  </a:cubicBezTo>
                  <a:cubicBezTo>
                    <a:pt x="15312" y="14177"/>
                    <a:pt x="15212" y="14111"/>
                    <a:pt x="15078" y="14111"/>
                  </a:cubicBezTo>
                  <a:close/>
                  <a:moveTo>
                    <a:pt x="17490" y="14741"/>
                  </a:moveTo>
                  <a:cubicBezTo>
                    <a:pt x="17421" y="14741"/>
                    <a:pt x="17354" y="14770"/>
                    <a:pt x="17313" y="14811"/>
                  </a:cubicBezTo>
                  <a:cubicBezTo>
                    <a:pt x="17247" y="14911"/>
                    <a:pt x="17280" y="15045"/>
                    <a:pt x="17380" y="15111"/>
                  </a:cubicBezTo>
                  <a:cubicBezTo>
                    <a:pt x="17580" y="15245"/>
                    <a:pt x="17814" y="15412"/>
                    <a:pt x="18014" y="15612"/>
                  </a:cubicBezTo>
                  <a:cubicBezTo>
                    <a:pt x="18080" y="15645"/>
                    <a:pt x="18114" y="15645"/>
                    <a:pt x="18147" y="15645"/>
                  </a:cubicBezTo>
                  <a:cubicBezTo>
                    <a:pt x="18214" y="15645"/>
                    <a:pt x="18281" y="15612"/>
                    <a:pt x="18314" y="15578"/>
                  </a:cubicBezTo>
                  <a:cubicBezTo>
                    <a:pt x="18381" y="15478"/>
                    <a:pt x="18381" y="15345"/>
                    <a:pt x="18281" y="15278"/>
                  </a:cubicBezTo>
                  <a:cubicBezTo>
                    <a:pt x="18080" y="15078"/>
                    <a:pt x="17847" y="14911"/>
                    <a:pt x="17613" y="14778"/>
                  </a:cubicBezTo>
                  <a:cubicBezTo>
                    <a:pt x="17575" y="14752"/>
                    <a:pt x="17532" y="14741"/>
                    <a:pt x="17490" y="14741"/>
                  </a:cubicBezTo>
                  <a:close/>
                  <a:moveTo>
                    <a:pt x="16466" y="14781"/>
                  </a:moveTo>
                  <a:cubicBezTo>
                    <a:pt x="16406" y="14781"/>
                    <a:pt x="16349" y="14808"/>
                    <a:pt x="16313" y="14845"/>
                  </a:cubicBezTo>
                  <a:cubicBezTo>
                    <a:pt x="16146" y="15078"/>
                    <a:pt x="15946" y="15245"/>
                    <a:pt x="15745" y="15445"/>
                  </a:cubicBezTo>
                  <a:cubicBezTo>
                    <a:pt x="15679" y="15512"/>
                    <a:pt x="15679" y="15645"/>
                    <a:pt x="15745" y="15712"/>
                  </a:cubicBezTo>
                  <a:cubicBezTo>
                    <a:pt x="15779" y="15779"/>
                    <a:pt x="15846" y="15812"/>
                    <a:pt x="15912" y="15812"/>
                  </a:cubicBezTo>
                  <a:cubicBezTo>
                    <a:pt x="15946" y="15812"/>
                    <a:pt x="16012" y="15779"/>
                    <a:pt x="16046" y="15745"/>
                  </a:cubicBezTo>
                  <a:cubicBezTo>
                    <a:pt x="16246" y="15545"/>
                    <a:pt x="16446" y="15345"/>
                    <a:pt x="16646" y="15111"/>
                  </a:cubicBezTo>
                  <a:cubicBezTo>
                    <a:pt x="16713" y="15045"/>
                    <a:pt x="16713" y="14911"/>
                    <a:pt x="16613" y="14845"/>
                  </a:cubicBezTo>
                  <a:cubicBezTo>
                    <a:pt x="16568" y="14799"/>
                    <a:pt x="16516" y="14781"/>
                    <a:pt x="16466" y="14781"/>
                  </a:cubicBezTo>
                  <a:close/>
                  <a:moveTo>
                    <a:pt x="13822" y="15051"/>
                  </a:moveTo>
                  <a:cubicBezTo>
                    <a:pt x="13744" y="15051"/>
                    <a:pt x="13668" y="15106"/>
                    <a:pt x="13644" y="15178"/>
                  </a:cubicBezTo>
                  <a:cubicBezTo>
                    <a:pt x="13544" y="15345"/>
                    <a:pt x="13511" y="15545"/>
                    <a:pt x="13511" y="15745"/>
                  </a:cubicBezTo>
                  <a:cubicBezTo>
                    <a:pt x="13511" y="15879"/>
                    <a:pt x="13544" y="16012"/>
                    <a:pt x="13577" y="16145"/>
                  </a:cubicBezTo>
                  <a:cubicBezTo>
                    <a:pt x="13611" y="16246"/>
                    <a:pt x="13711" y="16279"/>
                    <a:pt x="13777" y="16279"/>
                  </a:cubicBezTo>
                  <a:lnTo>
                    <a:pt x="13844" y="16279"/>
                  </a:lnTo>
                  <a:cubicBezTo>
                    <a:pt x="13944" y="16246"/>
                    <a:pt x="14011" y="16112"/>
                    <a:pt x="13978" y="16012"/>
                  </a:cubicBezTo>
                  <a:cubicBezTo>
                    <a:pt x="13944" y="15912"/>
                    <a:pt x="13944" y="15812"/>
                    <a:pt x="13944" y="15745"/>
                  </a:cubicBezTo>
                  <a:cubicBezTo>
                    <a:pt x="13944" y="15612"/>
                    <a:pt x="13944" y="15478"/>
                    <a:pt x="14011" y="15345"/>
                  </a:cubicBezTo>
                  <a:cubicBezTo>
                    <a:pt x="14078" y="15245"/>
                    <a:pt x="14011" y="15111"/>
                    <a:pt x="13911" y="15078"/>
                  </a:cubicBezTo>
                  <a:cubicBezTo>
                    <a:pt x="13883" y="15059"/>
                    <a:pt x="13852" y="15051"/>
                    <a:pt x="13822" y="15051"/>
                  </a:cubicBezTo>
                  <a:close/>
                  <a:moveTo>
                    <a:pt x="15226" y="15877"/>
                  </a:moveTo>
                  <a:cubicBezTo>
                    <a:pt x="15187" y="15877"/>
                    <a:pt x="15147" y="15888"/>
                    <a:pt x="15112" y="15912"/>
                  </a:cubicBezTo>
                  <a:cubicBezTo>
                    <a:pt x="14878" y="16045"/>
                    <a:pt x="14611" y="16145"/>
                    <a:pt x="14411" y="16179"/>
                  </a:cubicBezTo>
                  <a:cubicBezTo>
                    <a:pt x="14311" y="16212"/>
                    <a:pt x="14244" y="16312"/>
                    <a:pt x="14244" y="16446"/>
                  </a:cubicBezTo>
                  <a:cubicBezTo>
                    <a:pt x="14278" y="16546"/>
                    <a:pt x="14344" y="16612"/>
                    <a:pt x="14445" y="16612"/>
                  </a:cubicBezTo>
                  <a:lnTo>
                    <a:pt x="14511" y="16612"/>
                  </a:lnTo>
                  <a:cubicBezTo>
                    <a:pt x="14745" y="16546"/>
                    <a:pt x="15045" y="16446"/>
                    <a:pt x="15345" y="16246"/>
                  </a:cubicBezTo>
                  <a:cubicBezTo>
                    <a:pt x="15445" y="16212"/>
                    <a:pt x="15479" y="16079"/>
                    <a:pt x="15412" y="15979"/>
                  </a:cubicBezTo>
                  <a:cubicBezTo>
                    <a:pt x="15369" y="15914"/>
                    <a:pt x="15298" y="15877"/>
                    <a:pt x="15226" y="15877"/>
                  </a:cubicBezTo>
                  <a:close/>
                  <a:moveTo>
                    <a:pt x="18777" y="15804"/>
                  </a:moveTo>
                  <a:cubicBezTo>
                    <a:pt x="18723" y="15804"/>
                    <a:pt x="18664" y="15829"/>
                    <a:pt x="18614" y="15879"/>
                  </a:cubicBezTo>
                  <a:cubicBezTo>
                    <a:pt x="18547" y="15945"/>
                    <a:pt x="18514" y="16079"/>
                    <a:pt x="18614" y="16145"/>
                  </a:cubicBezTo>
                  <a:cubicBezTo>
                    <a:pt x="18781" y="16346"/>
                    <a:pt x="18948" y="16579"/>
                    <a:pt x="19081" y="16779"/>
                  </a:cubicBezTo>
                  <a:cubicBezTo>
                    <a:pt x="19115" y="16846"/>
                    <a:pt x="19181" y="16879"/>
                    <a:pt x="19248" y="16879"/>
                  </a:cubicBezTo>
                  <a:cubicBezTo>
                    <a:pt x="19281" y="16879"/>
                    <a:pt x="19348" y="16879"/>
                    <a:pt x="19381" y="16846"/>
                  </a:cubicBezTo>
                  <a:cubicBezTo>
                    <a:pt x="19481" y="16813"/>
                    <a:pt x="19481" y="16679"/>
                    <a:pt x="19448" y="16579"/>
                  </a:cubicBezTo>
                  <a:cubicBezTo>
                    <a:pt x="19281" y="16346"/>
                    <a:pt x="19115" y="16112"/>
                    <a:pt x="18914" y="15879"/>
                  </a:cubicBezTo>
                  <a:cubicBezTo>
                    <a:pt x="18881" y="15829"/>
                    <a:pt x="18831" y="15804"/>
                    <a:pt x="18777" y="15804"/>
                  </a:cubicBezTo>
                  <a:close/>
                  <a:moveTo>
                    <a:pt x="19623" y="17234"/>
                  </a:moveTo>
                  <a:cubicBezTo>
                    <a:pt x="19597" y="17234"/>
                    <a:pt x="19572" y="17238"/>
                    <a:pt x="19548" y="17246"/>
                  </a:cubicBezTo>
                  <a:cubicBezTo>
                    <a:pt x="19448" y="17280"/>
                    <a:pt x="19381" y="17413"/>
                    <a:pt x="19415" y="17513"/>
                  </a:cubicBezTo>
                  <a:cubicBezTo>
                    <a:pt x="19515" y="17747"/>
                    <a:pt x="19548" y="18013"/>
                    <a:pt x="19582" y="18280"/>
                  </a:cubicBezTo>
                  <a:cubicBezTo>
                    <a:pt x="19615" y="18380"/>
                    <a:pt x="19682" y="18447"/>
                    <a:pt x="19815" y="18447"/>
                  </a:cubicBezTo>
                  <a:cubicBezTo>
                    <a:pt x="19948" y="18447"/>
                    <a:pt x="20015" y="18347"/>
                    <a:pt x="20015" y="18214"/>
                  </a:cubicBezTo>
                  <a:cubicBezTo>
                    <a:pt x="19982" y="17947"/>
                    <a:pt x="19915" y="17647"/>
                    <a:pt x="19815" y="17380"/>
                  </a:cubicBezTo>
                  <a:cubicBezTo>
                    <a:pt x="19790" y="17278"/>
                    <a:pt x="19706" y="17234"/>
                    <a:pt x="19623" y="17234"/>
                  </a:cubicBezTo>
                  <a:close/>
                  <a:moveTo>
                    <a:pt x="19848" y="18881"/>
                  </a:moveTo>
                  <a:cubicBezTo>
                    <a:pt x="19715" y="18881"/>
                    <a:pt x="19615" y="18947"/>
                    <a:pt x="19615" y="19081"/>
                  </a:cubicBezTo>
                  <a:cubicBezTo>
                    <a:pt x="19582" y="19314"/>
                    <a:pt x="19548" y="19581"/>
                    <a:pt x="19481" y="19848"/>
                  </a:cubicBezTo>
                  <a:cubicBezTo>
                    <a:pt x="19481" y="19982"/>
                    <a:pt x="19548" y="20082"/>
                    <a:pt x="19648" y="20115"/>
                  </a:cubicBezTo>
                  <a:lnTo>
                    <a:pt x="19682" y="20115"/>
                  </a:lnTo>
                  <a:cubicBezTo>
                    <a:pt x="19782" y="20115"/>
                    <a:pt x="19882" y="20048"/>
                    <a:pt x="19915" y="19948"/>
                  </a:cubicBezTo>
                  <a:cubicBezTo>
                    <a:pt x="19982" y="19648"/>
                    <a:pt x="20015" y="19381"/>
                    <a:pt x="20015" y="19081"/>
                  </a:cubicBezTo>
                  <a:cubicBezTo>
                    <a:pt x="20049" y="18981"/>
                    <a:pt x="19948" y="18881"/>
                    <a:pt x="19848" y="18881"/>
                  </a:cubicBezTo>
                  <a:close/>
                  <a:moveTo>
                    <a:pt x="19440" y="20503"/>
                  </a:moveTo>
                  <a:cubicBezTo>
                    <a:pt x="19367" y="20503"/>
                    <a:pt x="19298" y="20540"/>
                    <a:pt x="19248" y="20615"/>
                  </a:cubicBezTo>
                  <a:cubicBezTo>
                    <a:pt x="19181" y="20882"/>
                    <a:pt x="19048" y="21116"/>
                    <a:pt x="18948" y="21383"/>
                  </a:cubicBezTo>
                  <a:cubicBezTo>
                    <a:pt x="18881" y="21483"/>
                    <a:pt x="18914" y="21616"/>
                    <a:pt x="19014" y="21649"/>
                  </a:cubicBezTo>
                  <a:cubicBezTo>
                    <a:pt x="19048" y="21683"/>
                    <a:pt x="19081" y="21683"/>
                    <a:pt x="19115" y="21683"/>
                  </a:cubicBezTo>
                  <a:cubicBezTo>
                    <a:pt x="19215" y="21683"/>
                    <a:pt x="19281" y="21649"/>
                    <a:pt x="19315" y="21549"/>
                  </a:cubicBezTo>
                  <a:cubicBezTo>
                    <a:pt x="19448" y="21316"/>
                    <a:pt x="19548" y="21049"/>
                    <a:pt x="19648" y="20782"/>
                  </a:cubicBezTo>
                  <a:cubicBezTo>
                    <a:pt x="19682" y="20682"/>
                    <a:pt x="19648" y="20549"/>
                    <a:pt x="19515" y="20515"/>
                  </a:cubicBezTo>
                  <a:cubicBezTo>
                    <a:pt x="19490" y="20507"/>
                    <a:pt x="19465" y="20503"/>
                    <a:pt x="19440" y="20503"/>
                  </a:cubicBezTo>
                  <a:close/>
                  <a:moveTo>
                    <a:pt x="18709" y="21982"/>
                  </a:moveTo>
                  <a:cubicBezTo>
                    <a:pt x="18648" y="21982"/>
                    <a:pt x="18591" y="22018"/>
                    <a:pt x="18547" y="22083"/>
                  </a:cubicBezTo>
                  <a:cubicBezTo>
                    <a:pt x="18347" y="22350"/>
                    <a:pt x="18214" y="22550"/>
                    <a:pt x="18214" y="22583"/>
                  </a:cubicBezTo>
                  <a:cubicBezTo>
                    <a:pt x="18181" y="22617"/>
                    <a:pt x="18147" y="22650"/>
                    <a:pt x="18147" y="22717"/>
                  </a:cubicBezTo>
                  <a:cubicBezTo>
                    <a:pt x="18147" y="22784"/>
                    <a:pt x="18214" y="22884"/>
                    <a:pt x="18314" y="22884"/>
                  </a:cubicBezTo>
                  <a:cubicBezTo>
                    <a:pt x="18314" y="22917"/>
                    <a:pt x="18347" y="22917"/>
                    <a:pt x="18381" y="22917"/>
                  </a:cubicBezTo>
                  <a:cubicBezTo>
                    <a:pt x="18414" y="22917"/>
                    <a:pt x="18481" y="22884"/>
                    <a:pt x="18514" y="22817"/>
                  </a:cubicBezTo>
                  <a:cubicBezTo>
                    <a:pt x="18581" y="22784"/>
                    <a:pt x="18714" y="22583"/>
                    <a:pt x="18881" y="22317"/>
                  </a:cubicBezTo>
                  <a:cubicBezTo>
                    <a:pt x="18948" y="22216"/>
                    <a:pt x="18914" y="22083"/>
                    <a:pt x="18814" y="22016"/>
                  </a:cubicBezTo>
                  <a:cubicBezTo>
                    <a:pt x="18779" y="21993"/>
                    <a:pt x="18743" y="21982"/>
                    <a:pt x="18709" y="21982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6" name="Google Shape;2616;p23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2617" name="Google Shape;2617;p23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3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3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3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3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3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3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4" name="Google Shape;2624;p23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3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3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3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3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3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3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3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3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3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4" name="Google Shape;2634;p23"/>
          <p:cNvSpPr/>
          <p:nvPr/>
        </p:nvSpPr>
        <p:spPr>
          <a:xfrm flipH="1">
            <a:off x="8002852" y="186703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23"/>
          <p:cNvSpPr/>
          <p:nvPr/>
        </p:nvSpPr>
        <p:spPr>
          <a:xfrm>
            <a:off x="-370525" y="107082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6" name="Google Shape;2636;p23"/>
          <p:cNvGrpSpPr/>
          <p:nvPr/>
        </p:nvGrpSpPr>
        <p:grpSpPr>
          <a:xfrm rot="-1684471" flipH="1">
            <a:off x="8062002" y="1083083"/>
            <a:ext cx="552902" cy="613925"/>
            <a:chOff x="3042350" y="1063550"/>
            <a:chExt cx="552925" cy="613950"/>
          </a:xfrm>
        </p:grpSpPr>
        <p:sp>
          <p:nvSpPr>
            <p:cNvPr id="2637" name="Google Shape;2637;p23"/>
            <p:cNvSpPr/>
            <p:nvPr/>
          </p:nvSpPr>
          <p:spPr>
            <a:xfrm>
              <a:off x="3486825" y="1063550"/>
              <a:ext cx="78425" cy="62725"/>
            </a:xfrm>
            <a:custGeom>
              <a:avLst/>
              <a:gdLst/>
              <a:ahLst/>
              <a:cxnLst/>
              <a:rect l="l" t="t" r="r" b="b"/>
              <a:pathLst>
                <a:path w="3137" h="2509" extrusionOk="0">
                  <a:moveTo>
                    <a:pt x="2750" y="0"/>
                  </a:moveTo>
                  <a:cubicBezTo>
                    <a:pt x="2508" y="0"/>
                    <a:pt x="1901" y="182"/>
                    <a:pt x="167" y="841"/>
                  </a:cubicBezTo>
                  <a:cubicBezTo>
                    <a:pt x="34" y="874"/>
                    <a:pt x="1" y="974"/>
                    <a:pt x="34" y="1107"/>
                  </a:cubicBezTo>
                  <a:cubicBezTo>
                    <a:pt x="58" y="1180"/>
                    <a:pt x="117" y="1234"/>
                    <a:pt x="185" y="1234"/>
                  </a:cubicBezTo>
                  <a:cubicBezTo>
                    <a:pt x="212" y="1234"/>
                    <a:pt x="240" y="1226"/>
                    <a:pt x="267" y="1208"/>
                  </a:cubicBezTo>
                  <a:cubicBezTo>
                    <a:pt x="1068" y="941"/>
                    <a:pt x="1902" y="607"/>
                    <a:pt x="2369" y="474"/>
                  </a:cubicBezTo>
                  <a:lnTo>
                    <a:pt x="2369" y="474"/>
                  </a:lnTo>
                  <a:cubicBezTo>
                    <a:pt x="2069" y="1007"/>
                    <a:pt x="1368" y="2041"/>
                    <a:pt x="1235" y="2175"/>
                  </a:cubicBezTo>
                  <a:cubicBezTo>
                    <a:pt x="1168" y="2275"/>
                    <a:pt x="1168" y="2375"/>
                    <a:pt x="1235" y="2475"/>
                  </a:cubicBezTo>
                  <a:cubicBezTo>
                    <a:pt x="1268" y="2508"/>
                    <a:pt x="1368" y="2508"/>
                    <a:pt x="1402" y="2508"/>
                  </a:cubicBezTo>
                  <a:cubicBezTo>
                    <a:pt x="1502" y="2508"/>
                    <a:pt x="1535" y="2475"/>
                    <a:pt x="1568" y="2442"/>
                  </a:cubicBezTo>
                  <a:cubicBezTo>
                    <a:pt x="1568" y="2442"/>
                    <a:pt x="3136" y="440"/>
                    <a:pt x="2936" y="107"/>
                  </a:cubicBezTo>
                  <a:cubicBezTo>
                    <a:pt x="2902" y="50"/>
                    <a:pt x="2875" y="0"/>
                    <a:pt x="27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3"/>
            <p:cNvSpPr/>
            <p:nvPr/>
          </p:nvSpPr>
          <p:spPr>
            <a:xfrm>
              <a:off x="3325050" y="1065700"/>
              <a:ext cx="270225" cy="220950"/>
            </a:xfrm>
            <a:custGeom>
              <a:avLst/>
              <a:gdLst/>
              <a:ahLst/>
              <a:cxnLst/>
              <a:rect l="l" t="t" r="r" b="b"/>
              <a:pathLst>
                <a:path w="10809" h="8838" extrusionOk="0">
                  <a:moveTo>
                    <a:pt x="6042" y="1"/>
                  </a:moveTo>
                  <a:cubicBezTo>
                    <a:pt x="4502" y="1"/>
                    <a:pt x="4837" y="2923"/>
                    <a:pt x="4837" y="2923"/>
                  </a:cubicBezTo>
                  <a:cubicBezTo>
                    <a:pt x="4837" y="2923"/>
                    <a:pt x="2719" y="200"/>
                    <a:pt x="1451" y="200"/>
                  </a:cubicBezTo>
                  <a:cubicBezTo>
                    <a:pt x="1388" y="200"/>
                    <a:pt x="1327" y="207"/>
                    <a:pt x="1268" y="221"/>
                  </a:cubicBezTo>
                  <a:cubicBezTo>
                    <a:pt x="0" y="488"/>
                    <a:pt x="2035" y="3090"/>
                    <a:pt x="2035" y="3090"/>
                  </a:cubicBezTo>
                  <a:cubicBezTo>
                    <a:pt x="2035" y="3090"/>
                    <a:pt x="1523" y="2794"/>
                    <a:pt x="1110" y="2794"/>
                  </a:cubicBezTo>
                  <a:cubicBezTo>
                    <a:pt x="816" y="2794"/>
                    <a:pt x="573" y="2943"/>
                    <a:pt x="601" y="3457"/>
                  </a:cubicBezTo>
                  <a:cubicBezTo>
                    <a:pt x="634" y="4724"/>
                    <a:pt x="2602" y="5958"/>
                    <a:pt x="2602" y="5958"/>
                  </a:cubicBezTo>
                  <a:lnTo>
                    <a:pt x="334" y="6892"/>
                  </a:lnTo>
                  <a:cubicBezTo>
                    <a:pt x="334" y="6892"/>
                    <a:pt x="1631" y="8837"/>
                    <a:pt x="4103" y="8837"/>
                  </a:cubicBezTo>
                  <a:cubicBezTo>
                    <a:pt x="4853" y="8837"/>
                    <a:pt x="5710" y="8659"/>
                    <a:pt x="6672" y="8193"/>
                  </a:cubicBezTo>
                  <a:cubicBezTo>
                    <a:pt x="10808" y="6192"/>
                    <a:pt x="8707" y="421"/>
                    <a:pt x="6271" y="21"/>
                  </a:cubicBezTo>
                  <a:cubicBezTo>
                    <a:pt x="6191" y="7"/>
                    <a:pt x="6115" y="1"/>
                    <a:pt x="6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3"/>
            <p:cNvSpPr/>
            <p:nvPr/>
          </p:nvSpPr>
          <p:spPr>
            <a:xfrm>
              <a:off x="3460975" y="1080675"/>
              <a:ext cx="39225" cy="42250"/>
            </a:xfrm>
            <a:custGeom>
              <a:avLst/>
              <a:gdLst/>
              <a:ahLst/>
              <a:cxnLst/>
              <a:rect l="l" t="t" r="r" b="b"/>
              <a:pathLst>
                <a:path w="1569" h="1690" extrusionOk="0">
                  <a:moveTo>
                    <a:pt x="769" y="0"/>
                  </a:moveTo>
                  <a:cubicBezTo>
                    <a:pt x="723" y="0"/>
                    <a:pt x="676" y="8"/>
                    <a:pt x="634" y="22"/>
                  </a:cubicBezTo>
                  <a:cubicBezTo>
                    <a:pt x="568" y="122"/>
                    <a:pt x="568" y="222"/>
                    <a:pt x="601" y="322"/>
                  </a:cubicBezTo>
                  <a:cubicBezTo>
                    <a:pt x="868" y="689"/>
                    <a:pt x="1035" y="1090"/>
                    <a:pt x="1068" y="1256"/>
                  </a:cubicBezTo>
                  <a:cubicBezTo>
                    <a:pt x="901" y="1190"/>
                    <a:pt x="568" y="956"/>
                    <a:pt x="367" y="689"/>
                  </a:cubicBezTo>
                  <a:cubicBezTo>
                    <a:pt x="317" y="656"/>
                    <a:pt x="267" y="639"/>
                    <a:pt x="217" y="639"/>
                  </a:cubicBezTo>
                  <a:cubicBezTo>
                    <a:pt x="167" y="639"/>
                    <a:pt x="117" y="656"/>
                    <a:pt x="67" y="689"/>
                  </a:cubicBezTo>
                  <a:cubicBezTo>
                    <a:pt x="1" y="789"/>
                    <a:pt x="1" y="923"/>
                    <a:pt x="67" y="990"/>
                  </a:cubicBezTo>
                  <a:cubicBezTo>
                    <a:pt x="234" y="1156"/>
                    <a:pt x="734" y="1690"/>
                    <a:pt x="1168" y="1690"/>
                  </a:cubicBezTo>
                  <a:cubicBezTo>
                    <a:pt x="1201" y="1690"/>
                    <a:pt x="1235" y="1690"/>
                    <a:pt x="1135" y="1623"/>
                  </a:cubicBezTo>
                  <a:cubicBezTo>
                    <a:pt x="1268" y="1590"/>
                    <a:pt x="1368" y="1490"/>
                    <a:pt x="1402" y="1390"/>
                  </a:cubicBezTo>
                  <a:cubicBezTo>
                    <a:pt x="1568" y="1123"/>
                    <a:pt x="1201" y="456"/>
                    <a:pt x="935" y="55"/>
                  </a:cubicBezTo>
                  <a:cubicBezTo>
                    <a:pt x="895" y="16"/>
                    <a:pt x="833" y="0"/>
                    <a:pt x="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3"/>
            <p:cNvSpPr/>
            <p:nvPr/>
          </p:nvSpPr>
          <p:spPr>
            <a:xfrm>
              <a:off x="3365900" y="1129850"/>
              <a:ext cx="85100" cy="83150"/>
            </a:xfrm>
            <a:custGeom>
              <a:avLst/>
              <a:gdLst/>
              <a:ahLst/>
              <a:cxnLst/>
              <a:rect l="l" t="t" r="r" b="b"/>
              <a:pathLst>
                <a:path w="3404" h="3326" extrusionOk="0">
                  <a:moveTo>
                    <a:pt x="1296" y="1"/>
                  </a:moveTo>
                  <a:cubicBezTo>
                    <a:pt x="1236" y="1"/>
                    <a:pt x="1197" y="16"/>
                    <a:pt x="1168" y="23"/>
                  </a:cubicBezTo>
                  <a:cubicBezTo>
                    <a:pt x="868" y="157"/>
                    <a:pt x="868" y="624"/>
                    <a:pt x="1168" y="1358"/>
                  </a:cubicBezTo>
                  <a:cubicBezTo>
                    <a:pt x="942" y="1244"/>
                    <a:pt x="700" y="1177"/>
                    <a:pt x="484" y="1177"/>
                  </a:cubicBezTo>
                  <a:cubicBezTo>
                    <a:pt x="382" y="1177"/>
                    <a:pt x="287" y="1192"/>
                    <a:pt x="201" y="1224"/>
                  </a:cubicBezTo>
                  <a:cubicBezTo>
                    <a:pt x="134" y="1291"/>
                    <a:pt x="1" y="1391"/>
                    <a:pt x="1" y="1658"/>
                  </a:cubicBezTo>
                  <a:cubicBezTo>
                    <a:pt x="34" y="2458"/>
                    <a:pt x="1335" y="3192"/>
                    <a:pt x="1469" y="3292"/>
                  </a:cubicBezTo>
                  <a:cubicBezTo>
                    <a:pt x="1502" y="3326"/>
                    <a:pt x="1535" y="3326"/>
                    <a:pt x="1569" y="3326"/>
                  </a:cubicBezTo>
                  <a:cubicBezTo>
                    <a:pt x="1669" y="3326"/>
                    <a:pt x="1735" y="3292"/>
                    <a:pt x="1735" y="3226"/>
                  </a:cubicBezTo>
                  <a:cubicBezTo>
                    <a:pt x="1802" y="3092"/>
                    <a:pt x="1735" y="2992"/>
                    <a:pt x="1669" y="2925"/>
                  </a:cubicBezTo>
                  <a:cubicBezTo>
                    <a:pt x="1202" y="2658"/>
                    <a:pt x="468" y="2058"/>
                    <a:pt x="401" y="1658"/>
                  </a:cubicBezTo>
                  <a:lnTo>
                    <a:pt x="401" y="1624"/>
                  </a:lnTo>
                  <a:cubicBezTo>
                    <a:pt x="417" y="1616"/>
                    <a:pt x="438" y="1613"/>
                    <a:pt x="463" y="1613"/>
                  </a:cubicBezTo>
                  <a:cubicBezTo>
                    <a:pt x="652" y="1613"/>
                    <a:pt x="1086" y="1819"/>
                    <a:pt x="1469" y="2025"/>
                  </a:cubicBezTo>
                  <a:cubicBezTo>
                    <a:pt x="1488" y="2034"/>
                    <a:pt x="1510" y="2038"/>
                    <a:pt x="1534" y="2038"/>
                  </a:cubicBezTo>
                  <a:cubicBezTo>
                    <a:pt x="1591" y="2038"/>
                    <a:pt x="1655" y="2015"/>
                    <a:pt x="1702" y="1991"/>
                  </a:cubicBezTo>
                  <a:cubicBezTo>
                    <a:pt x="1735" y="1891"/>
                    <a:pt x="1802" y="1825"/>
                    <a:pt x="1735" y="1724"/>
                  </a:cubicBezTo>
                  <a:cubicBezTo>
                    <a:pt x="1535" y="1224"/>
                    <a:pt x="1368" y="657"/>
                    <a:pt x="1368" y="457"/>
                  </a:cubicBezTo>
                  <a:lnTo>
                    <a:pt x="1368" y="457"/>
                  </a:lnTo>
                  <a:cubicBezTo>
                    <a:pt x="1669" y="557"/>
                    <a:pt x="2403" y="1291"/>
                    <a:pt x="3036" y="1958"/>
                  </a:cubicBezTo>
                  <a:cubicBezTo>
                    <a:pt x="3086" y="1991"/>
                    <a:pt x="3136" y="2008"/>
                    <a:pt x="3186" y="2008"/>
                  </a:cubicBezTo>
                  <a:cubicBezTo>
                    <a:pt x="3236" y="2008"/>
                    <a:pt x="3287" y="1991"/>
                    <a:pt x="3337" y="1958"/>
                  </a:cubicBezTo>
                  <a:cubicBezTo>
                    <a:pt x="3403" y="1858"/>
                    <a:pt x="3403" y="1724"/>
                    <a:pt x="3337" y="1658"/>
                  </a:cubicBezTo>
                  <a:cubicBezTo>
                    <a:pt x="2006" y="197"/>
                    <a:pt x="1512" y="1"/>
                    <a:pt x="129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3"/>
            <p:cNvSpPr/>
            <p:nvPr/>
          </p:nvSpPr>
          <p:spPr>
            <a:xfrm>
              <a:off x="3430125" y="1156275"/>
              <a:ext cx="111775" cy="102600"/>
            </a:xfrm>
            <a:custGeom>
              <a:avLst/>
              <a:gdLst/>
              <a:ahLst/>
              <a:cxnLst/>
              <a:rect l="l" t="t" r="r" b="b"/>
              <a:pathLst>
                <a:path w="4471" h="4104" extrusionOk="0">
                  <a:moveTo>
                    <a:pt x="4203" y="0"/>
                  </a:moveTo>
                  <a:cubicBezTo>
                    <a:pt x="4103" y="0"/>
                    <a:pt x="4003" y="100"/>
                    <a:pt x="4003" y="234"/>
                  </a:cubicBezTo>
                  <a:cubicBezTo>
                    <a:pt x="4003" y="1401"/>
                    <a:pt x="3670" y="2302"/>
                    <a:pt x="3036" y="2902"/>
                  </a:cubicBezTo>
                  <a:cubicBezTo>
                    <a:pt x="2235" y="3653"/>
                    <a:pt x="1078" y="3747"/>
                    <a:pt x="550" y="3747"/>
                  </a:cubicBezTo>
                  <a:cubicBezTo>
                    <a:pt x="374" y="3747"/>
                    <a:pt x="267" y="3736"/>
                    <a:pt x="267" y="3736"/>
                  </a:cubicBezTo>
                  <a:cubicBezTo>
                    <a:pt x="245" y="3722"/>
                    <a:pt x="222" y="3715"/>
                    <a:pt x="198" y="3715"/>
                  </a:cubicBezTo>
                  <a:cubicBezTo>
                    <a:pt x="115" y="3715"/>
                    <a:pt x="34" y="3799"/>
                    <a:pt x="34" y="3903"/>
                  </a:cubicBezTo>
                  <a:cubicBezTo>
                    <a:pt x="0" y="3970"/>
                    <a:pt x="100" y="4103"/>
                    <a:pt x="200" y="4103"/>
                  </a:cubicBezTo>
                  <a:lnTo>
                    <a:pt x="567" y="4103"/>
                  </a:lnTo>
                  <a:cubicBezTo>
                    <a:pt x="1134" y="4103"/>
                    <a:pt x="2402" y="3970"/>
                    <a:pt x="3336" y="3169"/>
                  </a:cubicBezTo>
                  <a:cubicBezTo>
                    <a:pt x="4103" y="2502"/>
                    <a:pt x="4470" y="1501"/>
                    <a:pt x="4437" y="234"/>
                  </a:cubicBezTo>
                  <a:cubicBezTo>
                    <a:pt x="4437" y="100"/>
                    <a:pt x="4337" y="0"/>
                    <a:pt x="420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3"/>
            <p:cNvSpPr/>
            <p:nvPr/>
          </p:nvSpPr>
          <p:spPr>
            <a:xfrm>
              <a:off x="3042350" y="1327050"/>
              <a:ext cx="522900" cy="350450"/>
            </a:xfrm>
            <a:custGeom>
              <a:avLst/>
              <a:gdLst/>
              <a:ahLst/>
              <a:cxnLst/>
              <a:rect l="l" t="t" r="r" b="b"/>
              <a:pathLst>
                <a:path w="20916" h="14018" extrusionOk="0">
                  <a:moveTo>
                    <a:pt x="18027" y="1"/>
                  </a:moveTo>
                  <a:cubicBezTo>
                    <a:pt x="17913" y="1"/>
                    <a:pt x="17813" y="88"/>
                    <a:pt x="17813" y="174"/>
                  </a:cubicBezTo>
                  <a:cubicBezTo>
                    <a:pt x="17813" y="308"/>
                    <a:pt x="17846" y="408"/>
                    <a:pt x="17980" y="441"/>
                  </a:cubicBezTo>
                  <a:cubicBezTo>
                    <a:pt x="18247" y="475"/>
                    <a:pt x="18480" y="575"/>
                    <a:pt x="18680" y="675"/>
                  </a:cubicBezTo>
                  <a:cubicBezTo>
                    <a:pt x="18747" y="741"/>
                    <a:pt x="18780" y="741"/>
                    <a:pt x="18814" y="741"/>
                  </a:cubicBezTo>
                  <a:cubicBezTo>
                    <a:pt x="18914" y="741"/>
                    <a:pt x="18980" y="675"/>
                    <a:pt x="18980" y="641"/>
                  </a:cubicBezTo>
                  <a:cubicBezTo>
                    <a:pt x="19014" y="508"/>
                    <a:pt x="18980" y="408"/>
                    <a:pt x="18914" y="341"/>
                  </a:cubicBezTo>
                  <a:cubicBezTo>
                    <a:pt x="18647" y="174"/>
                    <a:pt x="18347" y="74"/>
                    <a:pt x="18080" y="8"/>
                  </a:cubicBezTo>
                  <a:cubicBezTo>
                    <a:pt x="18062" y="3"/>
                    <a:pt x="18044" y="1"/>
                    <a:pt x="18027" y="1"/>
                  </a:cubicBezTo>
                  <a:close/>
                  <a:moveTo>
                    <a:pt x="19510" y="833"/>
                  </a:moveTo>
                  <a:cubicBezTo>
                    <a:pt x="19456" y="833"/>
                    <a:pt x="19397" y="858"/>
                    <a:pt x="19347" y="908"/>
                  </a:cubicBezTo>
                  <a:cubicBezTo>
                    <a:pt x="19281" y="975"/>
                    <a:pt x="19281" y="1108"/>
                    <a:pt x="19347" y="1175"/>
                  </a:cubicBezTo>
                  <a:cubicBezTo>
                    <a:pt x="19514" y="1342"/>
                    <a:pt x="19681" y="1575"/>
                    <a:pt x="19814" y="1809"/>
                  </a:cubicBezTo>
                  <a:cubicBezTo>
                    <a:pt x="19848" y="1842"/>
                    <a:pt x="19914" y="1909"/>
                    <a:pt x="19981" y="1909"/>
                  </a:cubicBezTo>
                  <a:lnTo>
                    <a:pt x="20115" y="1909"/>
                  </a:lnTo>
                  <a:cubicBezTo>
                    <a:pt x="20248" y="1809"/>
                    <a:pt x="20248" y="1675"/>
                    <a:pt x="20181" y="1609"/>
                  </a:cubicBezTo>
                  <a:cubicBezTo>
                    <a:pt x="20015" y="1342"/>
                    <a:pt x="19848" y="1108"/>
                    <a:pt x="19648" y="908"/>
                  </a:cubicBezTo>
                  <a:cubicBezTo>
                    <a:pt x="19614" y="858"/>
                    <a:pt x="19564" y="833"/>
                    <a:pt x="19510" y="833"/>
                  </a:cubicBezTo>
                  <a:close/>
                  <a:moveTo>
                    <a:pt x="20365" y="2297"/>
                  </a:moveTo>
                  <a:cubicBezTo>
                    <a:pt x="20341" y="2297"/>
                    <a:pt x="20313" y="2301"/>
                    <a:pt x="20281" y="2309"/>
                  </a:cubicBezTo>
                  <a:cubicBezTo>
                    <a:pt x="20148" y="2343"/>
                    <a:pt x="20115" y="2443"/>
                    <a:pt x="20148" y="2576"/>
                  </a:cubicBezTo>
                  <a:cubicBezTo>
                    <a:pt x="20248" y="2776"/>
                    <a:pt x="20315" y="3076"/>
                    <a:pt x="20348" y="3310"/>
                  </a:cubicBezTo>
                  <a:cubicBezTo>
                    <a:pt x="20415" y="3410"/>
                    <a:pt x="20482" y="3477"/>
                    <a:pt x="20582" y="3477"/>
                  </a:cubicBezTo>
                  <a:cubicBezTo>
                    <a:pt x="20682" y="3443"/>
                    <a:pt x="20782" y="3310"/>
                    <a:pt x="20782" y="3277"/>
                  </a:cubicBezTo>
                  <a:cubicBezTo>
                    <a:pt x="20682" y="2976"/>
                    <a:pt x="20615" y="2676"/>
                    <a:pt x="20515" y="2443"/>
                  </a:cubicBezTo>
                  <a:cubicBezTo>
                    <a:pt x="20489" y="2341"/>
                    <a:pt x="20444" y="2297"/>
                    <a:pt x="20365" y="2297"/>
                  </a:cubicBezTo>
                  <a:close/>
                  <a:moveTo>
                    <a:pt x="20682" y="3810"/>
                  </a:moveTo>
                  <a:cubicBezTo>
                    <a:pt x="20548" y="3810"/>
                    <a:pt x="20482" y="3910"/>
                    <a:pt x="20482" y="4010"/>
                  </a:cubicBezTo>
                  <a:lnTo>
                    <a:pt x="20482" y="4277"/>
                  </a:lnTo>
                  <a:cubicBezTo>
                    <a:pt x="20482" y="4477"/>
                    <a:pt x="20482" y="4678"/>
                    <a:pt x="20448" y="4844"/>
                  </a:cubicBezTo>
                  <a:cubicBezTo>
                    <a:pt x="20448" y="4978"/>
                    <a:pt x="20515" y="5111"/>
                    <a:pt x="20648" y="5111"/>
                  </a:cubicBezTo>
                  <a:cubicBezTo>
                    <a:pt x="20748" y="5111"/>
                    <a:pt x="20815" y="5078"/>
                    <a:pt x="20848" y="4911"/>
                  </a:cubicBezTo>
                  <a:cubicBezTo>
                    <a:pt x="20915" y="4678"/>
                    <a:pt x="20915" y="4477"/>
                    <a:pt x="20915" y="4277"/>
                  </a:cubicBezTo>
                  <a:lnTo>
                    <a:pt x="20915" y="4010"/>
                  </a:lnTo>
                  <a:cubicBezTo>
                    <a:pt x="20915" y="3910"/>
                    <a:pt x="20815" y="3810"/>
                    <a:pt x="20682" y="3810"/>
                  </a:cubicBezTo>
                  <a:close/>
                  <a:moveTo>
                    <a:pt x="20459" y="5466"/>
                  </a:moveTo>
                  <a:cubicBezTo>
                    <a:pt x="20391" y="5466"/>
                    <a:pt x="20307" y="5510"/>
                    <a:pt x="20281" y="5612"/>
                  </a:cubicBezTo>
                  <a:cubicBezTo>
                    <a:pt x="20181" y="5912"/>
                    <a:pt x="20115" y="6145"/>
                    <a:pt x="19981" y="6345"/>
                  </a:cubicBezTo>
                  <a:cubicBezTo>
                    <a:pt x="19948" y="6479"/>
                    <a:pt x="19981" y="6612"/>
                    <a:pt x="20081" y="6646"/>
                  </a:cubicBezTo>
                  <a:cubicBezTo>
                    <a:pt x="20081" y="6679"/>
                    <a:pt x="20115" y="6679"/>
                    <a:pt x="20148" y="6679"/>
                  </a:cubicBezTo>
                  <a:cubicBezTo>
                    <a:pt x="20248" y="6679"/>
                    <a:pt x="20315" y="6679"/>
                    <a:pt x="20315" y="6512"/>
                  </a:cubicBezTo>
                  <a:cubicBezTo>
                    <a:pt x="20448" y="6279"/>
                    <a:pt x="20582" y="6012"/>
                    <a:pt x="20648" y="5745"/>
                  </a:cubicBezTo>
                  <a:cubicBezTo>
                    <a:pt x="20682" y="5645"/>
                    <a:pt x="20648" y="5511"/>
                    <a:pt x="20515" y="5478"/>
                  </a:cubicBezTo>
                  <a:cubicBezTo>
                    <a:pt x="20499" y="5470"/>
                    <a:pt x="20480" y="5466"/>
                    <a:pt x="20459" y="5466"/>
                  </a:cubicBezTo>
                  <a:close/>
                  <a:moveTo>
                    <a:pt x="15178" y="6345"/>
                  </a:moveTo>
                  <a:cubicBezTo>
                    <a:pt x="15111" y="6345"/>
                    <a:pt x="15011" y="6445"/>
                    <a:pt x="15011" y="6546"/>
                  </a:cubicBezTo>
                  <a:cubicBezTo>
                    <a:pt x="15011" y="6679"/>
                    <a:pt x="15111" y="6779"/>
                    <a:pt x="15244" y="6779"/>
                  </a:cubicBezTo>
                  <a:cubicBezTo>
                    <a:pt x="15411" y="6779"/>
                    <a:pt x="15511" y="6979"/>
                    <a:pt x="15578" y="7146"/>
                  </a:cubicBezTo>
                  <a:cubicBezTo>
                    <a:pt x="15611" y="7279"/>
                    <a:pt x="15678" y="7313"/>
                    <a:pt x="15778" y="7313"/>
                  </a:cubicBezTo>
                  <a:cubicBezTo>
                    <a:pt x="15778" y="7313"/>
                    <a:pt x="15812" y="7313"/>
                    <a:pt x="15812" y="7279"/>
                  </a:cubicBezTo>
                  <a:cubicBezTo>
                    <a:pt x="15912" y="7213"/>
                    <a:pt x="15978" y="7146"/>
                    <a:pt x="15945" y="7013"/>
                  </a:cubicBezTo>
                  <a:cubicBezTo>
                    <a:pt x="15778" y="6445"/>
                    <a:pt x="15411" y="6345"/>
                    <a:pt x="15178" y="6345"/>
                  </a:cubicBezTo>
                  <a:close/>
                  <a:moveTo>
                    <a:pt x="14436" y="6685"/>
                  </a:moveTo>
                  <a:cubicBezTo>
                    <a:pt x="14394" y="6685"/>
                    <a:pt x="14352" y="6704"/>
                    <a:pt x="14310" y="6746"/>
                  </a:cubicBezTo>
                  <a:cubicBezTo>
                    <a:pt x="13977" y="6946"/>
                    <a:pt x="13777" y="7179"/>
                    <a:pt x="13677" y="7446"/>
                  </a:cubicBezTo>
                  <a:cubicBezTo>
                    <a:pt x="13643" y="7513"/>
                    <a:pt x="13677" y="7646"/>
                    <a:pt x="13810" y="7680"/>
                  </a:cubicBezTo>
                  <a:lnTo>
                    <a:pt x="13910" y="7680"/>
                  </a:lnTo>
                  <a:cubicBezTo>
                    <a:pt x="13977" y="7680"/>
                    <a:pt x="14077" y="7646"/>
                    <a:pt x="14110" y="7580"/>
                  </a:cubicBezTo>
                  <a:cubicBezTo>
                    <a:pt x="14144" y="7413"/>
                    <a:pt x="14310" y="7246"/>
                    <a:pt x="14577" y="7079"/>
                  </a:cubicBezTo>
                  <a:cubicBezTo>
                    <a:pt x="14644" y="6979"/>
                    <a:pt x="14677" y="6846"/>
                    <a:pt x="14611" y="6779"/>
                  </a:cubicBezTo>
                  <a:cubicBezTo>
                    <a:pt x="14553" y="6721"/>
                    <a:pt x="14494" y="6685"/>
                    <a:pt x="14436" y="6685"/>
                  </a:cubicBezTo>
                  <a:close/>
                  <a:moveTo>
                    <a:pt x="19677" y="7004"/>
                  </a:moveTo>
                  <a:cubicBezTo>
                    <a:pt x="19623" y="7004"/>
                    <a:pt x="19564" y="7029"/>
                    <a:pt x="19514" y="7079"/>
                  </a:cubicBezTo>
                  <a:cubicBezTo>
                    <a:pt x="19347" y="7246"/>
                    <a:pt x="19147" y="7379"/>
                    <a:pt x="18947" y="7580"/>
                  </a:cubicBezTo>
                  <a:cubicBezTo>
                    <a:pt x="18847" y="7646"/>
                    <a:pt x="18814" y="7780"/>
                    <a:pt x="18914" y="7846"/>
                  </a:cubicBezTo>
                  <a:cubicBezTo>
                    <a:pt x="18947" y="7913"/>
                    <a:pt x="18980" y="7947"/>
                    <a:pt x="19081" y="7947"/>
                  </a:cubicBezTo>
                  <a:lnTo>
                    <a:pt x="19147" y="7947"/>
                  </a:lnTo>
                  <a:cubicBezTo>
                    <a:pt x="19414" y="7780"/>
                    <a:pt x="19614" y="7580"/>
                    <a:pt x="19814" y="7346"/>
                  </a:cubicBezTo>
                  <a:cubicBezTo>
                    <a:pt x="19881" y="7279"/>
                    <a:pt x="19881" y="7146"/>
                    <a:pt x="19814" y="7079"/>
                  </a:cubicBezTo>
                  <a:cubicBezTo>
                    <a:pt x="19781" y="7029"/>
                    <a:pt x="19731" y="7004"/>
                    <a:pt x="19677" y="7004"/>
                  </a:cubicBezTo>
                  <a:close/>
                  <a:moveTo>
                    <a:pt x="18329" y="7886"/>
                  </a:moveTo>
                  <a:cubicBezTo>
                    <a:pt x="18302" y="7886"/>
                    <a:pt x="18275" y="7895"/>
                    <a:pt x="18247" y="7913"/>
                  </a:cubicBezTo>
                  <a:cubicBezTo>
                    <a:pt x="18013" y="7980"/>
                    <a:pt x="17746" y="8080"/>
                    <a:pt x="17479" y="8113"/>
                  </a:cubicBezTo>
                  <a:cubicBezTo>
                    <a:pt x="17346" y="8147"/>
                    <a:pt x="17313" y="8247"/>
                    <a:pt x="17313" y="8347"/>
                  </a:cubicBezTo>
                  <a:cubicBezTo>
                    <a:pt x="17313" y="8447"/>
                    <a:pt x="17446" y="8514"/>
                    <a:pt x="17513" y="8514"/>
                  </a:cubicBezTo>
                  <a:cubicBezTo>
                    <a:pt x="17846" y="8480"/>
                    <a:pt x="18113" y="8414"/>
                    <a:pt x="18347" y="8280"/>
                  </a:cubicBezTo>
                  <a:cubicBezTo>
                    <a:pt x="18480" y="8247"/>
                    <a:pt x="18513" y="8147"/>
                    <a:pt x="18480" y="8013"/>
                  </a:cubicBezTo>
                  <a:cubicBezTo>
                    <a:pt x="18456" y="7941"/>
                    <a:pt x="18397" y="7886"/>
                    <a:pt x="18329" y="7886"/>
                  </a:cubicBezTo>
                  <a:close/>
                  <a:moveTo>
                    <a:pt x="14217" y="8001"/>
                  </a:moveTo>
                  <a:cubicBezTo>
                    <a:pt x="14129" y="8001"/>
                    <a:pt x="14060" y="8038"/>
                    <a:pt x="14010" y="8113"/>
                  </a:cubicBezTo>
                  <a:cubicBezTo>
                    <a:pt x="13977" y="8247"/>
                    <a:pt x="14010" y="8347"/>
                    <a:pt x="14110" y="8414"/>
                  </a:cubicBezTo>
                  <a:cubicBezTo>
                    <a:pt x="14344" y="8514"/>
                    <a:pt x="14644" y="8614"/>
                    <a:pt x="15011" y="8647"/>
                  </a:cubicBezTo>
                  <a:cubicBezTo>
                    <a:pt x="15111" y="8647"/>
                    <a:pt x="15178" y="8580"/>
                    <a:pt x="15178" y="8480"/>
                  </a:cubicBezTo>
                  <a:cubicBezTo>
                    <a:pt x="15244" y="8347"/>
                    <a:pt x="15144" y="8247"/>
                    <a:pt x="15011" y="8247"/>
                  </a:cubicBezTo>
                  <a:cubicBezTo>
                    <a:pt x="14744" y="8180"/>
                    <a:pt x="14477" y="8113"/>
                    <a:pt x="14310" y="8013"/>
                  </a:cubicBezTo>
                  <a:cubicBezTo>
                    <a:pt x="14277" y="8005"/>
                    <a:pt x="14246" y="8001"/>
                    <a:pt x="14217" y="8001"/>
                  </a:cubicBezTo>
                  <a:close/>
                  <a:moveTo>
                    <a:pt x="15845" y="7746"/>
                  </a:moveTo>
                  <a:cubicBezTo>
                    <a:pt x="15711" y="7746"/>
                    <a:pt x="15645" y="7813"/>
                    <a:pt x="15645" y="7947"/>
                  </a:cubicBezTo>
                  <a:cubicBezTo>
                    <a:pt x="15645" y="8180"/>
                    <a:pt x="15611" y="8447"/>
                    <a:pt x="15578" y="8747"/>
                  </a:cubicBezTo>
                  <a:cubicBezTo>
                    <a:pt x="15578" y="8847"/>
                    <a:pt x="15611" y="8947"/>
                    <a:pt x="15778" y="8981"/>
                  </a:cubicBezTo>
                  <a:cubicBezTo>
                    <a:pt x="15912" y="8981"/>
                    <a:pt x="15978" y="8914"/>
                    <a:pt x="16012" y="8780"/>
                  </a:cubicBezTo>
                  <a:lnTo>
                    <a:pt x="16012" y="8647"/>
                  </a:lnTo>
                  <a:cubicBezTo>
                    <a:pt x="16245" y="8647"/>
                    <a:pt x="16479" y="8647"/>
                    <a:pt x="16746" y="8614"/>
                  </a:cubicBezTo>
                  <a:cubicBezTo>
                    <a:pt x="16812" y="8614"/>
                    <a:pt x="16912" y="8514"/>
                    <a:pt x="16912" y="8414"/>
                  </a:cubicBezTo>
                  <a:cubicBezTo>
                    <a:pt x="16912" y="8313"/>
                    <a:pt x="16812" y="8247"/>
                    <a:pt x="16679" y="8247"/>
                  </a:cubicBezTo>
                  <a:cubicBezTo>
                    <a:pt x="16479" y="8247"/>
                    <a:pt x="16279" y="8280"/>
                    <a:pt x="16078" y="8280"/>
                  </a:cubicBezTo>
                  <a:lnTo>
                    <a:pt x="16078" y="7947"/>
                  </a:lnTo>
                  <a:cubicBezTo>
                    <a:pt x="16078" y="7813"/>
                    <a:pt x="15978" y="7746"/>
                    <a:pt x="15845" y="7746"/>
                  </a:cubicBezTo>
                  <a:close/>
                  <a:moveTo>
                    <a:pt x="351" y="7886"/>
                  </a:moveTo>
                  <a:cubicBezTo>
                    <a:pt x="281" y="7886"/>
                    <a:pt x="215" y="7941"/>
                    <a:pt x="167" y="8013"/>
                  </a:cubicBezTo>
                  <a:cubicBezTo>
                    <a:pt x="167" y="8013"/>
                    <a:pt x="67" y="8414"/>
                    <a:pt x="0" y="8914"/>
                  </a:cubicBezTo>
                  <a:cubicBezTo>
                    <a:pt x="0" y="8981"/>
                    <a:pt x="100" y="9114"/>
                    <a:pt x="234" y="9114"/>
                  </a:cubicBezTo>
                  <a:cubicBezTo>
                    <a:pt x="300" y="9114"/>
                    <a:pt x="401" y="9014"/>
                    <a:pt x="434" y="8914"/>
                  </a:cubicBezTo>
                  <a:cubicBezTo>
                    <a:pt x="467" y="8447"/>
                    <a:pt x="567" y="8147"/>
                    <a:pt x="567" y="8147"/>
                  </a:cubicBezTo>
                  <a:cubicBezTo>
                    <a:pt x="601" y="8080"/>
                    <a:pt x="567" y="7947"/>
                    <a:pt x="434" y="7913"/>
                  </a:cubicBezTo>
                  <a:cubicBezTo>
                    <a:pt x="406" y="7895"/>
                    <a:pt x="378" y="7886"/>
                    <a:pt x="351" y="7886"/>
                  </a:cubicBezTo>
                  <a:close/>
                  <a:moveTo>
                    <a:pt x="8556" y="9092"/>
                  </a:moveTo>
                  <a:cubicBezTo>
                    <a:pt x="8531" y="9092"/>
                    <a:pt x="8504" y="9099"/>
                    <a:pt x="8473" y="9114"/>
                  </a:cubicBezTo>
                  <a:cubicBezTo>
                    <a:pt x="8073" y="9281"/>
                    <a:pt x="7839" y="9514"/>
                    <a:pt x="7806" y="9881"/>
                  </a:cubicBezTo>
                  <a:cubicBezTo>
                    <a:pt x="7806" y="9981"/>
                    <a:pt x="7906" y="10115"/>
                    <a:pt x="8006" y="10115"/>
                  </a:cubicBezTo>
                  <a:cubicBezTo>
                    <a:pt x="8139" y="10115"/>
                    <a:pt x="8239" y="10015"/>
                    <a:pt x="8206" y="9881"/>
                  </a:cubicBezTo>
                  <a:cubicBezTo>
                    <a:pt x="8273" y="9648"/>
                    <a:pt x="8440" y="9514"/>
                    <a:pt x="8606" y="9481"/>
                  </a:cubicBezTo>
                  <a:cubicBezTo>
                    <a:pt x="8673" y="9448"/>
                    <a:pt x="8773" y="9348"/>
                    <a:pt x="8740" y="9214"/>
                  </a:cubicBezTo>
                  <a:cubicBezTo>
                    <a:pt x="8689" y="9163"/>
                    <a:pt x="8637" y="9092"/>
                    <a:pt x="8556" y="9092"/>
                  </a:cubicBezTo>
                  <a:close/>
                  <a:moveTo>
                    <a:pt x="9370" y="9102"/>
                  </a:moveTo>
                  <a:cubicBezTo>
                    <a:pt x="9295" y="9102"/>
                    <a:pt x="9224" y="9146"/>
                    <a:pt x="9173" y="9247"/>
                  </a:cubicBezTo>
                  <a:cubicBezTo>
                    <a:pt x="9140" y="9314"/>
                    <a:pt x="9173" y="9448"/>
                    <a:pt x="9307" y="9481"/>
                  </a:cubicBezTo>
                  <a:cubicBezTo>
                    <a:pt x="9407" y="9514"/>
                    <a:pt x="9507" y="9614"/>
                    <a:pt x="9507" y="9848"/>
                  </a:cubicBezTo>
                  <a:lnTo>
                    <a:pt x="9507" y="9948"/>
                  </a:lnTo>
                  <a:cubicBezTo>
                    <a:pt x="9507" y="10015"/>
                    <a:pt x="9607" y="10148"/>
                    <a:pt x="9741" y="10148"/>
                  </a:cubicBezTo>
                  <a:cubicBezTo>
                    <a:pt x="9807" y="10148"/>
                    <a:pt x="9941" y="10115"/>
                    <a:pt x="9941" y="9981"/>
                  </a:cubicBezTo>
                  <a:lnTo>
                    <a:pt x="9941" y="9848"/>
                  </a:lnTo>
                  <a:cubicBezTo>
                    <a:pt x="9941" y="9481"/>
                    <a:pt x="9774" y="9181"/>
                    <a:pt x="9440" y="9114"/>
                  </a:cubicBezTo>
                  <a:cubicBezTo>
                    <a:pt x="9417" y="9106"/>
                    <a:pt x="9393" y="9102"/>
                    <a:pt x="9370" y="9102"/>
                  </a:cubicBezTo>
                  <a:close/>
                  <a:moveTo>
                    <a:pt x="15577" y="9387"/>
                  </a:moveTo>
                  <a:cubicBezTo>
                    <a:pt x="15511" y="9387"/>
                    <a:pt x="15435" y="9442"/>
                    <a:pt x="15411" y="9514"/>
                  </a:cubicBezTo>
                  <a:cubicBezTo>
                    <a:pt x="15311" y="9781"/>
                    <a:pt x="15244" y="10015"/>
                    <a:pt x="15111" y="10282"/>
                  </a:cubicBezTo>
                  <a:cubicBezTo>
                    <a:pt x="15011" y="10415"/>
                    <a:pt x="15111" y="10515"/>
                    <a:pt x="15178" y="10582"/>
                  </a:cubicBezTo>
                  <a:lnTo>
                    <a:pt x="15278" y="10582"/>
                  </a:lnTo>
                  <a:cubicBezTo>
                    <a:pt x="15345" y="10582"/>
                    <a:pt x="15445" y="10515"/>
                    <a:pt x="15445" y="10448"/>
                  </a:cubicBezTo>
                  <a:cubicBezTo>
                    <a:pt x="15578" y="10181"/>
                    <a:pt x="15678" y="9948"/>
                    <a:pt x="15778" y="9648"/>
                  </a:cubicBezTo>
                  <a:cubicBezTo>
                    <a:pt x="15812" y="9581"/>
                    <a:pt x="15778" y="9448"/>
                    <a:pt x="15645" y="9414"/>
                  </a:cubicBezTo>
                  <a:cubicBezTo>
                    <a:pt x="15626" y="9396"/>
                    <a:pt x="15602" y="9387"/>
                    <a:pt x="15577" y="9387"/>
                  </a:cubicBezTo>
                  <a:close/>
                  <a:moveTo>
                    <a:pt x="167" y="9514"/>
                  </a:moveTo>
                  <a:cubicBezTo>
                    <a:pt x="100" y="9548"/>
                    <a:pt x="0" y="9648"/>
                    <a:pt x="0" y="9781"/>
                  </a:cubicBezTo>
                  <a:cubicBezTo>
                    <a:pt x="0" y="10048"/>
                    <a:pt x="100" y="10315"/>
                    <a:pt x="167" y="10615"/>
                  </a:cubicBezTo>
                  <a:cubicBezTo>
                    <a:pt x="234" y="10682"/>
                    <a:pt x="300" y="10715"/>
                    <a:pt x="401" y="10715"/>
                  </a:cubicBezTo>
                  <a:lnTo>
                    <a:pt x="467" y="10715"/>
                  </a:lnTo>
                  <a:cubicBezTo>
                    <a:pt x="567" y="10682"/>
                    <a:pt x="634" y="10615"/>
                    <a:pt x="601" y="10482"/>
                  </a:cubicBezTo>
                  <a:cubicBezTo>
                    <a:pt x="501" y="10248"/>
                    <a:pt x="467" y="9948"/>
                    <a:pt x="434" y="9681"/>
                  </a:cubicBezTo>
                  <a:cubicBezTo>
                    <a:pt x="401" y="9614"/>
                    <a:pt x="300" y="9514"/>
                    <a:pt x="167" y="9514"/>
                  </a:cubicBezTo>
                  <a:close/>
                  <a:moveTo>
                    <a:pt x="8296" y="10445"/>
                  </a:moveTo>
                  <a:cubicBezTo>
                    <a:pt x="8254" y="10445"/>
                    <a:pt x="8211" y="10456"/>
                    <a:pt x="8173" y="10482"/>
                  </a:cubicBezTo>
                  <a:cubicBezTo>
                    <a:pt x="8106" y="10582"/>
                    <a:pt x="8073" y="10682"/>
                    <a:pt x="8139" y="10782"/>
                  </a:cubicBezTo>
                  <a:cubicBezTo>
                    <a:pt x="8306" y="10982"/>
                    <a:pt x="8506" y="11182"/>
                    <a:pt x="8773" y="11416"/>
                  </a:cubicBezTo>
                  <a:cubicBezTo>
                    <a:pt x="8773" y="11449"/>
                    <a:pt x="8807" y="11449"/>
                    <a:pt x="8807" y="11449"/>
                  </a:cubicBezTo>
                  <a:cubicBezTo>
                    <a:pt x="8807" y="11482"/>
                    <a:pt x="8840" y="11582"/>
                    <a:pt x="8907" y="11616"/>
                  </a:cubicBezTo>
                  <a:cubicBezTo>
                    <a:pt x="8940" y="11649"/>
                    <a:pt x="8973" y="11649"/>
                    <a:pt x="9007" y="11649"/>
                  </a:cubicBezTo>
                  <a:cubicBezTo>
                    <a:pt x="9107" y="11649"/>
                    <a:pt x="9140" y="11649"/>
                    <a:pt x="9173" y="11582"/>
                  </a:cubicBezTo>
                  <a:cubicBezTo>
                    <a:pt x="9340" y="11316"/>
                    <a:pt x="9507" y="11082"/>
                    <a:pt x="9640" y="10815"/>
                  </a:cubicBezTo>
                  <a:cubicBezTo>
                    <a:pt x="9741" y="10682"/>
                    <a:pt x="9640" y="10582"/>
                    <a:pt x="9574" y="10515"/>
                  </a:cubicBezTo>
                  <a:cubicBezTo>
                    <a:pt x="9536" y="10496"/>
                    <a:pt x="9499" y="10488"/>
                    <a:pt x="9464" y="10488"/>
                  </a:cubicBezTo>
                  <a:cubicBezTo>
                    <a:pt x="9374" y="10488"/>
                    <a:pt x="9298" y="10543"/>
                    <a:pt x="9274" y="10615"/>
                  </a:cubicBezTo>
                  <a:cubicBezTo>
                    <a:pt x="9173" y="10782"/>
                    <a:pt x="9107" y="10915"/>
                    <a:pt x="9007" y="11082"/>
                  </a:cubicBezTo>
                  <a:cubicBezTo>
                    <a:pt x="8807" y="10915"/>
                    <a:pt x="8606" y="10682"/>
                    <a:pt x="8473" y="10515"/>
                  </a:cubicBezTo>
                  <a:cubicBezTo>
                    <a:pt x="8432" y="10474"/>
                    <a:pt x="8365" y="10445"/>
                    <a:pt x="8296" y="10445"/>
                  </a:cubicBezTo>
                  <a:close/>
                  <a:moveTo>
                    <a:pt x="14808" y="10855"/>
                  </a:moveTo>
                  <a:cubicBezTo>
                    <a:pt x="14744" y="10855"/>
                    <a:pt x="14683" y="10891"/>
                    <a:pt x="14644" y="10949"/>
                  </a:cubicBezTo>
                  <a:cubicBezTo>
                    <a:pt x="14511" y="11149"/>
                    <a:pt x="14310" y="11349"/>
                    <a:pt x="14144" y="11516"/>
                  </a:cubicBezTo>
                  <a:cubicBezTo>
                    <a:pt x="14077" y="11616"/>
                    <a:pt x="14077" y="11749"/>
                    <a:pt x="14144" y="11816"/>
                  </a:cubicBezTo>
                  <a:cubicBezTo>
                    <a:pt x="14177" y="11849"/>
                    <a:pt x="14277" y="11916"/>
                    <a:pt x="14310" y="11916"/>
                  </a:cubicBezTo>
                  <a:cubicBezTo>
                    <a:pt x="14344" y="11916"/>
                    <a:pt x="14411" y="11849"/>
                    <a:pt x="14377" y="11849"/>
                  </a:cubicBezTo>
                  <a:cubicBezTo>
                    <a:pt x="14611" y="11649"/>
                    <a:pt x="14811" y="11449"/>
                    <a:pt x="14978" y="11182"/>
                  </a:cubicBezTo>
                  <a:cubicBezTo>
                    <a:pt x="15078" y="11115"/>
                    <a:pt x="15011" y="10982"/>
                    <a:pt x="14944" y="10915"/>
                  </a:cubicBezTo>
                  <a:cubicBezTo>
                    <a:pt x="14902" y="10873"/>
                    <a:pt x="14855" y="10855"/>
                    <a:pt x="14808" y="10855"/>
                  </a:cubicBezTo>
                  <a:close/>
                  <a:moveTo>
                    <a:pt x="729" y="11096"/>
                  </a:moveTo>
                  <a:cubicBezTo>
                    <a:pt x="692" y="11096"/>
                    <a:pt x="658" y="11103"/>
                    <a:pt x="634" y="11115"/>
                  </a:cubicBezTo>
                  <a:cubicBezTo>
                    <a:pt x="501" y="11182"/>
                    <a:pt x="501" y="11316"/>
                    <a:pt x="567" y="11416"/>
                  </a:cubicBezTo>
                  <a:cubicBezTo>
                    <a:pt x="667" y="11649"/>
                    <a:pt x="834" y="11916"/>
                    <a:pt x="1068" y="12116"/>
                  </a:cubicBezTo>
                  <a:cubicBezTo>
                    <a:pt x="1101" y="12150"/>
                    <a:pt x="1168" y="12183"/>
                    <a:pt x="1234" y="12183"/>
                  </a:cubicBezTo>
                  <a:cubicBezTo>
                    <a:pt x="1268" y="12183"/>
                    <a:pt x="1301" y="12183"/>
                    <a:pt x="1335" y="12150"/>
                  </a:cubicBezTo>
                  <a:cubicBezTo>
                    <a:pt x="1468" y="12083"/>
                    <a:pt x="1468" y="11949"/>
                    <a:pt x="1368" y="11849"/>
                  </a:cubicBezTo>
                  <a:cubicBezTo>
                    <a:pt x="1201" y="11649"/>
                    <a:pt x="1068" y="11416"/>
                    <a:pt x="934" y="11182"/>
                  </a:cubicBezTo>
                  <a:cubicBezTo>
                    <a:pt x="871" y="11119"/>
                    <a:pt x="794" y="11096"/>
                    <a:pt x="729" y="11096"/>
                  </a:cubicBezTo>
                  <a:close/>
                  <a:moveTo>
                    <a:pt x="9642" y="11503"/>
                  </a:moveTo>
                  <a:cubicBezTo>
                    <a:pt x="9547" y="11503"/>
                    <a:pt x="9465" y="11541"/>
                    <a:pt x="9440" y="11616"/>
                  </a:cubicBezTo>
                  <a:cubicBezTo>
                    <a:pt x="9407" y="11749"/>
                    <a:pt x="9440" y="11849"/>
                    <a:pt x="9507" y="11916"/>
                  </a:cubicBezTo>
                  <a:cubicBezTo>
                    <a:pt x="9774" y="12016"/>
                    <a:pt x="10007" y="12150"/>
                    <a:pt x="10308" y="12250"/>
                  </a:cubicBezTo>
                  <a:lnTo>
                    <a:pt x="10408" y="12250"/>
                  </a:lnTo>
                  <a:cubicBezTo>
                    <a:pt x="10474" y="12250"/>
                    <a:pt x="10574" y="12150"/>
                    <a:pt x="10608" y="12083"/>
                  </a:cubicBezTo>
                  <a:cubicBezTo>
                    <a:pt x="10641" y="11983"/>
                    <a:pt x="10608" y="11849"/>
                    <a:pt x="10474" y="11816"/>
                  </a:cubicBezTo>
                  <a:cubicBezTo>
                    <a:pt x="10174" y="11749"/>
                    <a:pt x="9941" y="11649"/>
                    <a:pt x="9741" y="11516"/>
                  </a:cubicBezTo>
                  <a:cubicBezTo>
                    <a:pt x="9707" y="11507"/>
                    <a:pt x="9674" y="11503"/>
                    <a:pt x="9642" y="11503"/>
                  </a:cubicBezTo>
                  <a:close/>
                  <a:moveTo>
                    <a:pt x="11175" y="12016"/>
                  </a:moveTo>
                  <a:cubicBezTo>
                    <a:pt x="11075" y="12016"/>
                    <a:pt x="10975" y="12049"/>
                    <a:pt x="10941" y="12183"/>
                  </a:cubicBezTo>
                  <a:cubicBezTo>
                    <a:pt x="10941" y="12316"/>
                    <a:pt x="10975" y="12383"/>
                    <a:pt x="11108" y="12450"/>
                  </a:cubicBezTo>
                  <a:lnTo>
                    <a:pt x="11742" y="12583"/>
                  </a:lnTo>
                  <a:cubicBezTo>
                    <a:pt x="11809" y="12583"/>
                    <a:pt x="11909" y="12617"/>
                    <a:pt x="11975" y="12617"/>
                  </a:cubicBezTo>
                  <a:cubicBezTo>
                    <a:pt x="12109" y="12617"/>
                    <a:pt x="12176" y="12516"/>
                    <a:pt x="12142" y="12450"/>
                  </a:cubicBezTo>
                  <a:cubicBezTo>
                    <a:pt x="12176" y="12316"/>
                    <a:pt x="12109" y="12183"/>
                    <a:pt x="11975" y="12183"/>
                  </a:cubicBezTo>
                  <a:cubicBezTo>
                    <a:pt x="11909" y="12183"/>
                    <a:pt x="11842" y="12150"/>
                    <a:pt x="11775" y="12150"/>
                  </a:cubicBezTo>
                  <a:cubicBezTo>
                    <a:pt x="11575" y="12116"/>
                    <a:pt x="11408" y="12049"/>
                    <a:pt x="11175" y="12016"/>
                  </a:cubicBezTo>
                  <a:close/>
                  <a:moveTo>
                    <a:pt x="13596" y="11936"/>
                  </a:moveTo>
                  <a:cubicBezTo>
                    <a:pt x="13566" y="11936"/>
                    <a:pt x="13537" y="11940"/>
                    <a:pt x="13510" y="11949"/>
                  </a:cubicBezTo>
                  <a:cubicBezTo>
                    <a:pt x="13276" y="12049"/>
                    <a:pt x="13010" y="12150"/>
                    <a:pt x="12776" y="12183"/>
                  </a:cubicBezTo>
                  <a:cubicBezTo>
                    <a:pt x="12643" y="12216"/>
                    <a:pt x="12609" y="12316"/>
                    <a:pt x="12609" y="12450"/>
                  </a:cubicBezTo>
                  <a:cubicBezTo>
                    <a:pt x="12609" y="12516"/>
                    <a:pt x="12743" y="12617"/>
                    <a:pt x="12809" y="12617"/>
                  </a:cubicBezTo>
                  <a:cubicBezTo>
                    <a:pt x="13143" y="12583"/>
                    <a:pt x="13443" y="12483"/>
                    <a:pt x="13743" y="12316"/>
                  </a:cubicBezTo>
                  <a:cubicBezTo>
                    <a:pt x="13810" y="12216"/>
                    <a:pt x="13843" y="12116"/>
                    <a:pt x="13810" y="12016"/>
                  </a:cubicBezTo>
                  <a:cubicBezTo>
                    <a:pt x="13761" y="11967"/>
                    <a:pt x="13677" y="11936"/>
                    <a:pt x="13596" y="11936"/>
                  </a:cubicBezTo>
                  <a:close/>
                  <a:moveTo>
                    <a:pt x="8502" y="11874"/>
                  </a:moveTo>
                  <a:cubicBezTo>
                    <a:pt x="8448" y="11874"/>
                    <a:pt x="8390" y="11899"/>
                    <a:pt x="8340" y="11949"/>
                  </a:cubicBezTo>
                  <a:cubicBezTo>
                    <a:pt x="8173" y="12150"/>
                    <a:pt x="7973" y="12316"/>
                    <a:pt x="7772" y="12483"/>
                  </a:cubicBezTo>
                  <a:cubicBezTo>
                    <a:pt x="7672" y="12583"/>
                    <a:pt x="7639" y="12683"/>
                    <a:pt x="7739" y="12783"/>
                  </a:cubicBezTo>
                  <a:cubicBezTo>
                    <a:pt x="7772" y="12817"/>
                    <a:pt x="7839" y="12850"/>
                    <a:pt x="7906" y="12850"/>
                  </a:cubicBezTo>
                  <a:cubicBezTo>
                    <a:pt x="7939" y="12850"/>
                    <a:pt x="7973" y="12850"/>
                    <a:pt x="8006" y="12817"/>
                  </a:cubicBezTo>
                  <a:cubicBezTo>
                    <a:pt x="8206" y="12650"/>
                    <a:pt x="8440" y="12450"/>
                    <a:pt x="8640" y="12250"/>
                  </a:cubicBezTo>
                  <a:cubicBezTo>
                    <a:pt x="8706" y="12150"/>
                    <a:pt x="8706" y="12016"/>
                    <a:pt x="8640" y="11949"/>
                  </a:cubicBezTo>
                  <a:cubicBezTo>
                    <a:pt x="8606" y="11899"/>
                    <a:pt x="8556" y="11874"/>
                    <a:pt x="8502" y="11874"/>
                  </a:cubicBezTo>
                  <a:close/>
                  <a:moveTo>
                    <a:pt x="1756" y="12370"/>
                  </a:moveTo>
                  <a:cubicBezTo>
                    <a:pt x="1695" y="12370"/>
                    <a:pt x="1638" y="12395"/>
                    <a:pt x="1601" y="12450"/>
                  </a:cubicBezTo>
                  <a:cubicBezTo>
                    <a:pt x="1568" y="12516"/>
                    <a:pt x="1568" y="12650"/>
                    <a:pt x="1635" y="12750"/>
                  </a:cubicBezTo>
                  <a:cubicBezTo>
                    <a:pt x="1835" y="12917"/>
                    <a:pt x="2102" y="13084"/>
                    <a:pt x="2335" y="13250"/>
                  </a:cubicBezTo>
                  <a:cubicBezTo>
                    <a:pt x="2402" y="13284"/>
                    <a:pt x="2435" y="13284"/>
                    <a:pt x="2469" y="13284"/>
                  </a:cubicBezTo>
                  <a:cubicBezTo>
                    <a:pt x="2569" y="13284"/>
                    <a:pt x="2602" y="13217"/>
                    <a:pt x="2635" y="13150"/>
                  </a:cubicBezTo>
                  <a:cubicBezTo>
                    <a:pt x="2669" y="13084"/>
                    <a:pt x="2635" y="12917"/>
                    <a:pt x="2569" y="12850"/>
                  </a:cubicBezTo>
                  <a:cubicBezTo>
                    <a:pt x="2302" y="12750"/>
                    <a:pt x="2102" y="12583"/>
                    <a:pt x="1902" y="12416"/>
                  </a:cubicBezTo>
                  <a:cubicBezTo>
                    <a:pt x="1857" y="12386"/>
                    <a:pt x="1805" y="12370"/>
                    <a:pt x="1756" y="12370"/>
                  </a:cubicBezTo>
                  <a:close/>
                  <a:moveTo>
                    <a:pt x="7165" y="12964"/>
                  </a:moveTo>
                  <a:cubicBezTo>
                    <a:pt x="7130" y="12964"/>
                    <a:pt x="7096" y="12971"/>
                    <a:pt x="7072" y="12983"/>
                  </a:cubicBezTo>
                  <a:cubicBezTo>
                    <a:pt x="6838" y="13150"/>
                    <a:pt x="6605" y="13284"/>
                    <a:pt x="6338" y="13350"/>
                  </a:cubicBezTo>
                  <a:cubicBezTo>
                    <a:pt x="6238" y="13417"/>
                    <a:pt x="6171" y="13484"/>
                    <a:pt x="6238" y="13617"/>
                  </a:cubicBezTo>
                  <a:cubicBezTo>
                    <a:pt x="6271" y="13684"/>
                    <a:pt x="6338" y="13751"/>
                    <a:pt x="6438" y="13751"/>
                  </a:cubicBezTo>
                  <a:cubicBezTo>
                    <a:pt x="6458" y="13751"/>
                    <a:pt x="6478" y="13727"/>
                    <a:pt x="6484" y="13715"/>
                  </a:cubicBezTo>
                  <a:lnTo>
                    <a:pt x="6484" y="13715"/>
                  </a:lnTo>
                  <a:cubicBezTo>
                    <a:pt x="6778" y="13647"/>
                    <a:pt x="7009" y="13515"/>
                    <a:pt x="7272" y="13350"/>
                  </a:cubicBezTo>
                  <a:cubicBezTo>
                    <a:pt x="7372" y="13284"/>
                    <a:pt x="7439" y="13184"/>
                    <a:pt x="7339" y="13050"/>
                  </a:cubicBezTo>
                  <a:cubicBezTo>
                    <a:pt x="7297" y="12987"/>
                    <a:pt x="7227" y="12964"/>
                    <a:pt x="7165" y="12964"/>
                  </a:cubicBezTo>
                  <a:close/>
                  <a:moveTo>
                    <a:pt x="3336" y="13284"/>
                  </a:moveTo>
                  <a:lnTo>
                    <a:pt x="3236" y="13450"/>
                  </a:lnTo>
                  <a:lnTo>
                    <a:pt x="3169" y="13651"/>
                  </a:lnTo>
                  <a:cubicBezTo>
                    <a:pt x="3436" y="13784"/>
                    <a:pt x="3736" y="13851"/>
                    <a:pt x="3970" y="13951"/>
                  </a:cubicBezTo>
                  <a:lnTo>
                    <a:pt x="4003" y="13951"/>
                  </a:lnTo>
                  <a:cubicBezTo>
                    <a:pt x="4103" y="13951"/>
                    <a:pt x="4170" y="13851"/>
                    <a:pt x="4237" y="13784"/>
                  </a:cubicBezTo>
                  <a:cubicBezTo>
                    <a:pt x="4237" y="13651"/>
                    <a:pt x="4170" y="13584"/>
                    <a:pt x="4070" y="13517"/>
                  </a:cubicBezTo>
                  <a:cubicBezTo>
                    <a:pt x="3836" y="13484"/>
                    <a:pt x="3603" y="13417"/>
                    <a:pt x="3336" y="13284"/>
                  </a:cubicBezTo>
                  <a:close/>
                  <a:moveTo>
                    <a:pt x="5688" y="13511"/>
                  </a:moveTo>
                  <a:cubicBezTo>
                    <a:pt x="5672" y="13511"/>
                    <a:pt x="5655" y="13513"/>
                    <a:pt x="5638" y="13517"/>
                  </a:cubicBezTo>
                  <a:cubicBezTo>
                    <a:pt x="5404" y="13584"/>
                    <a:pt x="5137" y="13617"/>
                    <a:pt x="4904" y="13617"/>
                  </a:cubicBezTo>
                  <a:lnTo>
                    <a:pt x="4837" y="13617"/>
                  </a:lnTo>
                  <a:cubicBezTo>
                    <a:pt x="4737" y="13617"/>
                    <a:pt x="4637" y="13684"/>
                    <a:pt x="4637" y="13817"/>
                  </a:cubicBezTo>
                  <a:cubicBezTo>
                    <a:pt x="4637" y="13951"/>
                    <a:pt x="4737" y="14018"/>
                    <a:pt x="4837" y="14018"/>
                  </a:cubicBezTo>
                  <a:lnTo>
                    <a:pt x="4904" y="14018"/>
                  </a:lnTo>
                  <a:cubicBezTo>
                    <a:pt x="5137" y="14018"/>
                    <a:pt x="5437" y="13984"/>
                    <a:pt x="5738" y="13951"/>
                  </a:cubicBezTo>
                  <a:cubicBezTo>
                    <a:pt x="5838" y="13917"/>
                    <a:pt x="5938" y="13817"/>
                    <a:pt x="5904" y="13684"/>
                  </a:cubicBezTo>
                  <a:cubicBezTo>
                    <a:pt x="5847" y="13597"/>
                    <a:pt x="5789" y="13511"/>
                    <a:pt x="5688" y="1351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9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p36"/>
          <p:cNvSpPr/>
          <p:nvPr/>
        </p:nvSpPr>
        <p:spPr>
          <a:xfrm>
            <a:off x="2485684" y="3885211"/>
            <a:ext cx="4292849" cy="49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6"/>
          <p:cNvSpPr txBox="1">
            <a:spLocks noGrp="1"/>
          </p:cNvSpPr>
          <p:nvPr>
            <p:ph type="ctrTitle"/>
          </p:nvPr>
        </p:nvSpPr>
        <p:spPr>
          <a:xfrm>
            <a:off x="2487387" y="681626"/>
            <a:ext cx="4452300" cy="27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700" dirty="0" smtClean="0">
                <a:solidFill>
                  <a:schemeClr val="accent4"/>
                </a:solidFill>
              </a:rPr>
              <a:t>LA DESCRIZIONE</a:t>
            </a:r>
            <a:endParaRPr sz="5200" dirty="0">
              <a:solidFill>
                <a:schemeClr val="accent4"/>
              </a:solidFill>
            </a:endParaRPr>
          </a:p>
        </p:txBody>
      </p:sp>
      <p:sp>
        <p:nvSpPr>
          <p:cNvPr id="3285" name="Google Shape;3285;p36"/>
          <p:cNvSpPr txBox="1">
            <a:spLocks noGrp="1"/>
          </p:cNvSpPr>
          <p:nvPr>
            <p:ph type="subTitle" idx="1"/>
          </p:nvPr>
        </p:nvSpPr>
        <p:spPr>
          <a:xfrm>
            <a:off x="2526966" y="3965385"/>
            <a:ext cx="3953966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Descrivere è come disegnare con le parole</a:t>
            </a:r>
            <a:endParaRPr b="1" dirty="0"/>
          </a:p>
        </p:txBody>
      </p:sp>
      <p:sp>
        <p:nvSpPr>
          <p:cNvPr id="3286" name="Google Shape;3286;p36"/>
          <p:cNvSpPr/>
          <p:nvPr/>
        </p:nvSpPr>
        <p:spPr>
          <a:xfrm>
            <a:off x="5064025" y="5757600"/>
            <a:ext cx="4600" cy="17500"/>
          </a:xfrm>
          <a:custGeom>
            <a:avLst/>
            <a:gdLst/>
            <a:ahLst/>
            <a:cxnLst/>
            <a:rect l="l" t="t" r="r" b="b"/>
            <a:pathLst>
              <a:path w="184" h="700" extrusionOk="0">
                <a:moveTo>
                  <a:pt x="183" y="0"/>
                </a:moveTo>
                <a:cubicBezTo>
                  <a:pt x="158" y="25"/>
                  <a:pt x="154" y="50"/>
                  <a:pt x="153" y="108"/>
                </a:cubicBezTo>
                <a:lnTo>
                  <a:pt x="153" y="108"/>
                </a:lnTo>
                <a:cubicBezTo>
                  <a:pt x="163" y="72"/>
                  <a:pt x="173" y="36"/>
                  <a:pt x="183" y="0"/>
                </a:cubicBezTo>
                <a:close/>
                <a:moveTo>
                  <a:pt x="153" y="108"/>
                </a:moveTo>
                <a:cubicBezTo>
                  <a:pt x="102" y="294"/>
                  <a:pt x="51" y="497"/>
                  <a:pt x="1" y="699"/>
                </a:cubicBezTo>
                <a:lnTo>
                  <a:pt x="153" y="152"/>
                </a:lnTo>
                <a:cubicBezTo>
                  <a:pt x="153" y="136"/>
                  <a:pt x="153" y="121"/>
                  <a:pt x="153" y="108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36"/>
          <p:cNvSpPr/>
          <p:nvPr/>
        </p:nvSpPr>
        <p:spPr>
          <a:xfrm>
            <a:off x="3499400" y="5814600"/>
            <a:ext cx="4600" cy="20525"/>
          </a:xfrm>
          <a:custGeom>
            <a:avLst/>
            <a:gdLst/>
            <a:ahLst/>
            <a:cxnLst/>
            <a:rect l="l" t="t" r="r" b="b"/>
            <a:pathLst>
              <a:path w="184" h="821" extrusionOk="0">
                <a:moveTo>
                  <a:pt x="1" y="0"/>
                </a:moveTo>
                <a:cubicBezTo>
                  <a:pt x="1" y="61"/>
                  <a:pt x="1" y="91"/>
                  <a:pt x="31" y="182"/>
                </a:cubicBezTo>
                <a:lnTo>
                  <a:pt x="183" y="821"/>
                </a:lnTo>
                <a:cubicBezTo>
                  <a:pt x="123" y="547"/>
                  <a:pt x="92" y="304"/>
                  <a:pt x="1" y="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36"/>
          <p:cNvSpPr/>
          <p:nvPr/>
        </p:nvSpPr>
        <p:spPr>
          <a:xfrm>
            <a:off x="3595150" y="5724150"/>
            <a:ext cx="3825" cy="15225"/>
          </a:xfrm>
          <a:custGeom>
            <a:avLst/>
            <a:gdLst/>
            <a:ahLst/>
            <a:cxnLst/>
            <a:rect l="l" t="t" r="r" b="b"/>
            <a:pathLst>
              <a:path w="153" h="609" extrusionOk="0">
                <a:moveTo>
                  <a:pt x="1" y="1"/>
                </a:moveTo>
                <a:lnTo>
                  <a:pt x="1" y="1"/>
                </a:lnTo>
                <a:cubicBezTo>
                  <a:pt x="45" y="155"/>
                  <a:pt x="89" y="309"/>
                  <a:pt x="121" y="452"/>
                </a:cubicBezTo>
                <a:lnTo>
                  <a:pt x="121" y="452"/>
                </a:lnTo>
                <a:lnTo>
                  <a:pt x="62" y="153"/>
                </a:lnTo>
                <a:cubicBezTo>
                  <a:pt x="62" y="62"/>
                  <a:pt x="62" y="31"/>
                  <a:pt x="1" y="1"/>
                </a:cubicBezTo>
                <a:close/>
                <a:moveTo>
                  <a:pt x="121" y="452"/>
                </a:moveTo>
                <a:lnTo>
                  <a:pt x="153" y="609"/>
                </a:lnTo>
                <a:cubicBezTo>
                  <a:pt x="144" y="559"/>
                  <a:pt x="134" y="506"/>
                  <a:pt x="121" y="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36"/>
          <p:cNvSpPr/>
          <p:nvPr/>
        </p:nvSpPr>
        <p:spPr>
          <a:xfrm>
            <a:off x="2427200" y="5819150"/>
            <a:ext cx="12950" cy="9150"/>
          </a:xfrm>
          <a:custGeom>
            <a:avLst/>
            <a:gdLst/>
            <a:ahLst/>
            <a:cxnLst/>
            <a:rect l="l" t="t" r="r" b="b"/>
            <a:pathLst>
              <a:path w="518" h="366" extrusionOk="0">
                <a:moveTo>
                  <a:pt x="517" y="0"/>
                </a:moveTo>
                <a:lnTo>
                  <a:pt x="517" y="0"/>
                </a:lnTo>
                <a:cubicBezTo>
                  <a:pt x="435" y="50"/>
                  <a:pt x="343" y="126"/>
                  <a:pt x="248" y="200"/>
                </a:cubicBezTo>
                <a:lnTo>
                  <a:pt x="248" y="200"/>
                </a:lnTo>
                <a:lnTo>
                  <a:pt x="457" y="61"/>
                </a:lnTo>
                <a:cubicBezTo>
                  <a:pt x="487" y="61"/>
                  <a:pt x="517" y="31"/>
                  <a:pt x="517" y="0"/>
                </a:cubicBezTo>
                <a:close/>
                <a:moveTo>
                  <a:pt x="248" y="200"/>
                </a:moveTo>
                <a:lnTo>
                  <a:pt x="1" y="365"/>
                </a:lnTo>
                <a:cubicBezTo>
                  <a:pt x="84" y="323"/>
                  <a:pt x="167" y="263"/>
                  <a:pt x="248" y="20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0" name="Google Shape;3290;p36"/>
          <p:cNvGrpSpPr/>
          <p:nvPr/>
        </p:nvGrpSpPr>
        <p:grpSpPr>
          <a:xfrm>
            <a:off x="6885827" y="2902906"/>
            <a:ext cx="1881994" cy="1934041"/>
            <a:chOff x="3925475" y="495800"/>
            <a:chExt cx="2141550" cy="2200775"/>
          </a:xfrm>
        </p:grpSpPr>
        <p:sp>
          <p:nvSpPr>
            <p:cNvPr id="3291" name="Google Shape;3291;p36"/>
            <p:cNvSpPr/>
            <p:nvPr/>
          </p:nvSpPr>
          <p:spPr>
            <a:xfrm>
              <a:off x="3925475" y="495800"/>
              <a:ext cx="2141550" cy="2200775"/>
            </a:xfrm>
            <a:custGeom>
              <a:avLst/>
              <a:gdLst/>
              <a:ahLst/>
              <a:cxnLst/>
              <a:rect l="l" t="t" r="r" b="b"/>
              <a:pathLst>
                <a:path w="85662" h="88031" extrusionOk="0">
                  <a:moveTo>
                    <a:pt x="18213" y="29655"/>
                  </a:moveTo>
                  <a:cubicBezTo>
                    <a:pt x="18514" y="29888"/>
                    <a:pt x="18847" y="30089"/>
                    <a:pt x="19214" y="30189"/>
                  </a:cubicBezTo>
                  <a:cubicBezTo>
                    <a:pt x="18881" y="30355"/>
                    <a:pt x="18580" y="30589"/>
                    <a:pt x="18347" y="30889"/>
                  </a:cubicBezTo>
                  <a:cubicBezTo>
                    <a:pt x="17913" y="31356"/>
                    <a:pt x="17480" y="32190"/>
                    <a:pt x="17646" y="33458"/>
                  </a:cubicBezTo>
                  <a:cubicBezTo>
                    <a:pt x="16279" y="33558"/>
                    <a:pt x="15245" y="34358"/>
                    <a:pt x="14878" y="35526"/>
                  </a:cubicBezTo>
                  <a:cubicBezTo>
                    <a:pt x="14711" y="35092"/>
                    <a:pt x="14477" y="34692"/>
                    <a:pt x="14177" y="34358"/>
                  </a:cubicBezTo>
                  <a:cubicBezTo>
                    <a:pt x="13877" y="33991"/>
                    <a:pt x="13443" y="33725"/>
                    <a:pt x="13010" y="33558"/>
                  </a:cubicBezTo>
                  <a:cubicBezTo>
                    <a:pt x="12743" y="33391"/>
                    <a:pt x="12443" y="33224"/>
                    <a:pt x="12142" y="33157"/>
                  </a:cubicBezTo>
                  <a:cubicBezTo>
                    <a:pt x="12209" y="33124"/>
                    <a:pt x="12243" y="33091"/>
                    <a:pt x="12276" y="33057"/>
                  </a:cubicBezTo>
                  <a:cubicBezTo>
                    <a:pt x="12443" y="32957"/>
                    <a:pt x="12609" y="32824"/>
                    <a:pt x="12776" y="32690"/>
                  </a:cubicBezTo>
                  <a:cubicBezTo>
                    <a:pt x="12876" y="32657"/>
                    <a:pt x="12943" y="32590"/>
                    <a:pt x="13010" y="32524"/>
                  </a:cubicBezTo>
                  <a:cubicBezTo>
                    <a:pt x="13110" y="32457"/>
                    <a:pt x="13210" y="32424"/>
                    <a:pt x="13310" y="32357"/>
                  </a:cubicBezTo>
                  <a:cubicBezTo>
                    <a:pt x="13610" y="32190"/>
                    <a:pt x="13810" y="32090"/>
                    <a:pt x="13844" y="32090"/>
                  </a:cubicBezTo>
                  <a:cubicBezTo>
                    <a:pt x="14477" y="31790"/>
                    <a:pt x="14978" y="31256"/>
                    <a:pt x="15245" y="30589"/>
                  </a:cubicBezTo>
                  <a:cubicBezTo>
                    <a:pt x="15311" y="30389"/>
                    <a:pt x="15378" y="30155"/>
                    <a:pt x="15378" y="29955"/>
                  </a:cubicBezTo>
                  <a:cubicBezTo>
                    <a:pt x="15545" y="29989"/>
                    <a:pt x="15712" y="29989"/>
                    <a:pt x="15878" y="29989"/>
                  </a:cubicBezTo>
                  <a:cubicBezTo>
                    <a:pt x="15912" y="30022"/>
                    <a:pt x="15979" y="30022"/>
                    <a:pt x="16012" y="30055"/>
                  </a:cubicBezTo>
                  <a:cubicBezTo>
                    <a:pt x="16245" y="30089"/>
                    <a:pt x="16479" y="30122"/>
                    <a:pt x="16712" y="30122"/>
                  </a:cubicBezTo>
                  <a:cubicBezTo>
                    <a:pt x="17279" y="30122"/>
                    <a:pt x="17780" y="29955"/>
                    <a:pt x="18213" y="29655"/>
                  </a:cubicBezTo>
                  <a:close/>
                  <a:moveTo>
                    <a:pt x="25786" y="21983"/>
                  </a:moveTo>
                  <a:cubicBezTo>
                    <a:pt x="25852" y="22049"/>
                    <a:pt x="25952" y="22116"/>
                    <a:pt x="26052" y="22183"/>
                  </a:cubicBezTo>
                  <a:cubicBezTo>
                    <a:pt x="26653" y="22583"/>
                    <a:pt x="27320" y="22883"/>
                    <a:pt x="27954" y="23084"/>
                  </a:cubicBezTo>
                  <a:cubicBezTo>
                    <a:pt x="28888" y="24351"/>
                    <a:pt x="30322" y="25052"/>
                    <a:pt x="32057" y="25052"/>
                  </a:cubicBezTo>
                  <a:lnTo>
                    <a:pt x="32357" y="25052"/>
                  </a:lnTo>
                  <a:cubicBezTo>
                    <a:pt x="32590" y="25052"/>
                    <a:pt x="32824" y="25018"/>
                    <a:pt x="33057" y="24985"/>
                  </a:cubicBezTo>
                  <a:lnTo>
                    <a:pt x="33057" y="24985"/>
                  </a:lnTo>
                  <a:cubicBezTo>
                    <a:pt x="31957" y="25719"/>
                    <a:pt x="31223" y="26953"/>
                    <a:pt x="31189" y="28354"/>
                  </a:cubicBezTo>
                  <a:cubicBezTo>
                    <a:pt x="31189" y="29455"/>
                    <a:pt x="31623" y="30456"/>
                    <a:pt x="32390" y="31223"/>
                  </a:cubicBezTo>
                  <a:cubicBezTo>
                    <a:pt x="33157" y="31990"/>
                    <a:pt x="34158" y="32424"/>
                    <a:pt x="35259" y="32424"/>
                  </a:cubicBezTo>
                  <a:cubicBezTo>
                    <a:pt x="37494" y="32424"/>
                    <a:pt x="39295" y="30622"/>
                    <a:pt x="39295" y="28387"/>
                  </a:cubicBezTo>
                  <a:cubicBezTo>
                    <a:pt x="39329" y="27320"/>
                    <a:pt x="38895" y="26286"/>
                    <a:pt x="38128" y="25519"/>
                  </a:cubicBezTo>
                  <a:cubicBezTo>
                    <a:pt x="37527" y="24885"/>
                    <a:pt x="36727" y="24518"/>
                    <a:pt x="35859" y="24385"/>
                  </a:cubicBezTo>
                  <a:cubicBezTo>
                    <a:pt x="36026" y="24318"/>
                    <a:pt x="36160" y="24284"/>
                    <a:pt x="36326" y="24218"/>
                  </a:cubicBezTo>
                  <a:cubicBezTo>
                    <a:pt x="36860" y="24418"/>
                    <a:pt x="37461" y="24551"/>
                    <a:pt x="38094" y="24551"/>
                  </a:cubicBezTo>
                  <a:cubicBezTo>
                    <a:pt x="39462" y="24551"/>
                    <a:pt x="40930" y="23951"/>
                    <a:pt x="42264" y="22917"/>
                  </a:cubicBezTo>
                  <a:cubicBezTo>
                    <a:pt x="42964" y="22850"/>
                    <a:pt x="43665" y="22850"/>
                    <a:pt x="44332" y="22850"/>
                  </a:cubicBezTo>
                  <a:cubicBezTo>
                    <a:pt x="46534" y="22850"/>
                    <a:pt x="48602" y="23117"/>
                    <a:pt x="50537" y="23617"/>
                  </a:cubicBezTo>
                  <a:cubicBezTo>
                    <a:pt x="50236" y="23984"/>
                    <a:pt x="50036" y="24385"/>
                    <a:pt x="49836" y="24751"/>
                  </a:cubicBezTo>
                  <a:cubicBezTo>
                    <a:pt x="48702" y="25285"/>
                    <a:pt x="47901" y="25886"/>
                    <a:pt x="47601" y="26986"/>
                  </a:cubicBezTo>
                  <a:cubicBezTo>
                    <a:pt x="47368" y="27787"/>
                    <a:pt x="47534" y="28688"/>
                    <a:pt x="48035" y="29355"/>
                  </a:cubicBezTo>
                  <a:cubicBezTo>
                    <a:pt x="48202" y="29588"/>
                    <a:pt x="48402" y="29788"/>
                    <a:pt x="48635" y="29955"/>
                  </a:cubicBezTo>
                  <a:cubicBezTo>
                    <a:pt x="48502" y="29955"/>
                    <a:pt x="48368" y="29989"/>
                    <a:pt x="48202" y="30022"/>
                  </a:cubicBezTo>
                  <a:cubicBezTo>
                    <a:pt x="48068" y="30055"/>
                    <a:pt x="47901" y="30122"/>
                    <a:pt x="47768" y="30155"/>
                  </a:cubicBezTo>
                  <a:cubicBezTo>
                    <a:pt x="47601" y="29822"/>
                    <a:pt x="47401" y="29555"/>
                    <a:pt x="47167" y="29288"/>
                  </a:cubicBezTo>
                  <a:cubicBezTo>
                    <a:pt x="46600" y="28654"/>
                    <a:pt x="45800" y="28287"/>
                    <a:pt x="44933" y="28287"/>
                  </a:cubicBezTo>
                  <a:cubicBezTo>
                    <a:pt x="44365" y="28287"/>
                    <a:pt x="43765" y="28454"/>
                    <a:pt x="43231" y="28754"/>
                  </a:cubicBezTo>
                  <a:cubicBezTo>
                    <a:pt x="41130" y="29989"/>
                    <a:pt x="39028" y="33891"/>
                    <a:pt x="38228" y="35526"/>
                  </a:cubicBezTo>
                  <a:cubicBezTo>
                    <a:pt x="37861" y="36160"/>
                    <a:pt x="37561" y="37060"/>
                    <a:pt x="37461" y="38094"/>
                  </a:cubicBezTo>
                  <a:cubicBezTo>
                    <a:pt x="36893" y="38161"/>
                    <a:pt x="36293" y="38328"/>
                    <a:pt x="35626" y="38661"/>
                  </a:cubicBezTo>
                  <a:cubicBezTo>
                    <a:pt x="34725" y="39062"/>
                    <a:pt x="33925" y="39529"/>
                    <a:pt x="33191" y="40062"/>
                  </a:cubicBezTo>
                  <a:cubicBezTo>
                    <a:pt x="33191" y="38795"/>
                    <a:pt x="32924" y="37427"/>
                    <a:pt x="32390" y="35993"/>
                  </a:cubicBezTo>
                  <a:cubicBezTo>
                    <a:pt x="31356" y="33191"/>
                    <a:pt x="28054" y="28054"/>
                    <a:pt x="25218" y="27620"/>
                  </a:cubicBezTo>
                  <a:cubicBezTo>
                    <a:pt x="25685" y="27086"/>
                    <a:pt x="25952" y="26419"/>
                    <a:pt x="26052" y="25652"/>
                  </a:cubicBezTo>
                  <a:cubicBezTo>
                    <a:pt x="26119" y="24852"/>
                    <a:pt x="25952" y="24118"/>
                    <a:pt x="25619" y="23450"/>
                  </a:cubicBezTo>
                  <a:cubicBezTo>
                    <a:pt x="25819" y="22983"/>
                    <a:pt x="25852" y="22516"/>
                    <a:pt x="25786" y="22016"/>
                  </a:cubicBezTo>
                  <a:cubicBezTo>
                    <a:pt x="25786" y="22016"/>
                    <a:pt x="25786" y="22016"/>
                    <a:pt x="25786" y="21983"/>
                  </a:cubicBezTo>
                  <a:close/>
                  <a:moveTo>
                    <a:pt x="39862" y="45233"/>
                  </a:moveTo>
                  <a:cubicBezTo>
                    <a:pt x="40162" y="45566"/>
                    <a:pt x="40496" y="45900"/>
                    <a:pt x="40863" y="46233"/>
                  </a:cubicBezTo>
                  <a:cubicBezTo>
                    <a:pt x="40496" y="47034"/>
                    <a:pt x="40129" y="47801"/>
                    <a:pt x="39829" y="48602"/>
                  </a:cubicBezTo>
                  <a:cubicBezTo>
                    <a:pt x="39462" y="48468"/>
                    <a:pt x="39095" y="48402"/>
                    <a:pt x="38695" y="48402"/>
                  </a:cubicBezTo>
                  <a:cubicBezTo>
                    <a:pt x="38595" y="48402"/>
                    <a:pt x="38495" y="48402"/>
                    <a:pt x="38361" y="48435"/>
                  </a:cubicBezTo>
                  <a:cubicBezTo>
                    <a:pt x="38962" y="47234"/>
                    <a:pt x="39462" y="46167"/>
                    <a:pt x="39862" y="45233"/>
                  </a:cubicBezTo>
                  <a:close/>
                  <a:moveTo>
                    <a:pt x="9807" y="40296"/>
                  </a:moveTo>
                  <a:cubicBezTo>
                    <a:pt x="9941" y="40363"/>
                    <a:pt x="10108" y="40396"/>
                    <a:pt x="10274" y="40429"/>
                  </a:cubicBezTo>
                  <a:cubicBezTo>
                    <a:pt x="10641" y="40629"/>
                    <a:pt x="11008" y="40730"/>
                    <a:pt x="11442" y="40763"/>
                  </a:cubicBezTo>
                  <a:lnTo>
                    <a:pt x="11609" y="40763"/>
                  </a:lnTo>
                  <a:cubicBezTo>
                    <a:pt x="11742" y="40763"/>
                    <a:pt x="11842" y="40763"/>
                    <a:pt x="11976" y="40730"/>
                  </a:cubicBezTo>
                  <a:cubicBezTo>
                    <a:pt x="12509" y="43131"/>
                    <a:pt x="15512" y="46334"/>
                    <a:pt x="16779" y="47601"/>
                  </a:cubicBezTo>
                  <a:cubicBezTo>
                    <a:pt x="16946" y="47735"/>
                    <a:pt x="17380" y="48168"/>
                    <a:pt x="18080" y="48602"/>
                  </a:cubicBezTo>
                  <a:cubicBezTo>
                    <a:pt x="15778" y="48635"/>
                    <a:pt x="14177" y="48935"/>
                    <a:pt x="13143" y="49636"/>
                  </a:cubicBezTo>
                  <a:cubicBezTo>
                    <a:pt x="13343" y="49269"/>
                    <a:pt x="13443" y="48902"/>
                    <a:pt x="13477" y="48502"/>
                  </a:cubicBezTo>
                  <a:cubicBezTo>
                    <a:pt x="13577" y="48101"/>
                    <a:pt x="13610" y="47701"/>
                    <a:pt x="13510" y="47268"/>
                  </a:cubicBezTo>
                  <a:cubicBezTo>
                    <a:pt x="13377" y="46567"/>
                    <a:pt x="12976" y="45933"/>
                    <a:pt x="12343" y="45533"/>
                  </a:cubicBezTo>
                  <a:cubicBezTo>
                    <a:pt x="11909" y="45266"/>
                    <a:pt x="11375" y="45033"/>
                    <a:pt x="10775" y="44866"/>
                  </a:cubicBezTo>
                  <a:cubicBezTo>
                    <a:pt x="10575" y="44799"/>
                    <a:pt x="10341" y="44799"/>
                    <a:pt x="10108" y="44799"/>
                  </a:cubicBezTo>
                  <a:cubicBezTo>
                    <a:pt x="9908" y="44732"/>
                    <a:pt x="9707" y="44666"/>
                    <a:pt x="9474" y="44666"/>
                  </a:cubicBezTo>
                  <a:cubicBezTo>
                    <a:pt x="9441" y="44666"/>
                    <a:pt x="9340" y="44666"/>
                    <a:pt x="9307" y="44632"/>
                  </a:cubicBezTo>
                  <a:cubicBezTo>
                    <a:pt x="9274" y="44599"/>
                    <a:pt x="9240" y="44566"/>
                    <a:pt x="9240" y="44532"/>
                  </a:cubicBezTo>
                  <a:cubicBezTo>
                    <a:pt x="9174" y="44365"/>
                    <a:pt x="9107" y="44232"/>
                    <a:pt x="9040" y="44099"/>
                  </a:cubicBezTo>
                  <a:cubicBezTo>
                    <a:pt x="9007" y="44032"/>
                    <a:pt x="8974" y="43965"/>
                    <a:pt x="8974" y="43898"/>
                  </a:cubicBezTo>
                  <a:cubicBezTo>
                    <a:pt x="8940" y="43832"/>
                    <a:pt x="8940" y="43732"/>
                    <a:pt x="8907" y="43665"/>
                  </a:cubicBezTo>
                  <a:cubicBezTo>
                    <a:pt x="8873" y="43498"/>
                    <a:pt x="8873" y="43365"/>
                    <a:pt x="8840" y="43198"/>
                  </a:cubicBezTo>
                  <a:cubicBezTo>
                    <a:pt x="8840" y="43131"/>
                    <a:pt x="8840" y="43065"/>
                    <a:pt x="8840" y="42964"/>
                  </a:cubicBezTo>
                  <a:cubicBezTo>
                    <a:pt x="8840" y="42898"/>
                    <a:pt x="8840" y="42831"/>
                    <a:pt x="8840" y="42731"/>
                  </a:cubicBezTo>
                  <a:cubicBezTo>
                    <a:pt x="8873" y="42598"/>
                    <a:pt x="8873" y="42431"/>
                    <a:pt x="8907" y="42264"/>
                  </a:cubicBezTo>
                  <a:cubicBezTo>
                    <a:pt x="8940" y="42164"/>
                    <a:pt x="8940" y="42097"/>
                    <a:pt x="8940" y="41997"/>
                  </a:cubicBezTo>
                  <a:cubicBezTo>
                    <a:pt x="8974" y="41930"/>
                    <a:pt x="9007" y="41830"/>
                    <a:pt x="9040" y="41764"/>
                  </a:cubicBezTo>
                  <a:cubicBezTo>
                    <a:pt x="9107" y="41597"/>
                    <a:pt x="9174" y="41430"/>
                    <a:pt x="9240" y="41263"/>
                  </a:cubicBezTo>
                  <a:cubicBezTo>
                    <a:pt x="9274" y="41163"/>
                    <a:pt x="9307" y="41096"/>
                    <a:pt x="9340" y="40996"/>
                  </a:cubicBezTo>
                  <a:cubicBezTo>
                    <a:pt x="9407" y="40930"/>
                    <a:pt x="9441" y="40830"/>
                    <a:pt x="9507" y="40763"/>
                  </a:cubicBezTo>
                  <a:cubicBezTo>
                    <a:pt x="9574" y="40596"/>
                    <a:pt x="9674" y="40429"/>
                    <a:pt x="9807" y="40296"/>
                  </a:cubicBezTo>
                  <a:close/>
                  <a:moveTo>
                    <a:pt x="25352" y="49502"/>
                  </a:moveTo>
                  <a:cubicBezTo>
                    <a:pt x="25452" y="49669"/>
                    <a:pt x="25552" y="49836"/>
                    <a:pt x="25619" y="50003"/>
                  </a:cubicBezTo>
                  <a:cubicBezTo>
                    <a:pt x="25352" y="49869"/>
                    <a:pt x="25052" y="49769"/>
                    <a:pt x="24785" y="49669"/>
                  </a:cubicBezTo>
                  <a:cubicBezTo>
                    <a:pt x="24952" y="49636"/>
                    <a:pt x="25152" y="49569"/>
                    <a:pt x="25352" y="49502"/>
                  </a:cubicBezTo>
                  <a:close/>
                  <a:moveTo>
                    <a:pt x="47801" y="54773"/>
                  </a:moveTo>
                  <a:cubicBezTo>
                    <a:pt x="47901" y="55006"/>
                    <a:pt x="48001" y="55207"/>
                    <a:pt x="48135" y="55440"/>
                  </a:cubicBezTo>
                  <a:cubicBezTo>
                    <a:pt x="47968" y="55440"/>
                    <a:pt x="47835" y="55440"/>
                    <a:pt x="47701" y="55473"/>
                  </a:cubicBezTo>
                  <a:cubicBezTo>
                    <a:pt x="47735" y="55240"/>
                    <a:pt x="47768" y="55006"/>
                    <a:pt x="47801" y="54773"/>
                  </a:cubicBezTo>
                  <a:close/>
                  <a:moveTo>
                    <a:pt x="57375" y="27086"/>
                  </a:moveTo>
                  <a:lnTo>
                    <a:pt x="57375" y="27086"/>
                  </a:lnTo>
                  <a:cubicBezTo>
                    <a:pt x="61011" y="29989"/>
                    <a:pt x="63779" y="34325"/>
                    <a:pt x="65714" y="40162"/>
                  </a:cubicBezTo>
                  <a:cubicBezTo>
                    <a:pt x="65514" y="40496"/>
                    <a:pt x="65380" y="40896"/>
                    <a:pt x="65280" y="41263"/>
                  </a:cubicBezTo>
                  <a:cubicBezTo>
                    <a:pt x="64613" y="43665"/>
                    <a:pt x="65514" y="46000"/>
                    <a:pt x="67615" y="47234"/>
                  </a:cubicBezTo>
                  <a:cubicBezTo>
                    <a:pt x="68149" y="47568"/>
                    <a:pt x="68750" y="47835"/>
                    <a:pt x="69350" y="48001"/>
                  </a:cubicBezTo>
                  <a:cubicBezTo>
                    <a:pt x="69650" y="48368"/>
                    <a:pt x="70017" y="48702"/>
                    <a:pt x="70451" y="48935"/>
                  </a:cubicBezTo>
                  <a:cubicBezTo>
                    <a:pt x="69884" y="49102"/>
                    <a:pt x="69383" y="49369"/>
                    <a:pt x="68916" y="49703"/>
                  </a:cubicBezTo>
                  <a:cubicBezTo>
                    <a:pt x="68783" y="49703"/>
                    <a:pt x="68683" y="49669"/>
                    <a:pt x="68549" y="49669"/>
                  </a:cubicBezTo>
                  <a:cubicBezTo>
                    <a:pt x="67449" y="49669"/>
                    <a:pt x="66448" y="50336"/>
                    <a:pt x="66048" y="51337"/>
                  </a:cubicBezTo>
                  <a:cubicBezTo>
                    <a:pt x="65914" y="51604"/>
                    <a:pt x="65814" y="51971"/>
                    <a:pt x="65781" y="52371"/>
                  </a:cubicBezTo>
                  <a:cubicBezTo>
                    <a:pt x="65547" y="52438"/>
                    <a:pt x="65347" y="52538"/>
                    <a:pt x="65147" y="52638"/>
                  </a:cubicBezTo>
                  <a:cubicBezTo>
                    <a:pt x="64046" y="53238"/>
                    <a:pt x="63512" y="54506"/>
                    <a:pt x="63779" y="55674"/>
                  </a:cubicBezTo>
                  <a:cubicBezTo>
                    <a:pt x="63579" y="55640"/>
                    <a:pt x="63379" y="55607"/>
                    <a:pt x="63146" y="55607"/>
                  </a:cubicBezTo>
                  <a:cubicBezTo>
                    <a:pt x="61644" y="55607"/>
                    <a:pt x="60877" y="56608"/>
                    <a:pt x="60344" y="57642"/>
                  </a:cubicBezTo>
                  <a:cubicBezTo>
                    <a:pt x="60210" y="57575"/>
                    <a:pt x="60077" y="57508"/>
                    <a:pt x="59943" y="57441"/>
                  </a:cubicBezTo>
                  <a:cubicBezTo>
                    <a:pt x="60977" y="56441"/>
                    <a:pt x="61811" y="55106"/>
                    <a:pt x="62412" y="53405"/>
                  </a:cubicBezTo>
                  <a:cubicBezTo>
                    <a:pt x="62745" y="52505"/>
                    <a:pt x="64246" y="47901"/>
                    <a:pt x="62111" y="46167"/>
                  </a:cubicBezTo>
                  <a:cubicBezTo>
                    <a:pt x="61611" y="45733"/>
                    <a:pt x="60977" y="45533"/>
                    <a:pt x="60310" y="45533"/>
                  </a:cubicBezTo>
                  <a:cubicBezTo>
                    <a:pt x="60043" y="45533"/>
                    <a:pt x="59810" y="45566"/>
                    <a:pt x="59576" y="45600"/>
                  </a:cubicBezTo>
                  <a:cubicBezTo>
                    <a:pt x="58976" y="44832"/>
                    <a:pt x="58209" y="44432"/>
                    <a:pt x="57241" y="44432"/>
                  </a:cubicBezTo>
                  <a:cubicBezTo>
                    <a:pt x="57008" y="44432"/>
                    <a:pt x="56674" y="44432"/>
                    <a:pt x="56307" y="44566"/>
                  </a:cubicBezTo>
                  <a:cubicBezTo>
                    <a:pt x="57108" y="43665"/>
                    <a:pt x="57808" y="42698"/>
                    <a:pt x="58409" y="41764"/>
                  </a:cubicBezTo>
                  <a:cubicBezTo>
                    <a:pt x="60277" y="38695"/>
                    <a:pt x="60010" y="37327"/>
                    <a:pt x="59576" y="36460"/>
                  </a:cubicBezTo>
                  <a:cubicBezTo>
                    <a:pt x="59043" y="35392"/>
                    <a:pt x="57942" y="34759"/>
                    <a:pt x="56641" y="34759"/>
                  </a:cubicBezTo>
                  <a:lnTo>
                    <a:pt x="56474" y="34759"/>
                  </a:lnTo>
                  <a:cubicBezTo>
                    <a:pt x="56407" y="33524"/>
                    <a:pt x="56007" y="32991"/>
                    <a:pt x="55807" y="32724"/>
                  </a:cubicBezTo>
                  <a:cubicBezTo>
                    <a:pt x="55473" y="32257"/>
                    <a:pt x="54973" y="31890"/>
                    <a:pt x="54439" y="31690"/>
                  </a:cubicBezTo>
                  <a:cubicBezTo>
                    <a:pt x="54773" y="31323"/>
                    <a:pt x="55040" y="30923"/>
                    <a:pt x="55273" y="30456"/>
                  </a:cubicBezTo>
                  <a:cubicBezTo>
                    <a:pt x="55940" y="30155"/>
                    <a:pt x="56274" y="29955"/>
                    <a:pt x="56541" y="29722"/>
                  </a:cubicBezTo>
                  <a:cubicBezTo>
                    <a:pt x="57241" y="29088"/>
                    <a:pt x="57575" y="28087"/>
                    <a:pt x="57408" y="27153"/>
                  </a:cubicBezTo>
                  <a:cubicBezTo>
                    <a:pt x="57375" y="27120"/>
                    <a:pt x="57375" y="27120"/>
                    <a:pt x="57375" y="27086"/>
                  </a:cubicBezTo>
                  <a:close/>
                  <a:moveTo>
                    <a:pt x="7539" y="50336"/>
                  </a:moveTo>
                  <a:cubicBezTo>
                    <a:pt x="7706" y="50403"/>
                    <a:pt x="7839" y="50503"/>
                    <a:pt x="7973" y="50570"/>
                  </a:cubicBezTo>
                  <a:cubicBezTo>
                    <a:pt x="8206" y="50670"/>
                    <a:pt x="8440" y="50737"/>
                    <a:pt x="8673" y="50770"/>
                  </a:cubicBezTo>
                  <a:cubicBezTo>
                    <a:pt x="8940" y="50903"/>
                    <a:pt x="9207" y="51004"/>
                    <a:pt x="9474" y="51037"/>
                  </a:cubicBezTo>
                  <a:cubicBezTo>
                    <a:pt x="9774" y="51104"/>
                    <a:pt x="10041" y="51137"/>
                    <a:pt x="10341" y="51137"/>
                  </a:cubicBezTo>
                  <a:cubicBezTo>
                    <a:pt x="10575" y="51137"/>
                    <a:pt x="10842" y="51104"/>
                    <a:pt x="11075" y="51070"/>
                  </a:cubicBezTo>
                  <a:cubicBezTo>
                    <a:pt x="11208" y="51037"/>
                    <a:pt x="11342" y="51004"/>
                    <a:pt x="11475" y="50970"/>
                  </a:cubicBezTo>
                  <a:cubicBezTo>
                    <a:pt x="11742" y="50903"/>
                    <a:pt x="12009" y="50770"/>
                    <a:pt x="12209" y="50637"/>
                  </a:cubicBezTo>
                  <a:lnTo>
                    <a:pt x="12209" y="50637"/>
                  </a:lnTo>
                  <a:cubicBezTo>
                    <a:pt x="12109" y="50837"/>
                    <a:pt x="12042" y="51037"/>
                    <a:pt x="11976" y="51237"/>
                  </a:cubicBezTo>
                  <a:cubicBezTo>
                    <a:pt x="11876" y="51704"/>
                    <a:pt x="11842" y="52238"/>
                    <a:pt x="12042" y="52771"/>
                  </a:cubicBezTo>
                  <a:cubicBezTo>
                    <a:pt x="11776" y="52705"/>
                    <a:pt x="11509" y="52671"/>
                    <a:pt x="11242" y="52671"/>
                  </a:cubicBezTo>
                  <a:cubicBezTo>
                    <a:pt x="9674" y="52671"/>
                    <a:pt x="8873" y="53739"/>
                    <a:pt x="8373" y="54840"/>
                  </a:cubicBezTo>
                  <a:cubicBezTo>
                    <a:pt x="7239" y="55340"/>
                    <a:pt x="6438" y="55940"/>
                    <a:pt x="6138" y="57041"/>
                  </a:cubicBezTo>
                  <a:cubicBezTo>
                    <a:pt x="6005" y="57508"/>
                    <a:pt x="6005" y="58042"/>
                    <a:pt x="6138" y="58509"/>
                  </a:cubicBezTo>
                  <a:cubicBezTo>
                    <a:pt x="6105" y="58476"/>
                    <a:pt x="6071" y="58409"/>
                    <a:pt x="6005" y="58376"/>
                  </a:cubicBezTo>
                  <a:cubicBezTo>
                    <a:pt x="6005" y="58309"/>
                    <a:pt x="5971" y="58209"/>
                    <a:pt x="5938" y="58142"/>
                  </a:cubicBezTo>
                  <a:cubicBezTo>
                    <a:pt x="5838" y="58009"/>
                    <a:pt x="5771" y="57875"/>
                    <a:pt x="5738" y="57708"/>
                  </a:cubicBezTo>
                  <a:cubicBezTo>
                    <a:pt x="5705" y="57642"/>
                    <a:pt x="5671" y="57575"/>
                    <a:pt x="5638" y="57508"/>
                  </a:cubicBezTo>
                  <a:cubicBezTo>
                    <a:pt x="5638" y="57408"/>
                    <a:pt x="5604" y="57308"/>
                    <a:pt x="5571" y="57208"/>
                  </a:cubicBezTo>
                  <a:cubicBezTo>
                    <a:pt x="5538" y="57041"/>
                    <a:pt x="5504" y="56841"/>
                    <a:pt x="5471" y="56641"/>
                  </a:cubicBezTo>
                  <a:cubicBezTo>
                    <a:pt x="5471" y="56541"/>
                    <a:pt x="5438" y="56441"/>
                    <a:pt x="5438" y="56374"/>
                  </a:cubicBezTo>
                  <a:cubicBezTo>
                    <a:pt x="5438" y="56274"/>
                    <a:pt x="5438" y="56174"/>
                    <a:pt x="5438" y="56074"/>
                  </a:cubicBezTo>
                  <a:cubicBezTo>
                    <a:pt x="5438" y="55940"/>
                    <a:pt x="5438" y="55840"/>
                    <a:pt x="5438" y="55707"/>
                  </a:cubicBezTo>
                  <a:cubicBezTo>
                    <a:pt x="5438" y="55640"/>
                    <a:pt x="5438" y="55540"/>
                    <a:pt x="5438" y="55440"/>
                  </a:cubicBezTo>
                  <a:cubicBezTo>
                    <a:pt x="5438" y="55340"/>
                    <a:pt x="5438" y="55207"/>
                    <a:pt x="5404" y="55106"/>
                  </a:cubicBezTo>
                  <a:cubicBezTo>
                    <a:pt x="5438" y="55006"/>
                    <a:pt x="5471" y="54906"/>
                    <a:pt x="5471" y="54773"/>
                  </a:cubicBezTo>
                  <a:cubicBezTo>
                    <a:pt x="5504" y="54573"/>
                    <a:pt x="5538" y="54339"/>
                    <a:pt x="5571" y="54106"/>
                  </a:cubicBezTo>
                  <a:cubicBezTo>
                    <a:pt x="5571" y="54006"/>
                    <a:pt x="5604" y="53872"/>
                    <a:pt x="5604" y="53739"/>
                  </a:cubicBezTo>
                  <a:cubicBezTo>
                    <a:pt x="5638" y="53639"/>
                    <a:pt x="5671" y="53539"/>
                    <a:pt x="5705" y="53439"/>
                  </a:cubicBezTo>
                  <a:cubicBezTo>
                    <a:pt x="5705" y="53339"/>
                    <a:pt x="5738" y="53272"/>
                    <a:pt x="5738" y="53172"/>
                  </a:cubicBezTo>
                  <a:cubicBezTo>
                    <a:pt x="5771" y="53038"/>
                    <a:pt x="5805" y="52938"/>
                    <a:pt x="5838" y="52805"/>
                  </a:cubicBezTo>
                  <a:cubicBezTo>
                    <a:pt x="5871" y="52705"/>
                    <a:pt x="5905" y="52605"/>
                    <a:pt x="5905" y="52505"/>
                  </a:cubicBezTo>
                  <a:cubicBezTo>
                    <a:pt x="5971" y="52405"/>
                    <a:pt x="6005" y="52338"/>
                    <a:pt x="6038" y="52238"/>
                  </a:cubicBezTo>
                  <a:cubicBezTo>
                    <a:pt x="6105" y="52071"/>
                    <a:pt x="6172" y="51904"/>
                    <a:pt x="6272" y="51737"/>
                  </a:cubicBezTo>
                  <a:cubicBezTo>
                    <a:pt x="6305" y="51671"/>
                    <a:pt x="6338" y="51571"/>
                    <a:pt x="6372" y="51504"/>
                  </a:cubicBezTo>
                  <a:cubicBezTo>
                    <a:pt x="6438" y="51437"/>
                    <a:pt x="6472" y="51370"/>
                    <a:pt x="6505" y="51304"/>
                  </a:cubicBezTo>
                  <a:cubicBezTo>
                    <a:pt x="6605" y="51170"/>
                    <a:pt x="6705" y="51037"/>
                    <a:pt x="6805" y="50937"/>
                  </a:cubicBezTo>
                  <a:cubicBezTo>
                    <a:pt x="6872" y="50870"/>
                    <a:pt x="6905" y="50803"/>
                    <a:pt x="6939" y="50737"/>
                  </a:cubicBezTo>
                  <a:cubicBezTo>
                    <a:pt x="7005" y="50703"/>
                    <a:pt x="7072" y="50670"/>
                    <a:pt x="7106" y="50637"/>
                  </a:cubicBezTo>
                  <a:cubicBezTo>
                    <a:pt x="7206" y="50537"/>
                    <a:pt x="7306" y="50470"/>
                    <a:pt x="7439" y="50403"/>
                  </a:cubicBezTo>
                  <a:cubicBezTo>
                    <a:pt x="7472" y="50370"/>
                    <a:pt x="7506" y="50336"/>
                    <a:pt x="7539" y="50336"/>
                  </a:cubicBezTo>
                  <a:close/>
                  <a:moveTo>
                    <a:pt x="35659" y="61811"/>
                  </a:moveTo>
                  <a:lnTo>
                    <a:pt x="35659" y="61811"/>
                  </a:lnTo>
                  <a:cubicBezTo>
                    <a:pt x="36126" y="62078"/>
                    <a:pt x="36627" y="62278"/>
                    <a:pt x="37227" y="62478"/>
                  </a:cubicBezTo>
                  <a:cubicBezTo>
                    <a:pt x="37227" y="62979"/>
                    <a:pt x="37227" y="63479"/>
                    <a:pt x="37260" y="63980"/>
                  </a:cubicBezTo>
                  <a:cubicBezTo>
                    <a:pt x="36927" y="64213"/>
                    <a:pt x="36560" y="64513"/>
                    <a:pt x="36193" y="64847"/>
                  </a:cubicBezTo>
                  <a:cubicBezTo>
                    <a:pt x="36026" y="63846"/>
                    <a:pt x="35859" y="62812"/>
                    <a:pt x="35659" y="61811"/>
                  </a:cubicBezTo>
                  <a:close/>
                  <a:moveTo>
                    <a:pt x="49102" y="63446"/>
                  </a:moveTo>
                  <a:cubicBezTo>
                    <a:pt x="49102" y="63613"/>
                    <a:pt x="49102" y="63813"/>
                    <a:pt x="49069" y="63980"/>
                  </a:cubicBezTo>
                  <a:cubicBezTo>
                    <a:pt x="49069" y="64346"/>
                    <a:pt x="49035" y="64747"/>
                    <a:pt x="49002" y="65114"/>
                  </a:cubicBezTo>
                  <a:cubicBezTo>
                    <a:pt x="48835" y="64813"/>
                    <a:pt x="48669" y="64547"/>
                    <a:pt x="48468" y="64313"/>
                  </a:cubicBezTo>
                  <a:cubicBezTo>
                    <a:pt x="48702" y="64013"/>
                    <a:pt x="48902" y="63713"/>
                    <a:pt x="49102" y="63446"/>
                  </a:cubicBezTo>
                  <a:close/>
                  <a:moveTo>
                    <a:pt x="13910" y="54706"/>
                  </a:moveTo>
                  <a:cubicBezTo>
                    <a:pt x="16245" y="55940"/>
                    <a:pt x="26086" y="61111"/>
                    <a:pt x="29922" y="61978"/>
                  </a:cubicBezTo>
                  <a:cubicBezTo>
                    <a:pt x="30089" y="62212"/>
                    <a:pt x="30189" y="62412"/>
                    <a:pt x="30255" y="62512"/>
                  </a:cubicBezTo>
                  <a:cubicBezTo>
                    <a:pt x="30255" y="62512"/>
                    <a:pt x="30255" y="62545"/>
                    <a:pt x="30289" y="62545"/>
                  </a:cubicBezTo>
                  <a:lnTo>
                    <a:pt x="30089" y="62545"/>
                  </a:lnTo>
                  <a:cubicBezTo>
                    <a:pt x="29688" y="62545"/>
                    <a:pt x="29321" y="62612"/>
                    <a:pt x="28954" y="62779"/>
                  </a:cubicBezTo>
                  <a:cubicBezTo>
                    <a:pt x="27887" y="63179"/>
                    <a:pt x="26753" y="64380"/>
                    <a:pt x="25485" y="66315"/>
                  </a:cubicBezTo>
                  <a:cubicBezTo>
                    <a:pt x="23717" y="62779"/>
                    <a:pt x="22250" y="62779"/>
                    <a:pt x="21449" y="62779"/>
                  </a:cubicBezTo>
                  <a:cubicBezTo>
                    <a:pt x="20849" y="62779"/>
                    <a:pt x="20282" y="62945"/>
                    <a:pt x="19781" y="63279"/>
                  </a:cubicBezTo>
                  <a:cubicBezTo>
                    <a:pt x="18981" y="63779"/>
                    <a:pt x="18180" y="64914"/>
                    <a:pt x="17446" y="66281"/>
                  </a:cubicBezTo>
                  <a:cubicBezTo>
                    <a:pt x="15979" y="63613"/>
                    <a:pt x="14511" y="63613"/>
                    <a:pt x="13844" y="63613"/>
                  </a:cubicBezTo>
                  <a:cubicBezTo>
                    <a:pt x="13644" y="63613"/>
                    <a:pt x="13443" y="63613"/>
                    <a:pt x="13243" y="63679"/>
                  </a:cubicBezTo>
                  <a:lnTo>
                    <a:pt x="13177" y="63679"/>
                  </a:lnTo>
                  <a:cubicBezTo>
                    <a:pt x="13243" y="63479"/>
                    <a:pt x="13277" y="63279"/>
                    <a:pt x="13277" y="63046"/>
                  </a:cubicBezTo>
                  <a:cubicBezTo>
                    <a:pt x="13277" y="62579"/>
                    <a:pt x="13177" y="62145"/>
                    <a:pt x="12976" y="61745"/>
                  </a:cubicBezTo>
                  <a:cubicBezTo>
                    <a:pt x="13310" y="61411"/>
                    <a:pt x="13577" y="60977"/>
                    <a:pt x="13810" y="60510"/>
                  </a:cubicBezTo>
                  <a:cubicBezTo>
                    <a:pt x="14511" y="60210"/>
                    <a:pt x="14811" y="60010"/>
                    <a:pt x="15078" y="59777"/>
                  </a:cubicBezTo>
                  <a:cubicBezTo>
                    <a:pt x="15778" y="59143"/>
                    <a:pt x="16112" y="58142"/>
                    <a:pt x="15945" y="57208"/>
                  </a:cubicBezTo>
                  <a:cubicBezTo>
                    <a:pt x="15712" y="55974"/>
                    <a:pt x="14844" y="55407"/>
                    <a:pt x="14010" y="55040"/>
                  </a:cubicBezTo>
                  <a:cubicBezTo>
                    <a:pt x="13977" y="54906"/>
                    <a:pt x="13944" y="54806"/>
                    <a:pt x="13910" y="54706"/>
                  </a:cubicBezTo>
                  <a:close/>
                  <a:moveTo>
                    <a:pt x="60377" y="64613"/>
                  </a:moveTo>
                  <a:cubicBezTo>
                    <a:pt x="59977" y="65047"/>
                    <a:pt x="59376" y="65747"/>
                    <a:pt x="58542" y="66948"/>
                  </a:cubicBezTo>
                  <a:cubicBezTo>
                    <a:pt x="58476" y="66681"/>
                    <a:pt x="58375" y="66448"/>
                    <a:pt x="58309" y="66214"/>
                  </a:cubicBezTo>
                  <a:cubicBezTo>
                    <a:pt x="58742" y="65848"/>
                    <a:pt x="59176" y="65547"/>
                    <a:pt x="59576" y="65214"/>
                  </a:cubicBezTo>
                  <a:cubicBezTo>
                    <a:pt x="59843" y="65014"/>
                    <a:pt x="60110" y="64813"/>
                    <a:pt x="60377" y="64613"/>
                  </a:cubicBezTo>
                  <a:close/>
                  <a:moveTo>
                    <a:pt x="71051" y="62011"/>
                  </a:moveTo>
                  <a:cubicBezTo>
                    <a:pt x="71351" y="62145"/>
                    <a:pt x="71685" y="62245"/>
                    <a:pt x="72019" y="62245"/>
                  </a:cubicBezTo>
                  <a:cubicBezTo>
                    <a:pt x="72486" y="62412"/>
                    <a:pt x="73019" y="62512"/>
                    <a:pt x="73586" y="62545"/>
                  </a:cubicBezTo>
                  <a:cubicBezTo>
                    <a:pt x="73987" y="63412"/>
                    <a:pt x="74854" y="64013"/>
                    <a:pt x="75855" y="64080"/>
                  </a:cubicBezTo>
                  <a:cubicBezTo>
                    <a:pt x="75855" y="64080"/>
                    <a:pt x="75855" y="64080"/>
                    <a:pt x="75855" y="64113"/>
                  </a:cubicBezTo>
                  <a:cubicBezTo>
                    <a:pt x="75888" y="64113"/>
                    <a:pt x="75888" y="64146"/>
                    <a:pt x="75921" y="64180"/>
                  </a:cubicBezTo>
                  <a:cubicBezTo>
                    <a:pt x="75955" y="64213"/>
                    <a:pt x="75988" y="64246"/>
                    <a:pt x="76021" y="64280"/>
                  </a:cubicBezTo>
                  <a:cubicBezTo>
                    <a:pt x="76021" y="64313"/>
                    <a:pt x="76021" y="64346"/>
                    <a:pt x="76055" y="64413"/>
                  </a:cubicBezTo>
                  <a:cubicBezTo>
                    <a:pt x="76055" y="64447"/>
                    <a:pt x="76088" y="64480"/>
                    <a:pt x="76088" y="64513"/>
                  </a:cubicBezTo>
                  <a:cubicBezTo>
                    <a:pt x="76021" y="64580"/>
                    <a:pt x="75955" y="64613"/>
                    <a:pt x="75888" y="64647"/>
                  </a:cubicBezTo>
                  <a:cubicBezTo>
                    <a:pt x="75521" y="64847"/>
                    <a:pt x="75221" y="65147"/>
                    <a:pt x="75021" y="65481"/>
                  </a:cubicBezTo>
                  <a:cubicBezTo>
                    <a:pt x="74687" y="65747"/>
                    <a:pt x="74387" y="66114"/>
                    <a:pt x="74220" y="66548"/>
                  </a:cubicBezTo>
                  <a:cubicBezTo>
                    <a:pt x="74153" y="66681"/>
                    <a:pt x="74087" y="66848"/>
                    <a:pt x="74053" y="67015"/>
                  </a:cubicBezTo>
                  <a:cubicBezTo>
                    <a:pt x="73686" y="66348"/>
                    <a:pt x="73286" y="65747"/>
                    <a:pt x="72953" y="65280"/>
                  </a:cubicBezTo>
                  <a:cubicBezTo>
                    <a:pt x="72552" y="64780"/>
                    <a:pt x="71418" y="63279"/>
                    <a:pt x="69650" y="63279"/>
                  </a:cubicBezTo>
                  <a:cubicBezTo>
                    <a:pt x="68850" y="63279"/>
                    <a:pt x="68082" y="63579"/>
                    <a:pt x="67515" y="64146"/>
                  </a:cubicBezTo>
                  <a:cubicBezTo>
                    <a:pt x="67015" y="64647"/>
                    <a:pt x="66448" y="65414"/>
                    <a:pt x="65914" y="66281"/>
                  </a:cubicBezTo>
                  <a:cubicBezTo>
                    <a:pt x="65647" y="65614"/>
                    <a:pt x="65314" y="65047"/>
                    <a:pt x="64980" y="64613"/>
                  </a:cubicBezTo>
                  <a:cubicBezTo>
                    <a:pt x="65280" y="64280"/>
                    <a:pt x="65514" y="63879"/>
                    <a:pt x="65714" y="63446"/>
                  </a:cubicBezTo>
                  <a:cubicBezTo>
                    <a:pt x="66415" y="63146"/>
                    <a:pt x="66715" y="62945"/>
                    <a:pt x="66982" y="62712"/>
                  </a:cubicBezTo>
                  <a:cubicBezTo>
                    <a:pt x="67048" y="62679"/>
                    <a:pt x="67115" y="62612"/>
                    <a:pt x="67148" y="62545"/>
                  </a:cubicBezTo>
                  <a:cubicBezTo>
                    <a:pt x="67615" y="62779"/>
                    <a:pt x="68116" y="62912"/>
                    <a:pt x="68649" y="62912"/>
                  </a:cubicBezTo>
                  <a:cubicBezTo>
                    <a:pt x="69550" y="62912"/>
                    <a:pt x="70351" y="62579"/>
                    <a:pt x="71051" y="62011"/>
                  </a:cubicBezTo>
                  <a:close/>
                  <a:moveTo>
                    <a:pt x="78990" y="70818"/>
                  </a:moveTo>
                  <a:cubicBezTo>
                    <a:pt x="78990" y="70884"/>
                    <a:pt x="78990" y="70951"/>
                    <a:pt x="78957" y="71051"/>
                  </a:cubicBezTo>
                  <a:cubicBezTo>
                    <a:pt x="78957" y="71151"/>
                    <a:pt x="78990" y="71251"/>
                    <a:pt x="78990" y="71385"/>
                  </a:cubicBezTo>
                  <a:cubicBezTo>
                    <a:pt x="78957" y="71485"/>
                    <a:pt x="78957" y="71585"/>
                    <a:pt x="78924" y="71685"/>
                  </a:cubicBezTo>
                  <a:cubicBezTo>
                    <a:pt x="78924" y="71919"/>
                    <a:pt x="78890" y="72119"/>
                    <a:pt x="78857" y="72319"/>
                  </a:cubicBezTo>
                  <a:cubicBezTo>
                    <a:pt x="78823" y="72352"/>
                    <a:pt x="78823" y="72386"/>
                    <a:pt x="78823" y="72452"/>
                  </a:cubicBezTo>
                  <a:cubicBezTo>
                    <a:pt x="78423" y="72552"/>
                    <a:pt x="78023" y="72719"/>
                    <a:pt x="77689" y="72986"/>
                  </a:cubicBezTo>
                  <a:cubicBezTo>
                    <a:pt x="77389" y="73253"/>
                    <a:pt x="77122" y="73553"/>
                    <a:pt x="76922" y="73887"/>
                  </a:cubicBezTo>
                  <a:cubicBezTo>
                    <a:pt x="76722" y="73119"/>
                    <a:pt x="76422" y="72185"/>
                    <a:pt x="75955" y="71018"/>
                  </a:cubicBezTo>
                  <a:cubicBezTo>
                    <a:pt x="75955" y="71018"/>
                    <a:pt x="75955" y="70985"/>
                    <a:pt x="75955" y="70985"/>
                  </a:cubicBezTo>
                  <a:cubicBezTo>
                    <a:pt x="76088" y="71018"/>
                    <a:pt x="76255" y="71051"/>
                    <a:pt x="76422" y="71085"/>
                  </a:cubicBezTo>
                  <a:cubicBezTo>
                    <a:pt x="76722" y="71218"/>
                    <a:pt x="77089" y="71285"/>
                    <a:pt x="77456" y="71285"/>
                  </a:cubicBezTo>
                  <a:cubicBezTo>
                    <a:pt x="77789" y="71285"/>
                    <a:pt x="78156" y="71218"/>
                    <a:pt x="78457" y="71085"/>
                  </a:cubicBezTo>
                  <a:cubicBezTo>
                    <a:pt x="78623" y="71018"/>
                    <a:pt x="78823" y="70918"/>
                    <a:pt x="78990" y="70818"/>
                  </a:cubicBezTo>
                  <a:close/>
                  <a:moveTo>
                    <a:pt x="76622" y="77789"/>
                  </a:moveTo>
                  <a:cubicBezTo>
                    <a:pt x="76689" y="77956"/>
                    <a:pt x="76789" y="78090"/>
                    <a:pt x="76889" y="78223"/>
                  </a:cubicBezTo>
                  <a:cubicBezTo>
                    <a:pt x="77389" y="78857"/>
                    <a:pt x="78123" y="79290"/>
                    <a:pt x="78957" y="79391"/>
                  </a:cubicBezTo>
                  <a:cubicBezTo>
                    <a:pt x="78957" y="79391"/>
                    <a:pt x="78924" y="79391"/>
                    <a:pt x="78924" y="79424"/>
                  </a:cubicBezTo>
                  <a:cubicBezTo>
                    <a:pt x="78857" y="79557"/>
                    <a:pt x="78757" y="79724"/>
                    <a:pt x="78690" y="79858"/>
                  </a:cubicBezTo>
                  <a:cubicBezTo>
                    <a:pt x="78623" y="79958"/>
                    <a:pt x="78590" y="80024"/>
                    <a:pt x="78557" y="80124"/>
                  </a:cubicBezTo>
                  <a:cubicBezTo>
                    <a:pt x="78490" y="80191"/>
                    <a:pt x="78423" y="80258"/>
                    <a:pt x="78356" y="80325"/>
                  </a:cubicBezTo>
                  <a:cubicBezTo>
                    <a:pt x="78256" y="80491"/>
                    <a:pt x="78123" y="80625"/>
                    <a:pt x="77990" y="80792"/>
                  </a:cubicBezTo>
                  <a:cubicBezTo>
                    <a:pt x="77923" y="80858"/>
                    <a:pt x="77856" y="80958"/>
                    <a:pt x="77789" y="81025"/>
                  </a:cubicBezTo>
                  <a:cubicBezTo>
                    <a:pt x="77723" y="81092"/>
                    <a:pt x="77623" y="81125"/>
                    <a:pt x="77556" y="81192"/>
                  </a:cubicBezTo>
                  <a:cubicBezTo>
                    <a:pt x="77422" y="81325"/>
                    <a:pt x="77256" y="81459"/>
                    <a:pt x="77122" y="81559"/>
                  </a:cubicBezTo>
                  <a:cubicBezTo>
                    <a:pt x="77022" y="81625"/>
                    <a:pt x="76955" y="81692"/>
                    <a:pt x="76889" y="81759"/>
                  </a:cubicBezTo>
                  <a:cubicBezTo>
                    <a:pt x="76789" y="81792"/>
                    <a:pt x="76722" y="81826"/>
                    <a:pt x="76622" y="81892"/>
                  </a:cubicBezTo>
                  <a:cubicBezTo>
                    <a:pt x="76455" y="81992"/>
                    <a:pt x="76288" y="82092"/>
                    <a:pt x="76121" y="82159"/>
                  </a:cubicBezTo>
                  <a:cubicBezTo>
                    <a:pt x="76021" y="82226"/>
                    <a:pt x="75955" y="82259"/>
                    <a:pt x="75855" y="82326"/>
                  </a:cubicBezTo>
                  <a:cubicBezTo>
                    <a:pt x="75788" y="82326"/>
                    <a:pt x="75721" y="82359"/>
                    <a:pt x="75621" y="82359"/>
                  </a:cubicBezTo>
                  <a:cubicBezTo>
                    <a:pt x="75454" y="82426"/>
                    <a:pt x="75288" y="82493"/>
                    <a:pt x="75121" y="82526"/>
                  </a:cubicBezTo>
                  <a:cubicBezTo>
                    <a:pt x="75054" y="82526"/>
                    <a:pt x="74954" y="82559"/>
                    <a:pt x="74887" y="82593"/>
                  </a:cubicBezTo>
                  <a:lnTo>
                    <a:pt x="74654" y="82593"/>
                  </a:lnTo>
                  <a:cubicBezTo>
                    <a:pt x="74520" y="82626"/>
                    <a:pt x="74420" y="82626"/>
                    <a:pt x="74320" y="82626"/>
                  </a:cubicBezTo>
                  <a:lnTo>
                    <a:pt x="73953" y="82626"/>
                  </a:lnTo>
                  <a:cubicBezTo>
                    <a:pt x="73887" y="82593"/>
                    <a:pt x="73820" y="82593"/>
                    <a:pt x="73753" y="82559"/>
                  </a:cubicBezTo>
                  <a:cubicBezTo>
                    <a:pt x="73620" y="82559"/>
                    <a:pt x="73486" y="82526"/>
                    <a:pt x="73319" y="82459"/>
                  </a:cubicBezTo>
                  <a:cubicBezTo>
                    <a:pt x="73253" y="82426"/>
                    <a:pt x="73219" y="82426"/>
                    <a:pt x="73153" y="82426"/>
                  </a:cubicBezTo>
                  <a:cubicBezTo>
                    <a:pt x="73053" y="82359"/>
                    <a:pt x="72986" y="82326"/>
                    <a:pt x="72886" y="82259"/>
                  </a:cubicBezTo>
                  <a:cubicBezTo>
                    <a:pt x="72719" y="82159"/>
                    <a:pt x="72519" y="82092"/>
                    <a:pt x="72385" y="81992"/>
                  </a:cubicBezTo>
                  <a:cubicBezTo>
                    <a:pt x="72319" y="81926"/>
                    <a:pt x="72219" y="81892"/>
                    <a:pt x="72152" y="81859"/>
                  </a:cubicBezTo>
                  <a:cubicBezTo>
                    <a:pt x="72085" y="81792"/>
                    <a:pt x="72019" y="81726"/>
                    <a:pt x="71952" y="81692"/>
                  </a:cubicBezTo>
                  <a:cubicBezTo>
                    <a:pt x="71818" y="81592"/>
                    <a:pt x="71685" y="81492"/>
                    <a:pt x="71618" y="81392"/>
                  </a:cubicBezTo>
                  <a:cubicBezTo>
                    <a:pt x="71552" y="81325"/>
                    <a:pt x="71518" y="81292"/>
                    <a:pt x="71451" y="81259"/>
                  </a:cubicBezTo>
                  <a:cubicBezTo>
                    <a:pt x="71418" y="81192"/>
                    <a:pt x="71385" y="81125"/>
                    <a:pt x="71351" y="81092"/>
                  </a:cubicBezTo>
                  <a:cubicBezTo>
                    <a:pt x="71318" y="80992"/>
                    <a:pt x="71251" y="80925"/>
                    <a:pt x="71218" y="80825"/>
                  </a:cubicBezTo>
                  <a:cubicBezTo>
                    <a:pt x="71218" y="80792"/>
                    <a:pt x="71185" y="80758"/>
                    <a:pt x="71151" y="80725"/>
                  </a:cubicBezTo>
                  <a:cubicBezTo>
                    <a:pt x="71151" y="80691"/>
                    <a:pt x="71151" y="80658"/>
                    <a:pt x="71151" y="80591"/>
                  </a:cubicBezTo>
                  <a:cubicBezTo>
                    <a:pt x="71151" y="80525"/>
                    <a:pt x="71118" y="80458"/>
                    <a:pt x="71118" y="80358"/>
                  </a:cubicBezTo>
                  <a:cubicBezTo>
                    <a:pt x="71118" y="80325"/>
                    <a:pt x="71118" y="80291"/>
                    <a:pt x="71118" y="80258"/>
                  </a:cubicBezTo>
                  <a:cubicBezTo>
                    <a:pt x="71118" y="80224"/>
                    <a:pt x="71151" y="80224"/>
                    <a:pt x="71151" y="80224"/>
                  </a:cubicBezTo>
                  <a:cubicBezTo>
                    <a:pt x="71251" y="79924"/>
                    <a:pt x="71318" y="79624"/>
                    <a:pt x="71318" y="79290"/>
                  </a:cubicBezTo>
                  <a:cubicBezTo>
                    <a:pt x="71318" y="79290"/>
                    <a:pt x="71285" y="79257"/>
                    <a:pt x="71285" y="79224"/>
                  </a:cubicBezTo>
                  <a:cubicBezTo>
                    <a:pt x="71585" y="79224"/>
                    <a:pt x="71885" y="79190"/>
                    <a:pt x="72152" y="79190"/>
                  </a:cubicBezTo>
                  <a:cubicBezTo>
                    <a:pt x="74053" y="79024"/>
                    <a:pt x="75755" y="78890"/>
                    <a:pt x="76622" y="77789"/>
                  </a:cubicBezTo>
                  <a:close/>
                  <a:moveTo>
                    <a:pt x="33224" y="0"/>
                  </a:moveTo>
                  <a:cubicBezTo>
                    <a:pt x="31690" y="0"/>
                    <a:pt x="30889" y="1101"/>
                    <a:pt x="30389" y="2169"/>
                  </a:cubicBezTo>
                  <a:cubicBezTo>
                    <a:pt x="29255" y="2702"/>
                    <a:pt x="28454" y="3303"/>
                    <a:pt x="28154" y="4370"/>
                  </a:cubicBezTo>
                  <a:cubicBezTo>
                    <a:pt x="27920" y="5204"/>
                    <a:pt x="28087" y="6071"/>
                    <a:pt x="28588" y="6772"/>
                  </a:cubicBezTo>
                  <a:cubicBezTo>
                    <a:pt x="28988" y="7306"/>
                    <a:pt x="29488" y="7639"/>
                    <a:pt x="30222" y="7873"/>
                  </a:cubicBezTo>
                  <a:cubicBezTo>
                    <a:pt x="30389" y="8240"/>
                    <a:pt x="30556" y="8573"/>
                    <a:pt x="30756" y="8907"/>
                  </a:cubicBezTo>
                  <a:cubicBezTo>
                    <a:pt x="29588" y="9040"/>
                    <a:pt x="28588" y="9574"/>
                    <a:pt x="27887" y="10441"/>
                  </a:cubicBezTo>
                  <a:cubicBezTo>
                    <a:pt x="27487" y="10908"/>
                    <a:pt x="27220" y="11475"/>
                    <a:pt x="27020" y="12076"/>
                  </a:cubicBezTo>
                  <a:cubicBezTo>
                    <a:pt x="25585" y="12743"/>
                    <a:pt x="24351" y="14177"/>
                    <a:pt x="23817" y="15945"/>
                  </a:cubicBezTo>
                  <a:cubicBezTo>
                    <a:pt x="23417" y="17346"/>
                    <a:pt x="23517" y="18714"/>
                    <a:pt x="24084" y="19915"/>
                  </a:cubicBezTo>
                  <a:cubicBezTo>
                    <a:pt x="23984" y="19881"/>
                    <a:pt x="23851" y="19815"/>
                    <a:pt x="23751" y="19781"/>
                  </a:cubicBezTo>
                  <a:cubicBezTo>
                    <a:pt x="23717" y="19548"/>
                    <a:pt x="23684" y="19348"/>
                    <a:pt x="23617" y="19114"/>
                  </a:cubicBezTo>
                  <a:cubicBezTo>
                    <a:pt x="23284" y="17947"/>
                    <a:pt x="22216" y="17113"/>
                    <a:pt x="20982" y="17113"/>
                  </a:cubicBezTo>
                  <a:lnTo>
                    <a:pt x="20882" y="17113"/>
                  </a:lnTo>
                  <a:cubicBezTo>
                    <a:pt x="20615" y="16946"/>
                    <a:pt x="20348" y="16779"/>
                    <a:pt x="20048" y="16646"/>
                  </a:cubicBezTo>
                  <a:cubicBezTo>
                    <a:pt x="19581" y="16445"/>
                    <a:pt x="19114" y="16345"/>
                    <a:pt x="18614" y="16345"/>
                  </a:cubicBezTo>
                  <a:cubicBezTo>
                    <a:pt x="17546" y="16345"/>
                    <a:pt x="16612" y="16846"/>
                    <a:pt x="15912" y="17646"/>
                  </a:cubicBezTo>
                  <a:cubicBezTo>
                    <a:pt x="15111" y="17713"/>
                    <a:pt x="14311" y="18047"/>
                    <a:pt x="13744" y="18614"/>
                  </a:cubicBezTo>
                  <a:cubicBezTo>
                    <a:pt x="13610" y="18714"/>
                    <a:pt x="13543" y="18847"/>
                    <a:pt x="13443" y="18947"/>
                  </a:cubicBezTo>
                  <a:cubicBezTo>
                    <a:pt x="13343" y="18881"/>
                    <a:pt x="13243" y="18847"/>
                    <a:pt x="13110" y="18814"/>
                  </a:cubicBezTo>
                  <a:cubicBezTo>
                    <a:pt x="12976" y="18313"/>
                    <a:pt x="12810" y="17913"/>
                    <a:pt x="12543" y="17546"/>
                  </a:cubicBezTo>
                  <a:cubicBezTo>
                    <a:pt x="12042" y="16846"/>
                    <a:pt x="11175" y="16445"/>
                    <a:pt x="10341" y="16445"/>
                  </a:cubicBezTo>
                  <a:cubicBezTo>
                    <a:pt x="8807" y="16445"/>
                    <a:pt x="8006" y="17513"/>
                    <a:pt x="7506" y="18614"/>
                  </a:cubicBezTo>
                  <a:cubicBezTo>
                    <a:pt x="6372" y="19114"/>
                    <a:pt x="5538" y="19714"/>
                    <a:pt x="5238" y="20815"/>
                  </a:cubicBezTo>
                  <a:cubicBezTo>
                    <a:pt x="5004" y="21616"/>
                    <a:pt x="5171" y="22516"/>
                    <a:pt x="5671" y="23184"/>
                  </a:cubicBezTo>
                  <a:cubicBezTo>
                    <a:pt x="6071" y="23717"/>
                    <a:pt x="6605" y="24051"/>
                    <a:pt x="7339" y="24284"/>
                  </a:cubicBezTo>
                  <a:cubicBezTo>
                    <a:pt x="7773" y="25419"/>
                    <a:pt x="8507" y="26419"/>
                    <a:pt x="10074" y="26419"/>
                  </a:cubicBezTo>
                  <a:lnTo>
                    <a:pt x="10208" y="26419"/>
                  </a:lnTo>
                  <a:cubicBezTo>
                    <a:pt x="10975" y="26386"/>
                    <a:pt x="11542" y="26086"/>
                    <a:pt x="11976" y="25652"/>
                  </a:cubicBezTo>
                  <a:lnTo>
                    <a:pt x="11976" y="25652"/>
                  </a:lnTo>
                  <a:cubicBezTo>
                    <a:pt x="11909" y="26119"/>
                    <a:pt x="11909" y="26586"/>
                    <a:pt x="11976" y="27020"/>
                  </a:cubicBezTo>
                  <a:cubicBezTo>
                    <a:pt x="11842" y="27053"/>
                    <a:pt x="11709" y="27086"/>
                    <a:pt x="11575" y="27153"/>
                  </a:cubicBezTo>
                  <a:cubicBezTo>
                    <a:pt x="11542" y="27187"/>
                    <a:pt x="11142" y="27353"/>
                    <a:pt x="10608" y="27654"/>
                  </a:cubicBezTo>
                  <a:cubicBezTo>
                    <a:pt x="10441" y="27754"/>
                    <a:pt x="10308" y="27854"/>
                    <a:pt x="10174" y="27987"/>
                  </a:cubicBezTo>
                  <a:cubicBezTo>
                    <a:pt x="10008" y="28054"/>
                    <a:pt x="9874" y="28121"/>
                    <a:pt x="9741" y="28221"/>
                  </a:cubicBezTo>
                  <a:cubicBezTo>
                    <a:pt x="9441" y="28421"/>
                    <a:pt x="9140" y="28621"/>
                    <a:pt x="8873" y="28854"/>
                  </a:cubicBezTo>
                  <a:cubicBezTo>
                    <a:pt x="8740" y="28954"/>
                    <a:pt x="8607" y="29088"/>
                    <a:pt x="8507" y="29221"/>
                  </a:cubicBezTo>
                  <a:cubicBezTo>
                    <a:pt x="8340" y="29321"/>
                    <a:pt x="8206" y="29455"/>
                    <a:pt x="8073" y="29588"/>
                  </a:cubicBezTo>
                  <a:cubicBezTo>
                    <a:pt x="7773" y="29855"/>
                    <a:pt x="7506" y="30155"/>
                    <a:pt x="7272" y="30456"/>
                  </a:cubicBezTo>
                  <a:cubicBezTo>
                    <a:pt x="7139" y="30622"/>
                    <a:pt x="7005" y="30822"/>
                    <a:pt x="6939" y="31023"/>
                  </a:cubicBezTo>
                  <a:cubicBezTo>
                    <a:pt x="6772" y="31189"/>
                    <a:pt x="6639" y="31356"/>
                    <a:pt x="6538" y="31556"/>
                  </a:cubicBezTo>
                  <a:cubicBezTo>
                    <a:pt x="6305" y="32023"/>
                    <a:pt x="6138" y="32490"/>
                    <a:pt x="6005" y="32957"/>
                  </a:cubicBezTo>
                  <a:cubicBezTo>
                    <a:pt x="5938" y="33224"/>
                    <a:pt x="5938" y="33491"/>
                    <a:pt x="5938" y="33725"/>
                  </a:cubicBezTo>
                  <a:cubicBezTo>
                    <a:pt x="5871" y="33991"/>
                    <a:pt x="5838" y="34258"/>
                    <a:pt x="5838" y="34558"/>
                  </a:cubicBezTo>
                  <a:cubicBezTo>
                    <a:pt x="5871" y="35059"/>
                    <a:pt x="5971" y="35593"/>
                    <a:pt x="6138" y="36093"/>
                  </a:cubicBezTo>
                  <a:cubicBezTo>
                    <a:pt x="6138" y="36126"/>
                    <a:pt x="6138" y="36126"/>
                    <a:pt x="6138" y="36126"/>
                  </a:cubicBezTo>
                  <a:cubicBezTo>
                    <a:pt x="6105" y="36193"/>
                    <a:pt x="6038" y="36260"/>
                    <a:pt x="5971" y="36326"/>
                  </a:cubicBezTo>
                  <a:cubicBezTo>
                    <a:pt x="5871" y="36493"/>
                    <a:pt x="5771" y="36627"/>
                    <a:pt x="5671" y="36793"/>
                  </a:cubicBezTo>
                  <a:cubicBezTo>
                    <a:pt x="5571" y="36893"/>
                    <a:pt x="5438" y="37027"/>
                    <a:pt x="5371" y="37160"/>
                  </a:cubicBezTo>
                  <a:cubicBezTo>
                    <a:pt x="5137" y="37461"/>
                    <a:pt x="4971" y="37761"/>
                    <a:pt x="4804" y="38061"/>
                  </a:cubicBezTo>
                  <a:cubicBezTo>
                    <a:pt x="4704" y="38228"/>
                    <a:pt x="4637" y="38428"/>
                    <a:pt x="4570" y="38595"/>
                  </a:cubicBezTo>
                  <a:cubicBezTo>
                    <a:pt x="4470" y="38728"/>
                    <a:pt x="4370" y="38895"/>
                    <a:pt x="4304" y="39062"/>
                  </a:cubicBezTo>
                  <a:cubicBezTo>
                    <a:pt x="4137" y="39395"/>
                    <a:pt x="4003" y="39762"/>
                    <a:pt x="3903" y="40096"/>
                  </a:cubicBezTo>
                  <a:cubicBezTo>
                    <a:pt x="3837" y="40296"/>
                    <a:pt x="3803" y="40496"/>
                    <a:pt x="3770" y="40663"/>
                  </a:cubicBezTo>
                  <a:cubicBezTo>
                    <a:pt x="3703" y="40863"/>
                    <a:pt x="3636" y="41030"/>
                    <a:pt x="3603" y="41230"/>
                  </a:cubicBezTo>
                  <a:cubicBezTo>
                    <a:pt x="3536" y="41597"/>
                    <a:pt x="3470" y="41997"/>
                    <a:pt x="3436" y="42397"/>
                  </a:cubicBezTo>
                  <a:cubicBezTo>
                    <a:pt x="3436" y="42598"/>
                    <a:pt x="3436" y="42798"/>
                    <a:pt x="3470" y="42998"/>
                  </a:cubicBezTo>
                  <a:cubicBezTo>
                    <a:pt x="3436" y="43198"/>
                    <a:pt x="3436" y="43398"/>
                    <a:pt x="3436" y="43598"/>
                  </a:cubicBezTo>
                  <a:cubicBezTo>
                    <a:pt x="3470" y="43999"/>
                    <a:pt x="3536" y="44399"/>
                    <a:pt x="3603" y="44799"/>
                  </a:cubicBezTo>
                  <a:cubicBezTo>
                    <a:pt x="3670" y="44999"/>
                    <a:pt x="3736" y="45166"/>
                    <a:pt x="3803" y="45333"/>
                  </a:cubicBezTo>
                  <a:cubicBezTo>
                    <a:pt x="3837" y="45566"/>
                    <a:pt x="3870" y="45766"/>
                    <a:pt x="3937" y="45967"/>
                  </a:cubicBezTo>
                  <a:cubicBezTo>
                    <a:pt x="3970" y="46033"/>
                    <a:pt x="4003" y="46100"/>
                    <a:pt x="4037" y="46167"/>
                  </a:cubicBezTo>
                  <a:cubicBezTo>
                    <a:pt x="3903" y="46267"/>
                    <a:pt x="3770" y="46367"/>
                    <a:pt x="3636" y="46467"/>
                  </a:cubicBezTo>
                  <a:cubicBezTo>
                    <a:pt x="3503" y="46600"/>
                    <a:pt x="3336" y="46734"/>
                    <a:pt x="3203" y="46901"/>
                  </a:cubicBezTo>
                  <a:cubicBezTo>
                    <a:pt x="3036" y="47034"/>
                    <a:pt x="2903" y="47167"/>
                    <a:pt x="2769" y="47334"/>
                  </a:cubicBezTo>
                  <a:cubicBezTo>
                    <a:pt x="2502" y="47634"/>
                    <a:pt x="2235" y="47935"/>
                    <a:pt x="2035" y="48268"/>
                  </a:cubicBezTo>
                  <a:cubicBezTo>
                    <a:pt x="1902" y="48435"/>
                    <a:pt x="1802" y="48602"/>
                    <a:pt x="1735" y="48802"/>
                  </a:cubicBezTo>
                  <a:cubicBezTo>
                    <a:pt x="1635" y="48935"/>
                    <a:pt x="1535" y="49102"/>
                    <a:pt x="1435" y="49269"/>
                  </a:cubicBezTo>
                  <a:cubicBezTo>
                    <a:pt x="1268" y="49603"/>
                    <a:pt x="1101" y="49936"/>
                    <a:pt x="968" y="50303"/>
                  </a:cubicBezTo>
                  <a:cubicBezTo>
                    <a:pt x="901" y="50470"/>
                    <a:pt x="868" y="50637"/>
                    <a:pt x="834" y="50837"/>
                  </a:cubicBezTo>
                  <a:cubicBezTo>
                    <a:pt x="768" y="50970"/>
                    <a:pt x="701" y="51137"/>
                    <a:pt x="634" y="51304"/>
                  </a:cubicBezTo>
                  <a:cubicBezTo>
                    <a:pt x="568" y="51504"/>
                    <a:pt x="534" y="51704"/>
                    <a:pt x="467" y="51938"/>
                  </a:cubicBezTo>
                  <a:cubicBezTo>
                    <a:pt x="434" y="52038"/>
                    <a:pt x="434" y="52171"/>
                    <a:pt x="401" y="52271"/>
                  </a:cubicBezTo>
                  <a:cubicBezTo>
                    <a:pt x="367" y="52438"/>
                    <a:pt x="334" y="52605"/>
                    <a:pt x="334" y="52771"/>
                  </a:cubicBezTo>
                  <a:cubicBezTo>
                    <a:pt x="267" y="52905"/>
                    <a:pt x="234" y="53072"/>
                    <a:pt x="201" y="53238"/>
                  </a:cubicBezTo>
                  <a:cubicBezTo>
                    <a:pt x="167" y="53572"/>
                    <a:pt x="101" y="53906"/>
                    <a:pt x="67" y="54239"/>
                  </a:cubicBezTo>
                  <a:cubicBezTo>
                    <a:pt x="67" y="54406"/>
                    <a:pt x="67" y="54573"/>
                    <a:pt x="67" y="54740"/>
                  </a:cubicBezTo>
                  <a:cubicBezTo>
                    <a:pt x="34" y="54906"/>
                    <a:pt x="34" y="55073"/>
                    <a:pt x="0" y="55240"/>
                  </a:cubicBezTo>
                  <a:cubicBezTo>
                    <a:pt x="0" y="55407"/>
                    <a:pt x="0" y="55573"/>
                    <a:pt x="0" y="55740"/>
                  </a:cubicBezTo>
                  <a:cubicBezTo>
                    <a:pt x="0" y="55907"/>
                    <a:pt x="0" y="56107"/>
                    <a:pt x="0" y="56307"/>
                  </a:cubicBezTo>
                  <a:cubicBezTo>
                    <a:pt x="34" y="56474"/>
                    <a:pt x="67" y="56641"/>
                    <a:pt x="101" y="56841"/>
                  </a:cubicBezTo>
                  <a:cubicBezTo>
                    <a:pt x="67" y="57008"/>
                    <a:pt x="101" y="57175"/>
                    <a:pt x="101" y="57375"/>
                  </a:cubicBezTo>
                  <a:cubicBezTo>
                    <a:pt x="167" y="57742"/>
                    <a:pt x="234" y="58109"/>
                    <a:pt x="301" y="58442"/>
                  </a:cubicBezTo>
                  <a:cubicBezTo>
                    <a:pt x="334" y="58642"/>
                    <a:pt x="401" y="58809"/>
                    <a:pt x="501" y="58976"/>
                  </a:cubicBezTo>
                  <a:cubicBezTo>
                    <a:pt x="534" y="59176"/>
                    <a:pt x="568" y="59343"/>
                    <a:pt x="634" y="59543"/>
                  </a:cubicBezTo>
                  <a:cubicBezTo>
                    <a:pt x="768" y="59910"/>
                    <a:pt x="934" y="60277"/>
                    <a:pt x="1101" y="60644"/>
                  </a:cubicBezTo>
                  <a:cubicBezTo>
                    <a:pt x="1201" y="60811"/>
                    <a:pt x="1301" y="60977"/>
                    <a:pt x="1435" y="61111"/>
                  </a:cubicBezTo>
                  <a:cubicBezTo>
                    <a:pt x="1502" y="61311"/>
                    <a:pt x="1602" y="61478"/>
                    <a:pt x="1735" y="61678"/>
                  </a:cubicBezTo>
                  <a:cubicBezTo>
                    <a:pt x="1969" y="62011"/>
                    <a:pt x="2235" y="62312"/>
                    <a:pt x="2502" y="62612"/>
                  </a:cubicBezTo>
                  <a:cubicBezTo>
                    <a:pt x="2636" y="62779"/>
                    <a:pt x="2802" y="62879"/>
                    <a:pt x="2969" y="63012"/>
                  </a:cubicBezTo>
                  <a:cubicBezTo>
                    <a:pt x="3103" y="63146"/>
                    <a:pt x="3236" y="63312"/>
                    <a:pt x="3403" y="63446"/>
                  </a:cubicBezTo>
                  <a:cubicBezTo>
                    <a:pt x="3703" y="63679"/>
                    <a:pt x="4037" y="63913"/>
                    <a:pt x="4370" y="64113"/>
                  </a:cubicBezTo>
                  <a:cubicBezTo>
                    <a:pt x="4537" y="64213"/>
                    <a:pt x="4737" y="64280"/>
                    <a:pt x="4904" y="64346"/>
                  </a:cubicBezTo>
                  <a:cubicBezTo>
                    <a:pt x="5071" y="64447"/>
                    <a:pt x="5238" y="64547"/>
                    <a:pt x="5404" y="64647"/>
                  </a:cubicBezTo>
                  <a:cubicBezTo>
                    <a:pt x="5738" y="64780"/>
                    <a:pt x="6105" y="64914"/>
                    <a:pt x="6472" y="65047"/>
                  </a:cubicBezTo>
                  <a:cubicBezTo>
                    <a:pt x="6639" y="65080"/>
                    <a:pt x="6805" y="65114"/>
                    <a:pt x="6972" y="65147"/>
                  </a:cubicBezTo>
                  <a:cubicBezTo>
                    <a:pt x="7139" y="65214"/>
                    <a:pt x="7306" y="65280"/>
                    <a:pt x="7472" y="65314"/>
                  </a:cubicBezTo>
                  <a:cubicBezTo>
                    <a:pt x="7806" y="65414"/>
                    <a:pt x="8173" y="65447"/>
                    <a:pt x="8507" y="65514"/>
                  </a:cubicBezTo>
                  <a:cubicBezTo>
                    <a:pt x="8640" y="65547"/>
                    <a:pt x="8773" y="65547"/>
                    <a:pt x="8907" y="65547"/>
                  </a:cubicBezTo>
                  <a:lnTo>
                    <a:pt x="9007" y="65547"/>
                  </a:lnTo>
                  <a:cubicBezTo>
                    <a:pt x="9174" y="65581"/>
                    <a:pt x="9340" y="65614"/>
                    <a:pt x="9507" y="65647"/>
                  </a:cubicBezTo>
                  <a:cubicBezTo>
                    <a:pt x="9841" y="65647"/>
                    <a:pt x="10174" y="65681"/>
                    <a:pt x="10508" y="65681"/>
                  </a:cubicBezTo>
                  <a:lnTo>
                    <a:pt x="10641" y="65681"/>
                  </a:lnTo>
                  <a:cubicBezTo>
                    <a:pt x="8773" y="68416"/>
                    <a:pt x="7873" y="73119"/>
                    <a:pt x="7906" y="75054"/>
                  </a:cubicBezTo>
                  <a:cubicBezTo>
                    <a:pt x="7973" y="78723"/>
                    <a:pt x="10308" y="79357"/>
                    <a:pt x="11042" y="79457"/>
                  </a:cubicBezTo>
                  <a:lnTo>
                    <a:pt x="11375" y="79457"/>
                  </a:lnTo>
                  <a:cubicBezTo>
                    <a:pt x="11542" y="79491"/>
                    <a:pt x="27887" y="79691"/>
                    <a:pt x="43765" y="79691"/>
                  </a:cubicBezTo>
                  <a:lnTo>
                    <a:pt x="43798" y="79691"/>
                  </a:lnTo>
                  <a:cubicBezTo>
                    <a:pt x="52738" y="79691"/>
                    <a:pt x="59877" y="79624"/>
                    <a:pt x="65014" y="79491"/>
                  </a:cubicBezTo>
                  <a:cubicBezTo>
                    <a:pt x="65314" y="79491"/>
                    <a:pt x="65581" y="79491"/>
                    <a:pt x="65847" y="79457"/>
                  </a:cubicBezTo>
                  <a:lnTo>
                    <a:pt x="65847" y="79457"/>
                  </a:lnTo>
                  <a:cubicBezTo>
                    <a:pt x="65781" y="79691"/>
                    <a:pt x="65714" y="79924"/>
                    <a:pt x="65714" y="80158"/>
                  </a:cubicBezTo>
                  <a:cubicBezTo>
                    <a:pt x="65714" y="80224"/>
                    <a:pt x="65714" y="80325"/>
                    <a:pt x="65714" y="80391"/>
                  </a:cubicBezTo>
                  <a:cubicBezTo>
                    <a:pt x="65714" y="80792"/>
                    <a:pt x="65747" y="81192"/>
                    <a:pt x="65814" y="81592"/>
                  </a:cubicBezTo>
                  <a:cubicBezTo>
                    <a:pt x="65847" y="81826"/>
                    <a:pt x="65948" y="82026"/>
                    <a:pt x="66048" y="82226"/>
                  </a:cubicBezTo>
                  <a:cubicBezTo>
                    <a:pt x="66081" y="82459"/>
                    <a:pt x="66148" y="82726"/>
                    <a:pt x="66214" y="82960"/>
                  </a:cubicBezTo>
                  <a:cubicBezTo>
                    <a:pt x="66415" y="83360"/>
                    <a:pt x="66615" y="83760"/>
                    <a:pt x="66882" y="84127"/>
                  </a:cubicBezTo>
                  <a:cubicBezTo>
                    <a:pt x="67015" y="84327"/>
                    <a:pt x="67148" y="84494"/>
                    <a:pt x="67315" y="84628"/>
                  </a:cubicBezTo>
                  <a:cubicBezTo>
                    <a:pt x="67415" y="84828"/>
                    <a:pt x="67549" y="84995"/>
                    <a:pt x="67715" y="85161"/>
                  </a:cubicBezTo>
                  <a:cubicBezTo>
                    <a:pt x="67982" y="85428"/>
                    <a:pt x="68283" y="85695"/>
                    <a:pt x="68583" y="85962"/>
                  </a:cubicBezTo>
                  <a:cubicBezTo>
                    <a:pt x="68750" y="86062"/>
                    <a:pt x="68916" y="86162"/>
                    <a:pt x="69083" y="86229"/>
                  </a:cubicBezTo>
                  <a:cubicBezTo>
                    <a:pt x="69217" y="86362"/>
                    <a:pt x="69383" y="86496"/>
                    <a:pt x="69550" y="86596"/>
                  </a:cubicBezTo>
                  <a:cubicBezTo>
                    <a:pt x="69817" y="86796"/>
                    <a:pt x="70151" y="86963"/>
                    <a:pt x="70484" y="87129"/>
                  </a:cubicBezTo>
                  <a:cubicBezTo>
                    <a:pt x="70651" y="87196"/>
                    <a:pt x="70818" y="87263"/>
                    <a:pt x="71018" y="87330"/>
                  </a:cubicBezTo>
                  <a:cubicBezTo>
                    <a:pt x="71185" y="87430"/>
                    <a:pt x="71351" y="87530"/>
                    <a:pt x="71552" y="87596"/>
                  </a:cubicBezTo>
                  <a:cubicBezTo>
                    <a:pt x="71952" y="87730"/>
                    <a:pt x="72352" y="87830"/>
                    <a:pt x="72752" y="87897"/>
                  </a:cubicBezTo>
                  <a:cubicBezTo>
                    <a:pt x="72886" y="87930"/>
                    <a:pt x="73086" y="87963"/>
                    <a:pt x="73253" y="87963"/>
                  </a:cubicBezTo>
                  <a:cubicBezTo>
                    <a:pt x="73286" y="87963"/>
                    <a:pt x="73319" y="87930"/>
                    <a:pt x="73353" y="87930"/>
                  </a:cubicBezTo>
                  <a:cubicBezTo>
                    <a:pt x="73553" y="87997"/>
                    <a:pt x="73753" y="88030"/>
                    <a:pt x="73987" y="88030"/>
                  </a:cubicBezTo>
                  <a:lnTo>
                    <a:pt x="74320" y="88030"/>
                  </a:lnTo>
                  <a:cubicBezTo>
                    <a:pt x="74587" y="88030"/>
                    <a:pt x="74887" y="88030"/>
                    <a:pt x="75187" y="87997"/>
                  </a:cubicBezTo>
                  <a:cubicBezTo>
                    <a:pt x="75388" y="87963"/>
                    <a:pt x="75588" y="87930"/>
                    <a:pt x="75755" y="87863"/>
                  </a:cubicBezTo>
                  <a:cubicBezTo>
                    <a:pt x="75955" y="87863"/>
                    <a:pt x="76155" y="87830"/>
                    <a:pt x="76355" y="87797"/>
                  </a:cubicBezTo>
                  <a:cubicBezTo>
                    <a:pt x="76722" y="87730"/>
                    <a:pt x="77089" y="87596"/>
                    <a:pt x="77456" y="87496"/>
                  </a:cubicBezTo>
                  <a:cubicBezTo>
                    <a:pt x="77623" y="87430"/>
                    <a:pt x="77789" y="87330"/>
                    <a:pt x="77956" y="87229"/>
                  </a:cubicBezTo>
                  <a:cubicBezTo>
                    <a:pt x="78156" y="87196"/>
                    <a:pt x="78323" y="87129"/>
                    <a:pt x="78490" y="87029"/>
                  </a:cubicBezTo>
                  <a:cubicBezTo>
                    <a:pt x="78823" y="86896"/>
                    <a:pt x="79157" y="86696"/>
                    <a:pt x="79457" y="86529"/>
                  </a:cubicBezTo>
                  <a:cubicBezTo>
                    <a:pt x="79624" y="86429"/>
                    <a:pt x="79757" y="86295"/>
                    <a:pt x="79891" y="86195"/>
                  </a:cubicBezTo>
                  <a:cubicBezTo>
                    <a:pt x="80058" y="86095"/>
                    <a:pt x="80191" y="86029"/>
                    <a:pt x="80358" y="85929"/>
                  </a:cubicBezTo>
                  <a:cubicBezTo>
                    <a:pt x="80625" y="85695"/>
                    <a:pt x="80925" y="85462"/>
                    <a:pt x="81192" y="85228"/>
                  </a:cubicBezTo>
                  <a:cubicBezTo>
                    <a:pt x="81325" y="85095"/>
                    <a:pt x="81459" y="84961"/>
                    <a:pt x="81559" y="84828"/>
                  </a:cubicBezTo>
                  <a:cubicBezTo>
                    <a:pt x="81692" y="84728"/>
                    <a:pt x="81826" y="84594"/>
                    <a:pt x="81959" y="84461"/>
                  </a:cubicBezTo>
                  <a:cubicBezTo>
                    <a:pt x="82193" y="84194"/>
                    <a:pt x="82426" y="83927"/>
                    <a:pt x="82660" y="83627"/>
                  </a:cubicBezTo>
                  <a:cubicBezTo>
                    <a:pt x="82793" y="83493"/>
                    <a:pt x="82860" y="83327"/>
                    <a:pt x="82960" y="83160"/>
                  </a:cubicBezTo>
                  <a:cubicBezTo>
                    <a:pt x="83093" y="83026"/>
                    <a:pt x="83193" y="82893"/>
                    <a:pt x="83293" y="82726"/>
                  </a:cubicBezTo>
                  <a:cubicBezTo>
                    <a:pt x="83493" y="82393"/>
                    <a:pt x="83660" y="82059"/>
                    <a:pt x="83827" y="81726"/>
                  </a:cubicBezTo>
                  <a:cubicBezTo>
                    <a:pt x="83927" y="81559"/>
                    <a:pt x="83994" y="81359"/>
                    <a:pt x="84027" y="81158"/>
                  </a:cubicBezTo>
                  <a:cubicBezTo>
                    <a:pt x="84127" y="80992"/>
                    <a:pt x="84194" y="80825"/>
                    <a:pt x="84261" y="80658"/>
                  </a:cubicBezTo>
                  <a:cubicBezTo>
                    <a:pt x="84394" y="80258"/>
                    <a:pt x="84494" y="79858"/>
                    <a:pt x="84561" y="79457"/>
                  </a:cubicBezTo>
                  <a:cubicBezTo>
                    <a:pt x="84594" y="79257"/>
                    <a:pt x="84594" y="79024"/>
                    <a:pt x="84594" y="78823"/>
                  </a:cubicBezTo>
                  <a:cubicBezTo>
                    <a:pt x="84661" y="78657"/>
                    <a:pt x="84661" y="78457"/>
                    <a:pt x="84694" y="78223"/>
                  </a:cubicBezTo>
                  <a:cubicBezTo>
                    <a:pt x="84694" y="78223"/>
                    <a:pt x="84694" y="78123"/>
                    <a:pt x="84694" y="78123"/>
                  </a:cubicBezTo>
                  <a:cubicBezTo>
                    <a:pt x="84694" y="77789"/>
                    <a:pt x="84661" y="77456"/>
                    <a:pt x="84628" y="77122"/>
                  </a:cubicBezTo>
                  <a:cubicBezTo>
                    <a:pt x="84594" y="77056"/>
                    <a:pt x="84594" y="76989"/>
                    <a:pt x="84594" y="76889"/>
                  </a:cubicBezTo>
                  <a:cubicBezTo>
                    <a:pt x="84561" y="76722"/>
                    <a:pt x="84494" y="76555"/>
                    <a:pt x="84427" y="76388"/>
                  </a:cubicBezTo>
                  <a:cubicBezTo>
                    <a:pt x="84427" y="76188"/>
                    <a:pt x="84394" y="75988"/>
                    <a:pt x="84361" y="75788"/>
                  </a:cubicBezTo>
                  <a:cubicBezTo>
                    <a:pt x="84227" y="75354"/>
                    <a:pt x="84061" y="74921"/>
                    <a:pt x="83894" y="74554"/>
                  </a:cubicBezTo>
                  <a:cubicBezTo>
                    <a:pt x="83894" y="74454"/>
                    <a:pt x="83927" y="74387"/>
                    <a:pt x="83960" y="74287"/>
                  </a:cubicBezTo>
                  <a:cubicBezTo>
                    <a:pt x="84027" y="74087"/>
                    <a:pt x="84027" y="73920"/>
                    <a:pt x="84061" y="73753"/>
                  </a:cubicBezTo>
                  <a:cubicBezTo>
                    <a:pt x="84094" y="73586"/>
                    <a:pt x="84161" y="73420"/>
                    <a:pt x="84194" y="73253"/>
                  </a:cubicBezTo>
                  <a:cubicBezTo>
                    <a:pt x="84227" y="72919"/>
                    <a:pt x="84294" y="72586"/>
                    <a:pt x="84327" y="72219"/>
                  </a:cubicBezTo>
                  <a:cubicBezTo>
                    <a:pt x="84327" y="72052"/>
                    <a:pt x="84327" y="71885"/>
                    <a:pt x="84327" y="71718"/>
                  </a:cubicBezTo>
                  <a:cubicBezTo>
                    <a:pt x="84361" y="71552"/>
                    <a:pt x="84394" y="71385"/>
                    <a:pt x="84394" y="71218"/>
                  </a:cubicBezTo>
                  <a:cubicBezTo>
                    <a:pt x="84394" y="71051"/>
                    <a:pt x="84394" y="70851"/>
                    <a:pt x="84394" y="70651"/>
                  </a:cubicBezTo>
                  <a:cubicBezTo>
                    <a:pt x="84394" y="70484"/>
                    <a:pt x="84394" y="70317"/>
                    <a:pt x="84394" y="70151"/>
                  </a:cubicBezTo>
                  <a:cubicBezTo>
                    <a:pt x="84361" y="69950"/>
                    <a:pt x="84327" y="69750"/>
                    <a:pt x="84294" y="69584"/>
                  </a:cubicBezTo>
                  <a:cubicBezTo>
                    <a:pt x="84294" y="69350"/>
                    <a:pt x="84294" y="69150"/>
                    <a:pt x="84227" y="68950"/>
                  </a:cubicBezTo>
                  <a:cubicBezTo>
                    <a:pt x="84161" y="68516"/>
                    <a:pt x="84027" y="68082"/>
                    <a:pt x="83860" y="67682"/>
                  </a:cubicBezTo>
                  <a:cubicBezTo>
                    <a:pt x="83794" y="67449"/>
                    <a:pt x="83660" y="67249"/>
                    <a:pt x="83527" y="67048"/>
                  </a:cubicBezTo>
                  <a:cubicBezTo>
                    <a:pt x="83427" y="66815"/>
                    <a:pt x="83327" y="66581"/>
                    <a:pt x="83193" y="66381"/>
                  </a:cubicBezTo>
                  <a:cubicBezTo>
                    <a:pt x="82893" y="65948"/>
                    <a:pt x="82526" y="65581"/>
                    <a:pt x="82126" y="65247"/>
                  </a:cubicBezTo>
                  <a:cubicBezTo>
                    <a:pt x="81959" y="65114"/>
                    <a:pt x="81826" y="65014"/>
                    <a:pt x="81659" y="64947"/>
                  </a:cubicBezTo>
                  <a:cubicBezTo>
                    <a:pt x="81659" y="64847"/>
                    <a:pt x="81659" y="64747"/>
                    <a:pt x="81659" y="64647"/>
                  </a:cubicBezTo>
                  <a:cubicBezTo>
                    <a:pt x="81625" y="64447"/>
                    <a:pt x="81559" y="64246"/>
                    <a:pt x="81525" y="64080"/>
                  </a:cubicBezTo>
                  <a:cubicBezTo>
                    <a:pt x="81492" y="63879"/>
                    <a:pt x="81492" y="63679"/>
                    <a:pt x="81425" y="63479"/>
                  </a:cubicBezTo>
                  <a:cubicBezTo>
                    <a:pt x="81325" y="63046"/>
                    <a:pt x="81192" y="62645"/>
                    <a:pt x="81025" y="62278"/>
                  </a:cubicBezTo>
                  <a:cubicBezTo>
                    <a:pt x="80925" y="62045"/>
                    <a:pt x="80825" y="61845"/>
                    <a:pt x="80691" y="61678"/>
                  </a:cubicBezTo>
                  <a:cubicBezTo>
                    <a:pt x="80591" y="61444"/>
                    <a:pt x="80491" y="61244"/>
                    <a:pt x="80325" y="61011"/>
                  </a:cubicBezTo>
                  <a:cubicBezTo>
                    <a:pt x="80024" y="60610"/>
                    <a:pt x="79657" y="60210"/>
                    <a:pt x="79257" y="59910"/>
                  </a:cubicBezTo>
                  <a:cubicBezTo>
                    <a:pt x="79057" y="59710"/>
                    <a:pt x="78823" y="59576"/>
                    <a:pt x="78557" y="59476"/>
                  </a:cubicBezTo>
                  <a:cubicBezTo>
                    <a:pt x="78356" y="59310"/>
                    <a:pt x="78123" y="59176"/>
                    <a:pt x="77889" y="59076"/>
                  </a:cubicBezTo>
                  <a:cubicBezTo>
                    <a:pt x="77756" y="59043"/>
                    <a:pt x="77656" y="58976"/>
                    <a:pt x="77556" y="58943"/>
                  </a:cubicBezTo>
                  <a:cubicBezTo>
                    <a:pt x="77589" y="58576"/>
                    <a:pt x="77556" y="58175"/>
                    <a:pt x="77489" y="57775"/>
                  </a:cubicBezTo>
                  <a:cubicBezTo>
                    <a:pt x="77489" y="57742"/>
                    <a:pt x="77489" y="57675"/>
                    <a:pt x="77489" y="57642"/>
                  </a:cubicBezTo>
                  <a:cubicBezTo>
                    <a:pt x="77523" y="56841"/>
                    <a:pt x="77189" y="56074"/>
                    <a:pt x="76622" y="55573"/>
                  </a:cubicBezTo>
                  <a:cubicBezTo>
                    <a:pt x="77089" y="54539"/>
                    <a:pt x="77089" y="53405"/>
                    <a:pt x="76522" y="52471"/>
                  </a:cubicBezTo>
                  <a:cubicBezTo>
                    <a:pt x="76088" y="51737"/>
                    <a:pt x="75454" y="51204"/>
                    <a:pt x="74687" y="50903"/>
                  </a:cubicBezTo>
                  <a:cubicBezTo>
                    <a:pt x="74554" y="50637"/>
                    <a:pt x="74387" y="50336"/>
                    <a:pt x="74187" y="50103"/>
                  </a:cubicBezTo>
                  <a:cubicBezTo>
                    <a:pt x="74053" y="49936"/>
                    <a:pt x="73887" y="49769"/>
                    <a:pt x="73720" y="49603"/>
                  </a:cubicBezTo>
                  <a:cubicBezTo>
                    <a:pt x="75021" y="49502"/>
                    <a:pt x="76155" y="49202"/>
                    <a:pt x="77122" y="48769"/>
                  </a:cubicBezTo>
                  <a:cubicBezTo>
                    <a:pt x="77556" y="48902"/>
                    <a:pt x="78056" y="49002"/>
                    <a:pt x="78523" y="49002"/>
                  </a:cubicBezTo>
                  <a:cubicBezTo>
                    <a:pt x="81058" y="49002"/>
                    <a:pt x="83860" y="46801"/>
                    <a:pt x="84894" y="44032"/>
                  </a:cubicBezTo>
                  <a:cubicBezTo>
                    <a:pt x="85662" y="41897"/>
                    <a:pt x="85261" y="39829"/>
                    <a:pt x="83727" y="38395"/>
                  </a:cubicBezTo>
                  <a:cubicBezTo>
                    <a:pt x="83026" y="33925"/>
                    <a:pt x="81292" y="26386"/>
                    <a:pt x="77356" y="19514"/>
                  </a:cubicBezTo>
                  <a:cubicBezTo>
                    <a:pt x="71852" y="9907"/>
                    <a:pt x="63646" y="4804"/>
                    <a:pt x="53639" y="4804"/>
                  </a:cubicBezTo>
                  <a:cubicBezTo>
                    <a:pt x="48669" y="4804"/>
                    <a:pt x="43198" y="6071"/>
                    <a:pt x="37327" y="8506"/>
                  </a:cubicBezTo>
                  <a:cubicBezTo>
                    <a:pt x="37027" y="8440"/>
                    <a:pt x="36693" y="8406"/>
                    <a:pt x="36360" y="8406"/>
                  </a:cubicBezTo>
                  <a:cubicBezTo>
                    <a:pt x="36060" y="8406"/>
                    <a:pt x="35759" y="8440"/>
                    <a:pt x="35459" y="8506"/>
                  </a:cubicBezTo>
                  <a:cubicBezTo>
                    <a:pt x="35593" y="8306"/>
                    <a:pt x="35693" y="8073"/>
                    <a:pt x="35826" y="7873"/>
                  </a:cubicBezTo>
                  <a:cubicBezTo>
                    <a:pt x="36493" y="7572"/>
                    <a:pt x="36827" y="7372"/>
                    <a:pt x="37094" y="7139"/>
                  </a:cubicBezTo>
                  <a:cubicBezTo>
                    <a:pt x="37794" y="6505"/>
                    <a:pt x="38128" y="5471"/>
                    <a:pt x="37961" y="4570"/>
                  </a:cubicBezTo>
                  <a:cubicBezTo>
                    <a:pt x="37694" y="3336"/>
                    <a:pt x="36860" y="2769"/>
                    <a:pt x="36026" y="2369"/>
                  </a:cubicBezTo>
                  <a:cubicBezTo>
                    <a:pt x="35893" y="1902"/>
                    <a:pt x="35726" y="1501"/>
                    <a:pt x="35426" y="1101"/>
                  </a:cubicBezTo>
                  <a:cubicBezTo>
                    <a:pt x="34925" y="434"/>
                    <a:pt x="34091" y="0"/>
                    <a:pt x="33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6"/>
            <p:cNvSpPr/>
            <p:nvPr/>
          </p:nvSpPr>
          <p:spPr>
            <a:xfrm>
              <a:off x="4267125" y="1773650"/>
              <a:ext cx="435450" cy="211675"/>
            </a:xfrm>
            <a:custGeom>
              <a:avLst/>
              <a:gdLst/>
              <a:ahLst/>
              <a:cxnLst/>
              <a:rect l="l" t="t" r="r" b="b"/>
              <a:pathLst>
                <a:path w="17418" h="8467" extrusionOk="0">
                  <a:moveTo>
                    <a:pt x="4496" y="0"/>
                  </a:moveTo>
                  <a:cubicBezTo>
                    <a:pt x="1838" y="0"/>
                    <a:pt x="0" y="569"/>
                    <a:pt x="1012" y="1157"/>
                  </a:cubicBezTo>
                  <a:cubicBezTo>
                    <a:pt x="2679" y="2127"/>
                    <a:pt x="15085" y="8467"/>
                    <a:pt x="17114" y="8467"/>
                  </a:cubicBezTo>
                  <a:cubicBezTo>
                    <a:pt x="17318" y="8467"/>
                    <a:pt x="17417" y="8402"/>
                    <a:pt x="17390" y="8262"/>
                  </a:cubicBezTo>
                  <a:cubicBezTo>
                    <a:pt x="17390" y="8262"/>
                    <a:pt x="16289" y="3792"/>
                    <a:pt x="11519" y="1424"/>
                  </a:cubicBezTo>
                  <a:cubicBezTo>
                    <a:pt x="9364" y="376"/>
                    <a:pt x="6659" y="0"/>
                    <a:pt x="4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6"/>
            <p:cNvSpPr/>
            <p:nvPr/>
          </p:nvSpPr>
          <p:spPr>
            <a:xfrm>
              <a:off x="4116450" y="969475"/>
              <a:ext cx="124275" cy="124275"/>
            </a:xfrm>
            <a:custGeom>
              <a:avLst/>
              <a:gdLst/>
              <a:ahLst/>
              <a:cxnLst/>
              <a:rect l="l" t="t" r="r" b="b"/>
              <a:pathLst>
                <a:path w="4971" h="4971" extrusionOk="0">
                  <a:moveTo>
                    <a:pt x="2669" y="567"/>
                  </a:moveTo>
                  <a:cubicBezTo>
                    <a:pt x="2736" y="801"/>
                    <a:pt x="2802" y="1101"/>
                    <a:pt x="2836" y="1301"/>
                  </a:cubicBezTo>
                  <a:cubicBezTo>
                    <a:pt x="2969" y="1802"/>
                    <a:pt x="3002" y="1935"/>
                    <a:pt x="3069" y="2002"/>
                  </a:cubicBezTo>
                  <a:cubicBezTo>
                    <a:pt x="3102" y="2068"/>
                    <a:pt x="3203" y="2102"/>
                    <a:pt x="3703" y="2302"/>
                  </a:cubicBezTo>
                  <a:cubicBezTo>
                    <a:pt x="3870" y="2369"/>
                    <a:pt x="4170" y="2469"/>
                    <a:pt x="4370" y="2535"/>
                  </a:cubicBezTo>
                  <a:cubicBezTo>
                    <a:pt x="4103" y="2669"/>
                    <a:pt x="3603" y="2836"/>
                    <a:pt x="3203" y="3002"/>
                  </a:cubicBezTo>
                  <a:cubicBezTo>
                    <a:pt x="3136" y="3002"/>
                    <a:pt x="3102" y="3069"/>
                    <a:pt x="3069" y="3102"/>
                  </a:cubicBezTo>
                  <a:cubicBezTo>
                    <a:pt x="2869" y="3569"/>
                    <a:pt x="2635" y="4103"/>
                    <a:pt x="2469" y="4403"/>
                  </a:cubicBezTo>
                  <a:cubicBezTo>
                    <a:pt x="2335" y="4103"/>
                    <a:pt x="2168" y="3536"/>
                    <a:pt x="2068" y="3036"/>
                  </a:cubicBezTo>
                  <a:cubicBezTo>
                    <a:pt x="2035" y="2936"/>
                    <a:pt x="1968" y="2869"/>
                    <a:pt x="1902" y="2869"/>
                  </a:cubicBezTo>
                  <a:cubicBezTo>
                    <a:pt x="1401" y="2769"/>
                    <a:pt x="868" y="2635"/>
                    <a:pt x="567" y="2569"/>
                  </a:cubicBezTo>
                  <a:cubicBezTo>
                    <a:pt x="868" y="2402"/>
                    <a:pt x="1468" y="2135"/>
                    <a:pt x="2002" y="1902"/>
                  </a:cubicBezTo>
                  <a:cubicBezTo>
                    <a:pt x="2068" y="1902"/>
                    <a:pt x="2102" y="1835"/>
                    <a:pt x="2135" y="1802"/>
                  </a:cubicBezTo>
                  <a:cubicBezTo>
                    <a:pt x="2302" y="1368"/>
                    <a:pt x="2502" y="868"/>
                    <a:pt x="2669" y="567"/>
                  </a:cubicBezTo>
                  <a:close/>
                  <a:moveTo>
                    <a:pt x="2702" y="0"/>
                  </a:moveTo>
                  <a:cubicBezTo>
                    <a:pt x="2569" y="0"/>
                    <a:pt x="2369" y="0"/>
                    <a:pt x="1768" y="1568"/>
                  </a:cubicBezTo>
                  <a:cubicBezTo>
                    <a:pt x="100" y="2235"/>
                    <a:pt x="34" y="2435"/>
                    <a:pt x="0" y="2535"/>
                  </a:cubicBezTo>
                  <a:cubicBezTo>
                    <a:pt x="0" y="2602"/>
                    <a:pt x="0" y="2702"/>
                    <a:pt x="67" y="2736"/>
                  </a:cubicBezTo>
                  <a:cubicBezTo>
                    <a:pt x="100" y="2802"/>
                    <a:pt x="234" y="2969"/>
                    <a:pt x="1701" y="3269"/>
                  </a:cubicBezTo>
                  <a:cubicBezTo>
                    <a:pt x="2135" y="4971"/>
                    <a:pt x="2269" y="4971"/>
                    <a:pt x="2435" y="4971"/>
                  </a:cubicBezTo>
                  <a:cubicBezTo>
                    <a:pt x="2569" y="4971"/>
                    <a:pt x="2736" y="4971"/>
                    <a:pt x="3436" y="3369"/>
                  </a:cubicBezTo>
                  <a:cubicBezTo>
                    <a:pt x="3870" y="3203"/>
                    <a:pt x="4704" y="2902"/>
                    <a:pt x="4870" y="2736"/>
                  </a:cubicBezTo>
                  <a:cubicBezTo>
                    <a:pt x="4937" y="2669"/>
                    <a:pt x="4970" y="2569"/>
                    <a:pt x="4937" y="2502"/>
                  </a:cubicBezTo>
                  <a:cubicBezTo>
                    <a:pt x="4904" y="2302"/>
                    <a:pt x="4670" y="2202"/>
                    <a:pt x="3836" y="1902"/>
                  </a:cubicBezTo>
                  <a:cubicBezTo>
                    <a:pt x="3670" y="1835"/>
                    <a:pt x="3469" y="1768"/>
                    <a:pt x="3403" y="1735"/>
                  </a:cubicBezTo>
                  <a:cubicBezTo>
                    <a:pt x="3369" y="1635"/>
                    <a:pt x="3303" y="1401"/>
                    <a:pt x="3269" y="1201"/>
                  </a:cubicBezTo>
                  <a:cubicBezTo>
                    <a:pt x="3102" y="601"/>
                    <a:pt x="3002" y="234"/>
                    <a:pt x="2902" y="100"/>
                  </a:cubicBezTo>
                  <a:cubicBezTo>
                    <a:pt x="2869" y="34"/>
                    <a:pt x="2769" y="0"/>
                    <a:pt x="2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6"/>
            <p:cNvSpPr/>
            <p:nvPr/>
          </p:nvSpPr>
          <p:spPr>
            <a:xfrm>
              <a:off x="5174700" y="1123750"/>
              <a:ext cx="124275" cy="124275"/>
            </a:xfrm>
            <a:custGeom>
              <a:avLst/>
              <a:gdLst/>
              <a:ahLst/>
              <a:cxnLst/>
              <a:rect l="l" t="t" r="r" b="b"/>
              <a:pathLst>
                <a:path w="4971" h="4971" extrusionOk="0">
                  <a:moveTo>
                    <a:pt x="2669" y="567"/>
                  </a:moveTo>
                  <a:cubicBezTo>
                    <a:pt x="2736" y="801"/>
                    <a:pt x="2802" y="1101"/>
                    <a:pt x="2869" y="1301"/>
                  </a:cubicBezTo>
                  <a:cubicBezTo>
                    <a:pt x="3003" y="1802"/>
                    <a:pt x="3036" y="1935"/>
                    <a:pt x="3069" y="2002"/>
                  </a:cubicBezTo>
                  <a:cubicBezTo>
                    <a:pt x="3136" y="2069"/>
                    <a:pt x="3236" y="2102"/>
                    <a:pt x="3703" y="2302"/>
                  </a:cubicBezTo>
                  <a:cubicBezTo>
                    <a:pt x="3903" y="2369"/>
                    <a:pt x="4170" y="2469"/>
                    <a:pt x="4370" y="2536"/>
                  </a:cubicBezTo>
                  <a:cubicBezTo>
                    <a:pt x="4103" y="2669"/>
                    <a:pt x="3636" y="2836"/>
                    <a:pt x="3236" y="3003"/>
                  </a:cubicBezTo>
                  <a:cubicBezTo>
                    <a:pt x="3169" y="3003"/>
                    <a:pt x="3136" y="3036"/>
                    <a:pt x="3103" y="3103"/>
                  </a:cubicBezTo>
                  <a:cubicBezTo>
                    <a:pt x="2903" y="3570"/>
                    <a:pt x="2636" y="4103"/>
                    <a:pt x="2469" y="4404"/>
                  </a:cubicBezTo>
                  <a:cubicBezTo>
                    <a:pt x="2369" y="4103"/>
                    <a:pt x="2202" y="3503"/>
                    <a:pt x="2069" y="3036"/>
                  </a:cubicBezTo>
                  <a:cubicBezTo>
                    <a:pt x="2069" y="2936"/>
                    <a:pt x="2002" y="2869"/>
                    <a:pt x="1902" y="2869"/>
                  </a:cubicBezTo>
                  <a:cubicBezTo>
                    <a:pt x="1435" y="2769"/>
                    <a:pt x="868" y="2636"/>
                    <a:pt x="601" y="2569"/>
                  </a:cubicBezTo>
                  <a:cubicBezTo>
                    <a:pt x="901" y="2402"/>
                    <a:pt x="1502" y="2102"/>
                    <a:pt x="2035" y="1902"/>
                  </a:cubicBezTo>
                  <a:cubicBezTo>
                    <a:pt x="2102" y="1868"/>
                    <a:pt x="2135" y="1835"/>
                    <a:pt x="2135" y="1768"/>
                  </a:cubicBezTo>
                  <a:cubicBezTo>
                    <a:pt x="2302" y="1335"/>
                    <a:pt x="2536" y="868"/>
                    <a:pt x="2669" y="567"/>
                  </a:cubicBezTo>
                  <a:close/>
                  <a:moveTo>
                    <a:pt x="2736" y="0"/>
                  </a:moveTo>
                  <a:cubicBezTo>
                    <a:pt x="2602" y="0"/>
                    <a:pt x="2402" y="0"/>
                    <a:pt x="1802" y="1535"/>
                  </a:cubicBezTo>
                  <a:cubicBezTo>
                    <a:pt x="134" y="2235"/>
                    <a:pt x="67" y="2435"/>
                    <a:pt x="34" y="2536"/>
                  </a:cubicBezTo>
                  <a:cubicBezTo>
                    <a:pt x="0" y="2602"/>
                    <a:pt x="34" y="2702"/>
                    <a:pt x="67" y="2736"/>
                  </a:cubicBezTo>
                  <a:cubicBezTo>
                    <a:pt x="101" y="2802"/>
                    <a:pt x="234" y="2969"/>
                    <a:pt x="1702" y="3236"/>
                  </a:cubicBezTo>
                  <a:cubicBezTo>
                    <a:pt x="2135" y="4971"/>
                    <a:pt x="2302" y="4971"/>
                    <a:pt x="2436" y="4971"/>
                  </a:cubicBezTo>
                  <a:lnTo>
                    <a:pt x="2469" y="4971"/>
                  </a:lnTo>
                  <a:cubicBezTo>
                    <a:pt x="2602" y="4971"/>
                    <a:pt x="2736" y="4971"/>
                    <a:pt x="3436" y="3336"/>
                  </a:cubicBezTo>
                  <a:cubicBezTo>
                    <a:pt x="3870" y="3203"/>
                    <a:pt x="4704" y="2902"/>
                    <a:pt x="4904" y="2736"/>
                  </a:cubicBezTo>
                  <a:cubicBezTo>
                    <a:pt x="4937" y="2669"/>
                    <a:pt x="4971" y="2569"/>
                    <a:pt x="4971" y="2502"/>
                  </a:cubicBezTo>
                  <a:cubicBezTo>
                    <a:pt x="4937" y="2302"/>
                    <a:pt x="4704" y="2202"/>
                    <a:pt x="3870" y="1902"/>
                  </a:cubicBezTo>
                  <a:cubicBezTo>
                    <a:pt x="3703" y="1835"/>
                    <a:pt x="3503" y="1768"/>
                    <a:pt x="3403" y="1735"/>
                  </a:cubicBezTo>
                  <a:cubicBezTo>
                    <a:pt x="3370" y="1635"/>
                    <a:pt x="3303" y="1401"/>
                    <a:pt x="3269" y="1201"/>
                  </a:cubicBezTo>
                  <a:cubicBezTo>
                    <a:pt x="3136" y="601"/>
                    <a:pt x="3036" y="234"/>
                    <a:pt x="2936" y="100"/>
                  </a:cubicBezTo>
                  <a:cubicBezTo>
                    <a:pt x="2869" y="34"/>
                    <a:pt x="2802" y="0"/>
                    <a:pt x="27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6"/>
            <p:cNvSpPr/>
            <p:nvPr/>
          </p:nvSpPr>
          <p:spPr>
            <a:xfrm>
              <a:off x="4688525" y="558350"/>
              <a:ext cx="124275" cy="125100"/>
            </a:xfrm>
            <a:custGeom>
              <a:avLst/>
              <a:gdLst/>
              <a:ahLst/>
              <a:cxnLst/>
              <a:rect l="l" t="t" r="r" b="b"/>
              <a:pathLst>
                <a:path w="4971" h="5004" extrusionOk="0">
                  <a:moveTo>
                    <a:pt x="2669" y="601"/>
                  </a:moveTo>
                  <a:cubicBezTo>
                    <a:pt x="2736" y="834"/>
                    <a:pt x="2802" y="1134"/>
                    <a:pt x="2869" y="1334"/>
                  </a:cubicBezTo>
                  <a:cubicBezTo>
                    <a:pt x="2969" y="1835"/>
                    <a:pt x="3002" y="1935"/>
                    <a:pt x="3069" y="2035"/>
                  </a:cubicBezTo>
                  <a:cubicBezTo>
                    <a:pt x="3136" y="2102"/>
                    <a:pt x="3236" y="2135"/>
                    <a:pt x="3703" y="2302"/>
                  </a:cubicBezTo>
                  <a:cubicBezTo>
                    <a:pt x="3903" y="2369"/>
                    <a:pt x="4170" y="2469"/>
                    <a:pt x="4370" y="2569"/>
                  </a:cubicBezTo>
                  <a:cubicBezTo>
                    <a:pt x="4103" y="2702"/>
                    <a:pt x="3636" y="2869"/>
                    <a:pt x="3236" y="3002"/>
                  </a:cubicBezTo>
                  <a:cubicBezTo>
                    <a:pt x="3169" y="3036"/>
                    <a:pt x="3136" y="3069"/>
                    <a:pt x="3102" y="3136"/>
                  </a:cubicBezTo>
                  <a:cubicBezTo>
                    <a:pt x="2902" y="3603"/>
                    <a:pt x="2635" y="4136"/>
                    <a:pt x="2469" y="4437"/>
                  </a:cubicBezTo>
                  <a:cubicBezTo>
                    <a:pt x="2369" y="4103"/>
                    <a:pt x="2202" y="3536"/>
                    <a:pt x="2068" y="3036"/>
                  </a:cubicBezTo>
                  <a:cubicBezTo>
                    <a:pt x="2068" y="2969"/>
                    <a:pt x="2002" y="2902"/>
                    <a:pt x="1902" y="2902"/>
                  </a:cubicBezTo>
                  <a:cubicBezTo>
                    <a:pt x="1435" y="2802"/>
                    <a:pt x="868" y="2669"/>
                    <a:pt x="601" y="2602"/>
                  </a:cubicBezTo>
                  <a:cubicBezTo>
                    <a:pt x="901" y="2435"/>
                    <a:pt x="1501" y="2135"/>
                    <a:pt x="2035" y="1935"/>
                  </a:cubicBezTo>
                  <a:cubicBezTo>
                    <a:pt x="2068" y="1902"/>
                    <a:pt x="2135" y="1868"/>
                    <a:pt x="2135" y="1801"/>
                  </a:cubicBezTo>
                  <a:cubicBezTo>
                    <a:pt x="2302" y="1368"/>
                    <a:pt x="2535" y="867"/>
                    <a:pt x="2669" y="601"/>
                  </a:cubicBezTo>
                  <a:close/>
                  <a:moveTo>
                    <a:pt x="2702" y="0"/>
                  </a:moveTo>
                  <a:cubicBezTo>
                    <a:pt x="2569" y="0"/>
                    <a:pt x="2402" y="0"/>
                    <a:pt x="1802" y="1568"/>
                  </a:cubicBezTo>
                  <a:cubicBezTo>
                    <a:pt x="100" y="2268"/>
                    <a:pt x="67" y="2469"/>
                    <a:pt x="34" y="2569"/>
                  </a:cubicBezTo>
                  <a:cubicBezTo>
                    <a:pt x="0" y="2635"/>
                    <a:pt x="34" y="2702"/>
                    <a:pt x="67" y="2769"/>
                  </a:cubicBezTo>
                  <a:cubicBezTo>
                    <a:pt x="100" y="2836"/>
                    <a:pt x="234" y="3002"/>
                    <a:pt x="1701" y="3269"/>
                  </a:cubicBezTo>
                  <a:cubicBezTo>
                    <a:pt x="2135" y="5004"/>
                    <a:pt x="2302" y="5004"/>
                    <a:pt x="2435" y="5004"/>
                  </a:cubicBezTo>
                  <a:lnTo>
                    <a:pt x="2469" y="5004"/>
                  </a:lnTo>
                  <a:cubicBezTo>
                    <a:pt x="2569" y="5004"/>
                    <a:pt x="2736" y="5004"/>
                    <a:pt x="3436" y="3369"/>
                  </a:cubicBezTo>
                  <a:cubicBezTo>
                    <a:pt x="3870" y="3236"/>
                    <a:pt x="4704" y="2902"/>
                    <a:pt x="4904" y="2769"/>
                  </a:cubicBezTo>
                  <a:cubicBezTo>
                    <a:pt x="4937" y="2702"/>
                    <a:pt x="4970" y="2602"/>
                    <a:pt x="4970" y="2535"/>
                  </a:cubicBezTo>
                  <a:cubicBezTo>
                    <a:pt x="4937" y="2335"/>
                    <a:pt x="4704" y="2235"/>
                    <a:pt x="3836" y="1935"/>
                  </a:cubicBezTo>
                  <a:cubicBezTo>
                    <a:pt x="3703" y="1868"/>
                    <a:pt x="3503" y="1801"/>
                    <a:pt x="3403" y="1768"/>
                  </a:cubicBezTo>
                  <a:cubicBezTo>
                    <a:pt x="3369" y="1668"/>
                    <a:pt x="3303" y="1435"/>
                    <a:pt x="3269" y="1234"/>
                  </a:cubicBezTo>
                  <a:cubicBezTo>
                    <a:pt x="3102" y="634"/>
                    <a:pt x="3036" y="267"/>
                    <a:pt x="2902" y="100"/>
                  </a:cubicBezTo>
                  <a:cubicBezTo>
                    <a:pt x="2869" y="67"/>
                    <a:pt x="2769" y="0"/>
                    <a:pt x="2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6"/>
            <p:cNvSpPr/>
            <p:nvPr/>
          </p:nvSpPr>
          <p:spPr>
            <a:xfrm>
              <a:off x="4138950" y="1875125"/>
              <a:ext cx="124300" cy="124275"/>
            </a:xfrm>
            <a:custGeom>
              <a:avLst/>
              <a:gdLst/>
              <a:ahLst/>
              <a:cxnLst/>
              <a:rect l="l" t="t" r="r" b="b"/>
              <a:pathLst>
                <a:path w="4972" h="4971" extrusionOk="0">
                  <a:moveTo>
                    <a:pt x="2636" y="567"/>
                  </a:moveTo>
                  <a:cubicBezTo>
                    <a:pt x="2703" y="801"/>
                    <a:pt x="2803" y="1101"/>
                    <a:pt x="2836" y="1301"/>
                  </a:cubicBezTo>
                  <a:cubicBezTo>
                    <a:pt x="2970" y="1801"/>
                    <a:pt x="3003" y="1935"/>
                    <a:pt x="3036" y="2002"/>
                  </a:cubicBezTo>
                  <a:cubicBezTo>
                    <a:pt x="3103" y="2068"/>
                    <a:pt x="3203" y="2102"/>
                    <a:pt x="3704" y="2302"/>
                  </a:cubicBezTo>
                  <a:cubicBezTo>
                    <a:pt x="3870" y="2369"/>
                    <a:pt x="4171" y="2469"/>
                    <a:pt x="4371" y="2535"/>
                  </a:cubicBezTo>
                  <a:cubicBezTo>
                    <a:pt x="4070" y="2669"/>
                    <a:pt x="3603" y="2836"/>
                    <a:pt x="3203" y="3002"/>
                  </a:cubicBezTo>
                  <a:cubicBezTo>
                    <a:pt x="3136" y="3002"/>
                    <a:pt x="3103" y="3036"/>
                    <a:pt x="3070" y="3102"/>
                  </a:cubicBezTo>
                  <a:cubicBezTo>
                    <a:pt x="2870" y="3569"/>
                    <a:pt x="2603" y="4103"/>
                    <a:pt x="2436" y="4403"/>
                  </a:cubicBezTo>
                  <a:cubicBezTo>
                    <a:pt x="2336" y="4103"/>
                    <a:pt x="2169" y="3536"/>
                    <a:pt x="2069" y="3036"/>
                  </a:cubicBezTo>
                  <a:cubicBezTo>
                    <a:pt x="2036" y="2936"/>
                    <a:pt x="1969" y="2869"/>
                    <a:pt x="1902" y="2869"/>
                  </a:cubicBezTo>
                  <a:cubicBezTo>
                    <a:pt x="1402" y="2769"/>
                    <a:pt x="868" y="2635"/>
                    <a:pt x="568" y="2569"/>
                  </a:cubicBezTo>
                  <a:cubicBezTo>
                    <a:pt x="868" y="2402"/>
                    <a:pt x="1469" y="2102"/>
                    <a:pt x="2002" y="1902"/>
                  </a:cubicBezTo>
                  <a:cubicBezTo>
                    <a:pt x="2069" y="1868"/>
                    <a:pt x="2102" y="1835"/>
                    <a:pt x="2136" y="1801"/>
                  </a:cubicBezTo>
                  <a:cubicBezTo>
                    <a:pt x="2303" y="1334"/>
                    <a:pt x="2503" y="867"/>
                    <a:pt x="2636" y="567"/>
                  </a:cubicBezTo>
                  <a:close/>
                  <a:moveTo>
                    <a:pt x="2703" y="0"/>
                  </a:moveTo>
                  <a:cubicBezTo>
                    <a:pt x="2569" y="0"/>
                    <a:pt x="2369" y="0"/>
                    <a:pt x="1769" y="1535"/>
                  </a:cubicBezTo>
                  <a:cubicBezTo>
                    <a:pt x="101" y="2235"/>
                    <a:pt x="34" y="2435"/>
                    <a:pt x="1" y="2535"/>
                  </a:cubicBezTo>
                  <a:cubicBezTo>
                    <a:pt x="1" y="2602"/>
                    <a:pt x="1" y="2702"/>
                    <a:pt x="34" y="2736"/>
                  </a:cubicBezTo>
                  <a:cubicBezTo>
                    <a:pt x="101" y="2802"/>
                    <a:pt x="201" y="2969"/>
                    <a:pt x="1669" y="3236"/>
                  </a:cubicBezTo>
                  <a:cubicBezTo>
                    <a:pt x="2102" y="4970"/>
                    <a:pt x="2269" y="4970"/>
                    <a:pt x="2436" y="4970"/>
                  </a:cubicBezTo>
                  <a:cubicBezTo>
                    <a:pt x="2569" y="4970"/>
                    <a:pt x="2703" y="4970"/>
                    <a:pt x="3437" y="3369"/>
                  </a:cubicBezTo>
                  <a:cubicBezTo>
                    <a:pt x="3870" y="3203"/>
                    <a:pt x="4704" y="2902"/>
                    <a:pt x="4871" y="2736"/>
                  </a:cubicBezTo>
                  <a:cubicBezTo>
                    <a:pt x="4904" y="2669"/>
                    <a:pt x="4971" y="2569"/>
                    <a:pt x="4938" y="2502"/>
                  </a:cubicBezTo>
                  <a:cubicBezTo>
                    <a:pt x="4904" y="2302"/>
                    <a:pt x="4671" y="2202"/>
                    <a:pt x="3837" y="1902"/>
                  </a:cubicBezTo>
                  <a:cubicBezTo>
                    <a:pt x="3670" y="1835"/>
                    <a:pt x="3470" y="1768"/>
                    <a:pt x="3370" y="1735"/>
                  </a:cubicBezTo>
                  <a:cubicBezTo>
                    <a:pt x="3337" y="1635"/>
                    <a:pt x="3303" y="1401"/>
                    <a:pt x="3237" y="1201"/>
                  </a:cubicBezTo>
                  <a:cubicBezTo>
                    <a:pt x="3103" y="601"/>
                    <a:pt x="3003" y="234"/>
                    <a:pt x="2903" y="100"/>
                  </a:cubicBezTo>
                  <a:cubicBezTo>
                    <a:pt x="2870" y="34"/>
                    <a:pt x="2770" y="0"/>
                    <a:pt x="2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6"/>
            <p:cNvSpPr/>
            <p:nvPr/>
          </p:nvSpPr>
          <p:spPr>
            <a:xfrm>
              <a:off x="5436550" y="1948500"/>
              <a:ext cx="124275" cy="125125"/>
            </a:xfrm>
            <a:custGeom>
              <a:avLst/>
              <a:gdLst/>
              <a:ahLst/>
              <a:cxnLst/>
              <a:rect l="l" t="t" r="r" b="b"/>
              <a:pathLst>
                <a:path w="4971" h="5005" extrusionOk="0">
                  <a:moveTo>
                    <a:pt x="2669" y="601"/>
                  </a:moveTo>
                  <a:cubicBezTo>
                    <a:pt x="2736" y="801"/>
                    <a:pt x="2803" y="1101"/>
                    <a:pt x="2869" y="1302"/>
                  </a:cubicBezTo>
                  <a:cubicBezTo>
                    <a:pt x="2969" y="1802"/>
                    <a:pt x="3003" y="1935"/>
                    <a:pt x="3069" y="2002"/>
                  </a:cubicBezTo>
                  <a:cubicBezTo>
                    <a:pt x="3136" y="2069"/>
                    <a:pt x="3203" y="2136"/>
                    <a:pt x="3703" y="2302"/>
                  </a:cubicBezTo>
                  <a:cubicBezTo>
                    <a:pt x="3903" y="2369"/>
                    <a:pt x="4170" y="2469"/>
                    <a:pt x="4370" y="2536"/>
                  </a:cubicBezTo>
                  <a:cubicBezTo>
                    <a:pt x="4104" y="2669"/>
                    <a:pt x="3637" y="2869"/>
                    <a:pt x="3203" y="3003"/>
                  </a:cubicBezTo>
                  <a:cubicBezTo>
                    <a:pt x="3170" y="3003"/>
                    <a:pt x="3103" y="3070"/>
                    <a:pt x="3103" y="3103"/>
                  </a:cubicBezTo>
                  <a:cubicBezTo>
                    <a:pt x="2903" y="3570"/>
                    <a:pt x="2636" y="4137"/>
                    <a:pt x="2469" y="4404"/>
                  </a:cubicBezTo>
                  <a:cubicBezTo>
                    <a:pt x="2369" y="4104"/>
                    <a:pt x="2202" y="3537"/>
                    <a:pt x="2069" y="3036"/>
                  </a:cubicBezTo>
                  <a:cubicBezTo>
                    <a:pt x="2035" y="2936"/>
                    <a:pt x="2002" y="2903"/>
                    <a:pt x="1902" y="2869"/>
                  </a:cubicBezTo>
                  <a:cubicBezTo>
                    <a:pt x="1435" y="2769"/>
                    <a:pt x="868" y="2669"/>
                    <a:pt x="568" y="2569"/>
                  </a:cubicBezTo>
                  <a:cubicBezTo>
                    <a:pt x="868" y="2402"/>
                    <a:pt x="1502" y="2136"/>
                    <a:pt x="2035" y="1902"/>
                  </a:cubicBezTo>
                  <a:cubicBezTo>
                    <a:pt x="2069" y="1902"/>
                    <a:pt x="2135" y="1835"/>
                    <a:pt x="2135" y="1802"/>
                  </a:cubicBezTo>
                  <a:cubicBezTo>
                    <a:pt x="2302" y="1368"/>
                    <a:pt x="2536" y="868"/>
                    <a:pt x="2669" y="601"/>
                  </a:cubicBezTo>
                  <a:close/>
                  <a:moveTo>
                    <a:pt x="2703" y="1"/>
                  </a:moveTo>
                  <a:cubicBezTo>
                    <a:pt x="2569" y="1"/>
                    <a:pt x="2369" y="1"/>
                    <a:pt x="1769" y="1568"/>
                  </a:cubicBezTo>
                  <a:cubicBezTo>
                    <a:pt x="101" y="2236"/>
                    <a:pt x="34" y="2436"/>
                    <a:pt x="34" y="2536"/>
                  </a:cubicBezTo>
                  <a:cubicBezTo>
                    <a:pt x="1" y="2603"/>
                    <a:pt x="34" y="2703"/>
                    <a:pt x="67" y="2736"/>
                  </a:cubicBezTo>
                  <a:cubicBezTo>
                    <a:pt x="101" y="2803"/>
                    <a:pt x="234" y="2969"/>
                    <a:pt x="1702" y="3270"/>
                  </a:cubicBezTo>
                  <a:cubicBezTo>
                    <a:pt x="2135" y="5004"/>
                    <a:pt x="2269" y="5004"/>
                    <a:pt x="2436" y="5004"/>
                  </a:cubicBezTo>
                  <a:cubicBezTo>
                    <a:pt x="2436" y="5004"/>
                    <a:pt x="2436" y="5004"/>
                    <a:pt x="2469" y="4971"/>
                  </a:cubicBezTo>
                  <a:cubicBezTo>
                    <a:pt x="2569" y="4971"/>
                    <a:pt x="2736" y="4971"/>
                    <a:pt x="3436" y="3370"/>
                  </a:cubicBezTo>
                  <a:cubicBezTo>
                    <a:pt x="3870" y="3203"/>
                    <a:pt x="4704" y="2903"/>
                    <a:pt x="4871" y="2736"/>
                  </a:cubicBezTo>
                  <a:cubicBezTo>
                    <a:pt x="4937" y="2703"/>
                    <a:pt x="4971" y="2569"/>
                    <a:pt x="4971" y="2502"/>
                  </a:cubicBezTo>
                  <a:cubicBezTo>
                    <a:pt x="4937" y="2302"/>
                    <a:pt x="4704" y="2202"/>
                    <a:pt x="3837" y="1902"/>
                  </a:cubicBezTo>
                  <a:cubicBezTo>
                    <a:pt x="3670" y="1835"/>
                    <a:pt x="3470" y="1769"/>
                    <a:pt x="3403" y="1735"/>
                  </a:cubicBezTo>
                  <a:cubicBezTo>
                    <a:pt x="3370" y="1635"/>
                    <a:pt x="3303" y="1402"/>
                    <a:pt x="3270" y="1202"/>
                  </a:cubicBezTo>
                  <a:cubicBezTo>
                    <a:pt x="3103" y="601"/>
                    <a:pt x="3003" y="234"/>
                    <a:pt x="2903" y="101"/>
                  </a:cubicBezTo>
                  <a:cubicBezTo>
                    <a:pt x="2869" y="34"/>
                    <a:pt x="2769" y="1"/>
                    <a:pt x="2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6"/>
            <p:cNvSpPr/>
            <p:nvPr/>
          </p:nvSpPr>
          <p:spPr>
            <a:xfrm>
              <a:off x="4767750" y="1166275"/>
              <a:ext cx="77575" cy="77575"/>
            </a:xfrm>
            <a:custGeom>
              <a:avLst/>
              <a:gdLst/>
              <a:ahLst/>
              <a:cxnLst/>
              <a:rect l="l" t="t" r="r" b="b"/>
              <a:pathLst>
                <a:path w="3103" h="3103" extrusionOk="0">
                  <a:moveTo>
                    <a:pt x="1568" y="434"/>
                  </a:moveTo>
                  <a:cubicBezTo>
                    <a:pt x="1868" y="434"/>
                    <a:pt x="2168" y="534"/>
                    <a:pt x="2369" y="768"/>
                  </a:cubicBezTo>
                  <a:cubicBezTo>
                    <a:pt x="2569" y="968"/>
                    <a:pt x="2702" y="1268"/>
                    <a:pt x="2702" y="1568"/>
                  </a:cubicBezTo>
                  <a:cubicBezTo>
                    <a:pt x="2702" y="2202"/>
                    <a:pt x="2202" y="2703"/>
                    <a:pt x="1568" y="2703"/>
                  </a:cubicBezTo>
                  <a:cubicBezTo>
                    <a:pt x="1268" y="2703"/>
                    <a:pt x="968" y="2569"/>
                    <a:pt x="767" y="2369"/>
                  </a:cubicBezTo>
                  <a:cubicBezTo>
                    <a:pt x="534" y="2135"/>
                    <a:pt x="434" y="1869"/>
                    <a:pt x="434" y="1568"/>
                  </a:cubicBezTo>
                  <a:cubicBezTo>
                    <a:pt x="434" y="935"/>
                    <a:pt x="934" y="434"/>
                    <a:pt x="1568" y="434"/>
                  </a:cubicBezTo>
                  <a:close/>
                  <a:moveTo>
                    <a:pt x="1568" y="1"/>
                  </a:moveTo>
                  <a:cubicBezTo>
                    <a:pt x="701" y="1"/>
                    <a:pt x="34" y="701"/>
                    <a:pt x="0" y="1568"/>
                  </a:cubicBezTo>
                  <a:cubicBezTo>
                    <a:pt x="0" y="1969"/>
                    <a:pt x="167" y="2369"/>
                    <a:pt x="467" y="2669"/>
                  </a:cubicBezTo>
                  <a:cubicBezTo>
                    <a:pt x="767" y="2936"/>
                    <a:pt x="1134" y="3103"/>
                    <a:pt x="1568" y="3103"/>
                  </a:cubicBezTo>
                  <a:cubicBezTo>
                    <a:pt x="2402" y="3103"/>
                    <a:pt x="3102" y="2436"/>
                    <a:pt x="3102" y="1568"/>
                  </a:cubicBezTo>
                  <a:cubicBezTo>
                    <a:pt x="3102" y="1168"/>
                    <a:pt x="2969" y="768"/>
                    <a:pt x="2669" y="468"/>
                  </a:cubicBezTo>
                  <a:cubicBezTo>
                    <a:pt x="2369" y="167"/>
                    <a:pt x="2002" y="1"/>
                    <a:pt x="1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6"/>
            <p:cNvSpPr/>
            <p:nvPr/>
          </p:nvSpPr>
          <p:spPr>
            <a:xfrm>
              <a:off x="4297850" y="972325"/>
              <a:ext cx="143025" cy="105250"/>
            </a:xfrm>
            <a:custGeom>
              <a:avLst/>
              <a:gdLst/>
              <a:ahLst/>
              <a:cxnLst/>
              <a:rect l="l" t="t" r="r" b="b"/>
              <a:pathLst>
                <a:path w="5721" h="4210" extrusionOk="0">
                  <a:moveTo>
                    <a:pt x="3713" y="1"/>
                  </a:moveTo>
                  <a:cubicBezTo>
                    <a:pt x="3022" y="1"/>
                    <a:pt x="2676" y="975"/>
                    <a:pt x="2636" y="1792"/>
                  </a:cubicBezTo>
                  <a:lnTo>
                    <a:pt x="2636" y="1792"/>
                  </a:lnTo>
                  <a:cubicBezTo>
                    <a:pt x="2261" y="1506"/>
                    <a:pt x="1784" y="1275"/>
                    <a:pt x="1357" y="1275"/>
                  </a:cubicBezTo>
                  <a:cubicBezTo>
                    <a:pt x="1120" y="1275"/>
                    <a:pt x="898" y="1346"/>
                    <a:pt x="717" y="1521"/>
                  </a:cubicBezTo>
                  <a:cubicBezTo>
                    <a:pt x="0" y="2188"/>
                    <a:pt x="1681" y="4210"/>
                    <a:pt x="3143" y="4210"/>
                  </a:cubicBezTo>
                  <a:cubicBezTo>
                    <a:pt x="3655" y="4210"/>
                    <a:pt x="4140" y="3962"/>
                    <a:pt x="4486" y="3322"/>
                  </a:cubicBezTo>
                  <a:cubicBezTo>
                    <a:pt x="4486" y="3322"/>
                    <a:pt x="5720" y="787"/>
                    <a:pt x="4086" y="86"/>
                  </a:cubicBezTo>
                  <a:cubicBezTo>
                    <a:pt x="3952" y="27"/>
                    <a:pt x="3827" y="1"/>
                    <a:pt x="3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6"/>
            <p:cNvSpPr/>
            <p:nvPr/>
          </p:nvSpPr>
          <p:spPr>
            <a:xfrm>
              <a:off x="4304075" y="966975"/>
              <a:ext cx="129275" cy="115925"/>
            </a:xfrm>
            <a:custGeom>
              <a:avLst/>
              <a:gdLst/>
              <a:ahLst/>
              <a:cxnLst/>
              <a:rect l="l" t="t" r="r" b="b"/>
              <a:pathLst>
                <a:path w="5171" h="4637" extrusionOk="0">
                  <a:moveTo>
                    <a:pt x="2602" y="2502"/>
                  </a:moveTo>
                  <a:lnTo>
                    <a:pt x="2602" y="2502"/>
                  </a:lnTo>
                  <a:cubicBezTo>
                    <a:pt x="2803" y="2702"/>
                    <a:pt x="2869" y="2836"/>
                    <a:pt x="2869" y="2869"/>
                  </a:cubicBezTo>
                  <a:cubicBezTo>
                    <a:pt x="2803" y="2902"/>
                    <a:pt x="2769" y="2902"/>
                    <a:pt x="2736" y="2902"/>
                  </a:cubicBezTo>
                  <a:cubicBezTo>
                    <a:pt x="2703" y="2836"/>
                    <a:pt x="2636" y="2702"/>
                    <a:pt x="2602" y="2502"/>
                  </a:cubicBezTo>
                  <a:close/>
                  <a:moveTo>
                    <a:pt x="3470" y="434"/>
                  </a:moveTo>
                  <a:cubicBezTo>
                    <a:pt x="3570" y="434"/>
                    <a:pt x="3637" y="434"/>
                    <a:pt x="3737" y="467"/>
                  </a:cubicBezTo>
                  <a:cubicBezTo>
                    <a:pt x="4070" y="634"/>
                    <a:pt x="4270" y="834"/>
                    <a:pt x="4370" y="1134"/>
                  </a:cubicBezTo>
                  <a:cubicBezTo>
                    <a:pt x="4737" y="2068"/>
                    <a:pt x="4037" y="3436"/>
                    <a:pt x="4037" y="3436"/>
                  </a:cubicBezTo>
                  <a:cubicBezTo>
                    <a:pt x="3770" y="3970"/>
                    <a:pt x="3370" y="4237"/>
                    <a:pt x="2903" y="4237"/>
                  </a:cubicBezTo>
                  <a:cubicBezTo>
                    <a:pt x="1969" y="4237"/>
                    <a:pt x="901" y="3303"/>
                    <a:pt x="568" y="2502"/>
                  </a:cubicBezTo>
                  <a:cubicBezTo>
                    <a:pt x="501" y="2335"/>
                    <a:pt x="434" y="2068"/>
                    <a:pt x="601" y="1902"/>
                  </a:cubicBezTo>
                  <a:cubicBezTo>
                    <a:pt x="734" y="1768"/>
                    <a:pt x="901" y="1701"/>
                    <a:pt x="1101" y="1701"/>
                  </a:cubicBezTo>
                  <a:cubicBezTo>
                    <a:pt x="1402" y="1701"/>
                    <a:pt x="1802" y="1868"/>
                    <a:pt x="2169" y="2135"/>
                  </a:cubicBezTo>
                  <a:cubicBezTo>
                    <a:pt x="2169" y="2435"/>
                    <a:pt x="2202" y="2936"/>
                    <a:pt x="2436" y="3169"/>
                  </a:cubicBezTo>
                  <a:cubicBezTo>
                    <a:pt x="2536" y="3269"/>
                    <a:pt x="2644" y="3319"/>
                    <a:pt x="2761" y="3319"/>
                  </a:cubicBezTo>
                  <a:cubicBezTo>
                    <a:pt x="2878" y="3319"/>
                    <a:pt x="3003" y="3269"/>
                    <a:pt x="3136" y="3169"/>
                  </a:cubicBezTo>
                  <a:cubicBezTo>
                    <a:pt x="3203" y="3102"/>
                    <a:pt x="3270" y="3002"/>
                    <a:pt x="3270" y="2869"/>
                  </a:cubicBezTo>
                  <a:cubicBezTo>
                    <a:pt x="3270" y="2569"/>
                    <a:pt x="2936" y="2202"/>
                    <a:pt x="2602" y="1935"/>
                  </a:cubicBezTo>
                  <a:cubicBezTo>
                    <a:pt x="2669" y="1168"/>
                    <a:pt x="2969" y="434"/>
                    <a:pt x="3470" y="434"/>
                  </a:cubicBezTo>
                  <a:close/>
                  <a:moveTo>
                    <a:pt x="3470" y="0"/>
                  </a:moveTo>
                  <a:cubicBezTo>
                    <a:pt x="2769" y="0"/>
                    <a:pt x="2336" y="801"/>
                    <a:pt x="2202" y="1635"/>
                  </a:cubicBezTo>
                  <a:cubicBezTo>
                    <a:pt x="1821" y="1410"/>
                    <a:pt x="1449" y="1292"/>
                    <a:pt x="1114" y="1292"/>
                  </a:cubicBezTo>
                  <a:cubicBezTo>
                    <a:pt x="804" y="1292"/>
                    <a:pt x="525" y="1393"/>
                    <a:pt x="301" y="1601"/>
                  </a:cubicBezTo>
                  <a:cubicBezTo>
                    <a:pt x="67" y="1835"/>
                    <a:pt x="1" y="2202"/>
                    <a:pt x="201" y="2669"/>
                  </a:cubicBezTo>
                  <a:cubicBezTo>
                    <a:pt x="568" y="3603"/>
                    <a:pt x="1802" y="4637"/>
                    <a:pt x="2903" y="4637"/>
                  </a:cubicBezTo>
                  <a:cubicBezTo>
                    <a:pt x="3336" y="4637"/>
                    <a:pt x="3970" y="4470"/>
                    <a:pt x="4404" y="3636"/>
                  </a:cubicBezTo>
                  <a:cubicBezTo>
                    <a:pt x="4437" y="3569"/>
                    <a:pt x="5171" y="2068"/>
                    <a:pt x="4771" y="1001"/>
                  </a:cubicBezTo>
                  <a:cubicBezTo>
                    <a:pt x="4637" y="567"/>
                    <a:pt x="4337" y="267"/>
                    <a:pt x="3903" y="100"/>
                  </a:cubicBezTo>
                  <a:cubicBezTo>
                    <a:pt x="3770" y="34"/>
                    <a:pt x="3603" y="0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6"/>
            <p:cNvSpPr/>
            <p:nvPr/>
          </p:nvSpPr>
          <p:spPr>
            <a:xfrm>
              <a:off x="4375400" y="1082875"/>
              <a:ext cx="138025" cy="104900"/>
            </a:xfrm>
            <a:custGeom>
              <a:avLst/>
              <a:gdLst/>
              <a:ahLst/>
              <a:cxnLst/>
              <a:rect l="l" t="t" r="r" b="b"/>
              <a:pathLst>
                <a:path w="5521" h="4196" extrusionOk="0">
                  <a:moveTo>
                    <a:pt x="2685" y="1"/>
                  </a:moveTo>
                  <a:cubicBezTo>
                    <a:pt x="0" y="1"/>
                    <a:pt x="1113" y="4195"/>
                    <a:pt x="2296" y="4195"/>
                  </a:cubicBezTo>
                  <a:cubicBezTo>
                    <a:pt x="2348" y="4195"/>
                    <a:pt x="2400" y="4187"/>
                    <a:pt x="2451" y="4171"/>
                  </a:cubicBezTo>
                  <a:cubicBezTo>
                    <a:pt x="3120" y="3954"/>
                    <a:pt x="3240" y="3071"/>
                    <a:pt x="3131" y="2345"/>
                  </a:cubicBezTo>
                  <a:lnTo>
                    <a:pt x="3131" y="2345"/>
                  </a:lnTo>
                  <a:cubicBezTo>
                    <a:pt x="3519" y="2534"/>
                    <a:pt x="3987" y="2670"/>
                    <a:pt x="4395" y="2670"/>
                  </a:cubicBezTo>
                  <a:cubicBezTo>
                    <a:pt x="4894" y="2670"/>
                    <a:pt x="5301" y="2465"/>
                    <a:pt x="5353" y="1902"/>
                  </a:cubicBezTo>
                  <a:cubicBezTo>
                    <a:pt x="5520" y="101"/>
                    <a:pt x="2685" y="1"/>
                    <a:pt x="2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6"/>
            <p:cNvSpPr/>
            <p:nvPr/>
          </p:nvSpPr>
          <p:spPr>
            <a:xfrm>
              <a:off x="4395800" y="1077875"/>
              <a:ext cx="119275" cy="115125"/>
            </a:xfrm>
            <a:custGeom>
              <a:avLst/>
              <a:gdLst/>
              <a:ahLst/>
              <a:cxnLst/>
              <a:rect l="l" t="t" r="r" b="b"/>
              <a:pathLst>
                <a:path w="4771" h="4605" extrusionOk="0">
                  <a:moveTo>
                    <a:pt x="1769" y="1735"/>
                  </a:moveTo>
                  <a:cubicBezTo>
                    <a:pt x="1802" y="1735"/>
                    <a:pt x="1902" y="1869"/>
                    <a:pt x="2002" y="2102"/>
                  </a:cubicBezTo>
                  <a:cubicBezTo>
                    <a:pt x="1802" y="1969"/>
                    <a:pt x="1702" y="1835"/>
                    <a:pt x="1702" y="1802"/>
                  </a:cubicBezTo>
                  <a:cubicBezTo>
                    <a:pt x="1702" y="1769"/>
                    <a:pt x="1735" y="1769"/>
                    <a:pt x="1769" y="1735"/>
                  </a:cubicBezTo>
                  <a:close/>
                  <a:moveTo>
                    <a:pt x="1836" y="401"/>
                  </a:moveTo>
                  <a:cubicBezTo>
                    <a:pt x="1869" y="401"/>
                    <a:pt x="3403" y="468"/>
                    <a:pt x="4037" y="1235"/>
                  </a:cubicBezTo>
                  <a:cubicBezTo>
                    <a:pt x="4271" y="1468"/>
                    <a:pt x="4337" y="1735"/>
                    <a:pt x="4304" y="2102"/>
                  </a:cubicBezTo>
                  <a:cubicBezTo>
                    <a:pt x="4304" y="2236"/>
                    <a:pt x="4271" y="2669"/>
                    <a:pt x="3570" y="2669"/>
                  </a:cubicBezTo>
                  <a:cubicBezTo>
                    <a:pt x="3270" y="2669"/>
                    <a:pt x="2870" y="2569"/>
                    <a:pt x="2503" y="2402"/>
                  </a:cubicBezTo>
                  <a:cubicBezTo>
                    <a:pt x="2403" y="1869"/>
                    <a:pt x="2169" y="1302"/>
                    <a:pt x="1802" y="1302"/>
                  </a:cubicBezTo>
                  <a:cubicBezTo>
                    <a:pt x="1735" y="1302"/>
                    <a:pt x="1702" y="1335"/>
                    <a:pt x="1635" y="1335"/>
                  </a:cubicBezTo>
                  <a:cubicBezTo>
                    <a:pt x="1369" y="1468"/>
                    <a:pt x="1302" y="1669"/>
                    <a:pt x="1302" y="1769"/>
                  </a:cubicBezTo>
                  <a:cubicBezTo>
                    <a:pt x="1302" y="2169"/>
                    <a:pt x="1802" y="2503"/>
                    <a:pt x="2136" y="2669"/>
                  </a:cubicBezTo>
                  <a:cubicBezTo>
                    <a:pt x="2202" y="3303"/>
                    <a:pt x="2102" y="4004"/>
                    <a:pt x="1569" y="4170"/>
                  </a:cubicBezTo>
                  <a:cubicBezTo>
                    <a:pt x="1539" y="4179"/>
                    <a:pt x="1509" y="4183"/>
                    <a:pt x="1478" y="4183"/>
                  </a:cubicBezTo>
                  <a:cubicBezTo>
                    <a:pt x="1268" y="4183"/>
                    <a:pt x="1039" y="3986"/>
                    <a:pt x="835" y="3637"/>
                  </a:cubicBezTo>
                  <a:cubicBezTo>
                    <a:pt x="401" y="2903"/>
                    <a:pt x="234" y="1735"/>
                    <a:pt x="635" y="1035"/>
                  </a:cubicBezTo>
                  <a:cubicBezTo>
                    <a:pt x="868" y="601"/>
                    <a:pt x="1302" y="401"/>
                    <a:pt x="1836" y="401"/>
                  </a:cubicBezTo>
                  <a:close/>
                  <a:moveTo>
                    <a:pt x="1869" y="1"/>
                  </a:moveTo>
                  <a:cubicBezTo>
                    <a:pt x="1235" y="1"/>
                    <a:pt x="735" y="201"/>
                    <a:pt x="401" y="635"/>
                  </a:cubicBezTo>
                  <a:cubicBezTo>
                    <a:pt x="134" y="968"/>
                    <a:pt x="1" y="1468"/>
                    <a:pt x="1" y="2002"/>
                  </a:cubicBezTo>
                  <a:cubicBezTo>
                    <a:pt x="1" y="3203"/>
                    <a:pt x="668" y="4604"/>
                    <a:pt x="1469" y="4604"/>
                  </a:cubicBezTo>
                  <a:cubicBezTo>
                    <a:pt x="1535" y="4604"/>
                    <a:pt x="1635" y="4604"/>
                    <a:pt x="1702" y="4571"/>
                  </a:cubicBezTo>
                  <a:cubicBezTo>
                    <a:pt x="2403" y="4337"/>
                    <a:pt x="2603" y="3603"/>
                    <a:pt x="2569" y="2869"/>
                  </a:cubicBezTo>
                  <a:lnTo>
                    <a:pt x="2569" y="2869"/>
                  </a:lnTo>
                  <a:cubicBezTo>
                    <a:pt x="2903" y="3003"/>
                    <a:pt x="3270" y="3070"/>
                    <a:pt x="3570" y="3070"/>
                  </a:cubicBezTo>
                  <a:cubicBezTo>
                    <a:pt x="4271" y="3070"/>
                    <a:pt x="4671" y="2736"/>
                    <a:pt x="4738" y="2136"/>
                  </a:cubicBezTo>
                  <a:cubicBezTo>
                    <a:pt x="4771" y="1669"/>
                    <a:pt x="4638" y="1235"/>
                    <a:pt x="4337" y="901"/>
                  </a:cubicBezTo>
                  <a:cubicBezTo>
                    <a:pt x="3570" y="67"/>
                    <a:pt x="1869" y="1"/>
                    <a:pt x="1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6"/>
            <p:cNvSpPr/>
            <p:nvPr/>
          </p:nvSpPr>
          <p:spPr>
            <a:xfrm>
              <a:off x="4275725" y="1088075"/>
              <a:ext cx="119275" cy="95175"/>
            </a:xfrm>
            <a:custGeom>
              <a:avLst/>
              <a:gdLst/>
              <a:ahLst/>
              <a:cxnLst/>
              <a:rect l="l" t="t" r="r" b="b"/>
              <a:pathLst>
                <a:path w="4771" h="3807" extrusionOk="0">
                  <a:moveTo>
                    <a:pt x="2783" y="1"/>
                  </a:moveTo>
                  <a:cubicBezTo>
                    <a:pt x="2322" y="1"/>
                    <a:pt x="1788" y="129"/>
                    <a:pt x="1368" y="593"/>
                  </a:cubicBezTo>
                  <a:cubicBezTo>
                    <a:pt x="467" y="1594"/>
                    <a:pt x="0" y="3062"/>
                    <a:pt x="868" y="3529"/>
                  </a:cubicBezTo>
                  <a:cubicBezTo>
                    <a:pt x="1189" y="3702"/>
                    <a:pt x="1611" y="3806"/>
                    <a:pt x="2051" y="3806"/>
                  </a:cubicBezTo>
                  <a:cubicBezTo>
                    <a:pt x="2798" y="3806"/>
                    <a:pt x="3596" y="3505"/>
                    <a:pt x="4037" y="2728"/>
                  </a:cubicBezTo>
                  <a:cubicBezTo>
                    <a:pt x="4771" y="1527"/>
                    <a:pt x="4270" y="327"/>
                    <a:pt x="3803" y="193"/>
                  </a:cubicBezTo>
                  <a:cubicBezTo>
                    <a:pt x="3803" y="193"/>
                    <a:pt x="3348" y="1"/>
                    <a:pt x="2783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6"/>
            <p:cNvSpPr/>
            <p:nvPr/>
          </p:nvSpPr>
          <p:spPr>
            <a:xfrm>
              <a:off x="4334925" y="1088725"/>
              <a:ext cx="47575" cy="55050"/>
            </a:xfrm>
            <a:custGeom>
              <a:avLst/>
              <a:gdLst/>
              <a:ahLst/>
              <a:cxnLst/>
              <a:rect l="l" t="t" r="r" b="b"/>
              <a:pathLst>
                <a:path w="1903" h="2202" extrusionOk="0">
                  <a:moveTo>
                    <a:pt x="1" y="0"/>
                  </a:moveTo>
                  <a:cubicBezTo>
                    <a:pt x="1" y="1"/>
                    <a:pt x="1469" y="2069"/>
                    <a:pt x="1902" y="22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6"/>
            <p:cNvSpPr/>
            <p:nvPr/>
          </p:nvSpPr>
          <p:spPr>
            <a:xfrm>
              <a:off x="4329100" y="1083675"/>
              <a:ext cx="59225" cy="65950"/>
            </a:xfrm>
            <a:custGeom>
              <a:avLst/>
              <a:gdLst/>
              <a:ahLst/>
              <a:cxnLst/>
              <a:rect l="l" t="t" r="r" b="b"/>
              <a:pathLst>
                <a:path w="2369" h="2638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67" y="336"/>
                  </a:cubicBezTo>
                  <a:cubicBezTo>
                    <a:pt x="434" y="836"/>
                    <a:pt x="1601" y="2471"/>
                    <a:pt x="2068" y="2604"/>
                  </a:cubicBezTo>
                  <a:cubicBezTo>
                    <a:pt x="2102" y="2604"/>
                    <a:pt x="2135" y="2637"/>
                    <a:pt x="2135" y="2637"/>
                  </a:cubicBezTo>
                  <a:cubicBezTo>
                    <a:pt x="2235" y="2637"/>
                    <a:pt x="2302" y="2571"/>
                    <a:pt x="2335" y="2471"/>
                  </a:cubicBezTo>
                  <a:cubicBezTo>
                    <a:pt x="2369" y="2371"/>
                    <a:pt x="2335" y="2271"/>
                    <a:pt x="2202" y="2204"/>
                  </a:cubicBezTo>
                  <a:cubicBezTo>
                    <a:pt x="1968" y="2137"/>
                    <a:pt x="1101" y="1036"/>
                    <a:pt x="401" y="102"/>
                  </a:cubicBezTo>
                  <a:cubicBezTo>
                    <a:pt x="358" y="38"/>
                    <a:pt x="301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6"/>
            <p:cNvSpPr/>
            <p:nvPr/>
          </p:nvSpPr>
          <p:spPr>
            <a:xfrm>
              <a:off x="4309075" y="1105400"/>
              <a:ext cx="58400" cy="63400"/>
            </a:xfrm>
            <a:custGeom>
              <a:avLst/>
              <a:gdLst/>
              <a:ahLst/>
              <a:cxnLst/>
              <a:rect l="l" t="t" r="r" b="b"/>
              <a:pathLst>
                <a:path w="2336" h="2536" extrusionOk="0">
                  <a:moveTo>
                    <a:pt x="1" y="1"/>
                  </a:moveTo>
                  <a:cubicBezTo>
                    <a:pt x="1" y="1"/>
                    <a:pt x="1769" y="2369"/>
                    <a:pt x="2336" y="25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6"/>
            <p:cNvSpPr/>
            <p:nvPr/>
          </p:nvSpPr>
          <p:spPr>
            <a:xfrm>
              <a:off x="4303250" y="1100325"/>
              <a:ext cx="70075" cy="73475"/>
            </a:xfrm>
            <a:custGeom>
              <a:avLst/>
              <a:gdLst/>
              <a:ahLst/>
              <a:cxnLst/>
              <a:rect l="l" t="t" r="r" b="b"/>
              <a:pathLst>
                <a:path w="2803" h="2939" extrusionOk="0">
                  <a:moveTo>
                    <a:pt x="224" y="0"/>
                  </a:moveTo>
                  <a:cubicBezTo>
                    <a:pt x="182" y="0"/>
                    <a:pt x="139" y="11"/>
                    <a:pt x="100" y="37"/>
                  </a:cubicBezTo>
                  <a:cubicBezTo>
                    <a:pt x="0" y="103"/>
                    <a:pt x="0" y="237"/>
                    <a:pt x="67" y="337"/>
                  </a:cubicBezTo>
                  <a:cubicBezTo>
                    <a:pt x="367" y="737"/>
                    <a:pt x="1902" y="2739"/>
                    <a:pt x="2502" y="2939"/>
                  </a:cubicBezTo>
                  <a:lnTo>
                    <a:pt x="2569" y="2939"/>
                  </a:lnTo>
                  <a:cubicBezTo>
                    <a:pt x="2669" y="2939"/>
                    <a:pt x="2736" y="2905"/>
                    <a:pt x="2769" y="2805"/>
                  </a:cubicBezTo>
                  <a:cubicBezTo>
                    <a:pt x="2802" y="2705"/>
                    <a:pt x="2736" y="2572"/>
                    <a:pt x="2635" y="2539"/>
                  </a:cubicBezTo>
                  <a:cubicBezTo>
                    <a:pt x="2302" y="2438"/>
                    <a:pt x="1134" y="1037"/>
                    <a:pt x="401" y="70"/>
                  </a:cubicBezTo>
                  <a:cubicBezTo>
                    <a:pt x="359" y="29"/>
                    <a:pt x="293" y="0"/>
                    <a:pt x="22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6"/>
            <p:cNvSpPr/>
            <p:nvPr/>
          </p:nvSpPr>
          <p:spPr>
            <a:xfrm>
              <a:off x="4420825" y="985925"/>
              <a:ext cx="46725" cy="76975"/>
            </a:xfrm>
            <a:custGeom>
              <a:avLst/>
              <a:gdLst/>
              <a:ahLst/>
              <a:cxnLst/>
              <a:rect l="l" t="t" r="r" b="b"/>
              <a:pathLst>
                <a:path w="1869" h="3079" extrusionOk="0">
                  <a:moveTo>
                    <a:pt x="1188" y="1"/>
                  </a:moveTo>
                  <a:cubicBezTo>
                    <a:pt x="1170" y="1"/>
                    <a:pt x="1152" y="4"/>
                    <a:pt x="1135" y="9"/>
                  </a:cubicBezTo>
                  <a:cubicBezTo>
                    <a:pt x="1001" y="43"/>
                    <a:pt x="935" y="176"/>
                    <a:pt x="968" y="276"/>
                  </a:cubicBezTo>
                  <a:cubicBezTo>
                    <a:pt x="1402" y="1811"/>
                    <a:pt x="167" y="2645"/>
                    <a:pt x="134" y="2678"/>
                  </a:cubicBezTo>
                  <a:cubicBezTo>
                    <a:pt x="34" y="2745"/>
                    <a:pt x="1" y="2878"/>
                    <a:pt x="67" y="2978"/>
                  </a:cubicBezTo>
                  <a:cubicBezTo>
                    <a:pt x="101" y="3045"/>
                    <a:pt x="167" y="3078"/>
                    <a:pt x="234" y="3078"/>
                  </a:cubicBezTo>
                  <a:cubicBezTo>
                    <a:pt x="267" y="3078"/>
                    <a:pt x="334" y="3045"/>
                    <a:pt x="368" y="3045"/>
                  </a:cubicBezTo>
                  <a:cubicBezTo>
                    <a:pt x="368" y="3012"/>
                    <a:pt x="1869" y="2011"/>
                    <a:pt x="1368" y="176"/>
                  </a:cubicBezTo>
                  <a:cubicBezTo>
                    <a:pt x="1368" y="66"/>
                    <a:pt x="1277" y="1"/>
                    <a:pt x="1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6"/>
            <p:cNvSpPr/>
            <p:nvPr/>
          </p:nvSpPr>
          <p:spPr>
            <a:xfrm>
              <a:off x="4297400" y="1131250"/>
              <a:ext cx="45900" cy="50075"/>
            </a:xfrm>
            <a:custGeom>
              <a:avLst/>
              <a:gdLst/>
              <a:ahLst/>
              <a:cxnLst/>
              <a:rect l="l" t="t" r="r" b="b"/>
              <a:pathLst>
                <a:path w="1836" h="200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68" y="1835"/>
                    <a:pt x="1835" y="20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6"/>
            <p:cNvSpPr/>
            <p:nvPr/>
          </p:nvSpPr>
          <p:spPr>
            <a:xfrm>
              <a:off x="4291575" y="1126225"/>
              <a:ext cx="57550" cy="60100"/>
            </a:xfrm>
            <a:custGeom>
              <a:avLst/>
              <a:gdLst/>
              <a:ahLst/>
              <a:cxnLst/>
              <a:rect l="l" t="t" r="r" b="b"/>
              <a:pathLst>
                <a:path w="2302" h="2404" extrusionOk="0">
                  <a:moveTo>
                    <a:pt x="215" y="0"/>
                  </a:moveTo>
                  <a:cubicBezTo>
                    <a:pt x="175" y="0"/>
                    <a:pt x="136" y="11"/>
                    <a:pt x="100" y="35"/>
                  </a:cubicBezTo>
                  <a:cubicBezTo>
                    <a:pt x="0" y="102"/>
                    <a:pt x="0" y="202"/>
                    <a:pt x="34" y="302"/>
                  </a:cubicBezTo>
                  <a:cubicBezTo>
                    <a:pt x="167" y="502"/>
                    <a:pt x="1268" y="2203"/>
                    <a:pt x="2002" y="2403"/>
                  </a:cubicBezTo>
                  <a:lnTo>
                    <a:pt x="2068" y="2403"/>
                  </a:lnTo>
                  <a:cubicBezTo>
                    <a:pt x="2168" y="2403"/>
                    <a:pt x="2235" y="2336"/>
                    <a:pt x="2269" y="2270"/>
                  </a:cubicBezTo>
                  <a:cubicBezTo>
                    <a:pt x="2302" y="2136"/>
                    <a:pt x="2235" y="2036"/>
                    <a:pt x="2135" y="2003"/>
                  </a:cubicBezTo>
                  <a:cubicBezTo>
                    <a:pt x="1701" y="1869"/>
                    <a:pt x="834" y="769"/>
                    <a:pt x="401" y="102"/>
                  </a:cubicBezTo>
                  <a:cubicBezTo>
                    <a:pt x="357" y="37"/>
                    <a:pt x="287" y="0"/>
                    <a:pt x="21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6"/>
            <p:cNvSpPr/>
            <p:nvPr/>
          </p:nvSpPr>
          <p:spPr>
            <a:xfrm>
              <a:off x="4426675" y="1044875"/>
              <a:ext cx="82575" cy="28850"/>
            </a:xfrm>
            <a:custGeom>
              <a:avLst/>
              <a:gdLst/>
              <a:ahLst/>
              <a:cxnLst/>
              <a:rect l="l" t="t" r="r" b="b"/>
              <a:pathLst>
                <a:path w="3303" h="1154" extrusionOk="0">
                  <a:moveTo>
                    <a:pt x="1977" y="1"/>
                  </a:moveTo>
                  <a:cubicBezTo>
                    <a:pt x="1445" y="1"/>
                    <a:pt x="777" y="176"/>
                    <a:pt x="67" y="787"/>
                  </a:cubicBezTo>
                  <a:cubicBezTo>
                    <a:pt x="0" y="887"/>
                    <a:pt x="0" y="987"/>
                    <a:pt x="67" y="1087"/>
                  </a:cubicBezTo>
                  <a:cubicBezTo>
                    <a:pt x="100" y="1121"/>
                    <a:pt x="167" y="1154"/>
                    <a:pt x="234" y="1154"/>
                  </a:cubicBezTo>
                  <a:cubicBezTo>
                    <a:pt x="267" y="1154"/>
                    <a:pt x="334" y="1154"/>
                    <a:pt x="367" y="1121"/>
                  </a:cubicBezTo>
                  <a:cubicBezTo>
                    <a:pt x="986" y="576"/>
                    <a:pt x="1552" y="421"/>
                    <a:pt x="1995" y="421"/>
                  </a:cubicBezTo>
                  <a:cubicBezTo>
                    <a:pt x="2555" y="421"/>
                    <a:pt x="2917" y="668"/>
                    <a:pt x="2936" y="687"/>
                  </a:cubicBezTo>
                  <a:cubicBezTo>
                    <a:pt x="2971" y="711"/>
                    <a:pt x="3011" y="722"/>
                    <a:pt x="3050" y="722"/>
                  </a:cubicBezTo>
                  <a:cubicBezTo>
                    <a:pt x="3122" y="722"/>
                    <a:pt x="3193" y="685"/>
                    <a:pt x="3236" y="620"/>
                  </a:cubicBezTo>
                  <a:cubicBezTo>
                    <a:pt x="3302" y="520"/>
                    <a:pt x="3269" y="387"/>
                    <a:pt x="3169" y="320"/>
                  </a:cubicBezTo>
                  <a:cubicBezTo>
                    <a:pt x="3169" y="320"/>
                    <a:pt x="2696" y="1"/>
                    <a:pt x="197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6"/>
            <p:cNvSpPr/>
            <p:nvPr/>
          </p:nvSpPr>
          <p:spPr>
            <a:xfrm>
              <a:off x="5577050" y="1893725"/>
              <a:ext cx="142725" cy="107700"/>
            </a:xfrm>
            <a:custGeom>
              <a:avLst/>
              <a:gdLst/>
              <a:ahLst/>
              <a:cxnLst/>
              <a:rect l="l" t="t" r="r" b="b"/>
              <a:pathLst>
                <a:path w="5709" h="4308" extrusionOk="0">
                  <a:moveTo>
                    <a:pt x="2111" y="0"/>
                  </a:moveTo>
                  <a:cubicBezTo>
                    <a:pt x="1312" y="0"/>
                    <a:pt x="342" y="217"/>
                    <a:pt x="151" y="1224"/>
                  </a:cubicBezTo>
                  <a:cubicBezTo>
                    <a:pt x="1" y="2037"/>
                    <a:pt x="767" y="2327"/>
                    <a:pt x="1561" y="2327"/>
                  </a:cubicBezTo>
                  <a:cubicBezTo>
                    <a:pt x="1756" y="2327"/>
                    <a:pt x="1953" y="2309"/>
                    <a:pt x="2138" y="2278"/>
                  </a:cubicBezTo>
                  <a:lnTo>
                    <a:pt x="2138" y="2278"/>
                  </a:lnTo>
                  <a:cubicBezTo>
                    <a:pt x="1834" y="2948"/>
                    <a:pt x="1710" y="3830"/>
                    <a:pt x="2286" y="4226"/>
                  </a:cubicBezTo>
                  <a:cubicBezTo>
                    <a:pt x="2374" y="4282"/>
                    <a:pt x="2470" y="4308"/>
                    <a:pt x="2572" y="4308"/>
                  </a:cubicBezTo>
                  <a:cubicBezTo>
                    <a:pt x="3756" y="4308"/>
                    <a:pt x="5708" y="830"/>
                    <a:pt x="3220" y="123"/>
                  </a:cubicBezTo>
                  <a:cubicBezTo>
                    <a:pt x="3220" y="123"/>
                    <a:pt x="2714" y="0"/>
                    <a:pt x="2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6"/>
            <p:cNvSpPr/>
            <p:nvPr/>
          </p:nvSpPr>
          <p:spPr>
            <a:xfrm>
              <a:off x="5574150" y="1888450"/>
              <a:ext cx="121775" cy="117625"/>
            </a:xfrm>
            <a:custGeom>
              <a:avLst/>
              <a:gdLst/>
              <a:ahLst/>
              <a:cxnLst/>
              <a:rect l="l" t="t" r="r" b="b"/>
              <a:pathLst>
                <a:path w="4871" h="4705" extrusionOk="0">
                  <a:moveTo>
                    <a:pt x="2969" y="1836"/>
                  </a:moveTo>
                  <a:cubicBezTo>
                    <a:pt x="3036" y="1869"/>
                    <a:pt x="3036" y="1902"/>
                    <a:pt x="3036" y="1902"/>
                  </a:cubicBezTo>
                  <a:cubicBezTo>
                    <a:pt x="3036" y="1969"/>
                    <a:pt x="2903" y="2069"/>
                    <a:pt x="2669" y="2136"/>
                  </a:cubicBezTo>
                  <a:cubicBezTo>
                    <a:pt x="2836" y="1936"/>
                    <a:pt x="2936" y="1836"/>
                    <a:pt x="2969" y="1836"/>
                  </a:cubicBezTo>
                  <a:close/>
                  <a:moveTo>
                    <a:pt x="2235" y="435"/>
                  </a:moveTo>
                  <a:cubicBezTo>
                    <a:pt x="2803" y="435"/>
                    <a:pt x="3303" y="535"/>
                    <a:pt x="3303" y="535"/>
                  </a:cubicBezTo>
                  <a:cubicBezTo>
                    <a:pt x="4270" y="835"/>
                    <a:pt x="4404" y="1569"/>
                    <a:pt x="4304" y="2136"/>
                  </a:cubicBezTo>
                  <a:cubicBezTo>
                    <a:pt x="4170" y="3203"/>
                    <a:pt x="3270" y="4304"/>
                    <a:pt x="2702" y="4304"/>
                  </a:cubicBezTo>
                  <a:cubicBezTo>
                    <a:pt x="2636" y="4304"/>
                    <a:pt x="2602" y="4271"/>
                    <a:pt x="2536" y="4237"/>
                  </a:cubicBezTo>
                  <a:cubicBezTo>
                    <a:pt x="2069" y="3937"/>
                    <a:pt x="2169" y="3237"/>
                    <a:pt x="2402" y="2670"/>
                  </a:cubicBezTo>
                  <a:cubicBezTo>
                    <a:pt x="2769" y="2603"/>
                    <a:pt x="3336" y="2403"/>
                    <a:pt x="3436" y="2002"/>
                  </a:cubicBezTo>
                  <a:cubicBezTo>
                    <a:pt x="3470" y="1902"/>
                    <a:pt x="3470" y="1702"/>
                    <a:pt x="3236" y="1502"/>
                  </a:cubicBezTo>
                  <a:cubicBezTo>
                    <a:pt x="3169" y="1435"/>
                    <a:pt x="3103" y="1435"/>
                    <a:pt x="3003" y="1435"/>
                  </a:cubicBezTo>
                  <a:cubicBezTo>
                    <a:pt x="2669" y="1435"/>
                    <a:pt x="2336" y="1836"/>
                    <a:pt x="2135" y="2303"/>
                  </a:cubicBezTo>
                  <a:cubicBezTo>
                    <a:pt x="1969" y="2303"/>
                    <a:pt x="1802" y="2336"/>
                    <a:pt x="1668" y="2336"/>
                  </a:cubicBezTo>
                  <a:cubicBezTo>
                    <a:pt x="1135" y="2336"/>
                    <a:pt x="734" y="2203"/>
                    <a:pt x="568" y="1969"/>
                  </a:cubicBezTo>
                  <a:cubicBezTo>
                    <a:pt x="468" y="1869"/>
                    <a:pt x="434" y="1702"/>
                    <a:pt x="468" y="1502"/>
                  </a:cubicBezTo>
                  <a:cubicBezTo>
                    <a:pt x="601" y="801"/>
                    <a:pt x="1201" y="435"/>
                    <a:pt x="2235" y="435"/>
                  </a:cubicBezTo>
                  <a:close/>
                  <a:moveTo>
                    <a:pt x="2235" y="1"/>
                  </a:moveTo>
                  <a:cubicBezTo>
                    <a:pt x="1001" y="1"/>
                    <a:pt x="234" y="501"/>
                    <a:pt x="67" y="1402"/>
                  </a:cubicBezTo>
                  <a:cubicBezTo>
                    <a:pt x="1" y="1735"/>
                    <a:pt x="67" y="2036"/>
                    <a:pt x="234" y="2236"/>
                  </a:cubicBezTo>
                  <a:cubicBezTo>
                    <a:pt x="601" y="2670"/>
                    <a:pt x="1268" y="2736"/>
                    <a:pt x="1668" y="2736"/>
                  </a:cubicBezTo>
                  <a:lnTo>
                    <a:pt x="1935" y="2736"/>
                  </a:lnTo>
                  <a:cubicBezTo>
                    <a:pt x="1702" y="3437"/>
                    <a:pt x="1702" y="4204"/>
                    <a:pt x="2302" y="4604"/>
                  </a:cubicBezTo>
                  <a:cubicBezTo>
                    <a:pt x="2436" y="4671"/>
                    <a:pt x="2569" y="4704"/>
                    <a:pt x="2702" y="4704"/>
                  </a:cubicBezTo>
                  <a:cubicBezTo>
                    <a:pt x="3503" y="4704"/>
                    <a:pt x="4570" y="3437"/>
                    <a:pt x="4737" y="2203"/>
                  </a:cubicBezTo>
                  <a:cubicBezTo>
                    <a:pt x="4871" y="1168"/>
                    <a:pt x="4370" y="435"/>
                    <a:pt x="3403" y="134"/>
                  </a:cubicBezTo>
                  <a:cubicBezTo>
                    <a:pt x="3370" y="134"/>
                    <a:pt x="2869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6"/>
            <p:cNvSpPr/>
            <p:nvPr/>
          </p:nvSpPr>
          <p:spPr>
            <a:xfrm>
              <a:off x="5664225" y="1783900"/>
              <a:ext cx="126850" cy="107575"/>
            </a:xfrm>
            <a:custGeom>
              <a:avLst/>
              <a:gdLst/>
              <a:ahLst/>
              <a:cxnLst/>
              <a:rect l="l" t="t" r="r" b="b"/>
              <a:pathLst>
                <a:path w="5074" h="4303" extrusionOk="0">
                  <a:moveTo>
                    <a:pt x="1929" y="1"/>
                  </a:moveTo>
                  <a:cubicBezTo>
                    <a:pt x="1878" y="1"/>
                    <a:pt x="1825" y="5"/>
                    <a:pt x="1768" y="13"/>
                  </a:cubicBezTo>
                  <a:cubicBezTo>
                    <a:pt x="0" y="247"/>
                    <a:pt x="500" y="3015"/>
                    <a:pt x="500" y="3015"/>
                  </a:cubicBezTo>
                  <a:cubicBezTo>
                    <a:pt x="719" y="3958"/>
                    <a:pt x="1358" y="4303"/>
                    <a:pt x="2073" y="4303"/>
                  </a:cubicBezTo>
                  <a:cubicBezTo>
                    <a:pt x="3434" y="4303"/>
                    <a:pt x="5074" y="3058"/>
                    <a:pt x="4637" y="2315"/>
                  </a:cubicBezTo>
                  <a:cubicBezTo>
                    <a:pt x="4437" y="1975"/>
                    <a:pt x="4079" y="1848"/>
                    <a:pt x="3683" y="1848"/>
                  </a:cubicBezTo>
                  <a:cubicBezTo>
                    <a:pt x="3354" y="1848"/>
                    <a:pt x="3000" y="1936"/>
                    <a:pt x="2689" y="2062"/>
                  </a:cubicBezTo>
                  <a:lnTo>
                    <a:pt x="2689" y="2062"/>
                  </a:lnTo>
                  <a:cubicBezTo>
                    <a:pt x="2898" y="1179"/>
                    <a:pt x="2802" y="1"/>
                    <a:pt x="1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6"/>
            <p:cNvSpPr/>
            <p:nvPr/>
          </p:nvSpPr>
          <p:spPr>
            <a:xfrm>
              <a:off x="5664225" y="1778225"/>
              <a:ext cx="125100" cy="118600"/>
            </a:xfrm>
            <a:custGeom>
              <a:avLst/>
              <a:gdLst/>
              <a:ahLst/>
              <a:cxnLst/>
              <a:rect l="l" t="t" r="r" b="b"/>
              <a:pathLst>
                <a:path w="5004" h="4744" extrusionOk="0">
                  <a:moveTo>
                    <a:pt x="2335" y="2675"/>
                  </a:moveTo>
                  <a:cubicBezTo>
                    <a:pt x="2235" y="2942"/>
                    <a:pt x="2135" y="3042"/>
                    <a:pt x="2102" y="3042"/>
                  </a:cubicBezTo>
                  <a:cubicBezTo>
                    <a:pt x="2102" y="3042"/>
                    <a:pt x="2068" y="3009"/>
                    <a:pt x="2035" y="2976"/>
                  </a:cubicBezTo>
                  <a:cubicBezTo>
                    <a:pt x="2035" y="2942"/>
                    <a:pt x="2135" y="2809"/>
                    <a:pt x="2335" y="2675"/>
                  </a:cubicBezTo>
                  <a:close/>
                  <a:moveTo>
                    <a:pt x="1935" y="407"/>
                  </a:moveTo>
                  <a:cubicBezTo>
                    <a:pt x="2102" y="407"/>
                    <a:pt x="2235" y="474"/>
                    <a:pt x="2368" y="607"/>
                  </a:cubicBezTo>
                  <a:cubicBezTo>
                    <a:pt x="2602" y="941"/>
                    <a:pt x="2635" y="1608"/>
                    <a:pt x="2502" y="2142"/>
                  </a:cubicBezTo>
                  <a:cubicBezTo>
                    <a:pt x="2135" y="2308"/>
                    <a:pt x="1701" y="2575"/>
                    <a:pt x="1635" y="2875"/>
                  </a:cubicBezTo>
                  <a:cubicBezTo>
                    <a:pt x="1601" y="2976"/>
                    <a:pt x="1601" y="3109"/>
                    <a:pt x="1668" y="3209"/>
                  </a:cubicBezTo>
                  <a:cubicBezTo>
                    <a:pt x="1835" y="3409"/>
                    <a:pt x="1968" y="3443"/>
                    <a:pt x="2102" y="3443"/>
                  </a:cubicBezTo>
                  <a:cubicBezTo>
                    <a:pt x="2535" y="3443"/>
                    <a:pt x="2769" y="2775"/>
                    <a:pt x="2869" y="2442"/>
                  </a:cubicBezTo>
                  <a:cubicBezTo>
                    <a:pt x="3136" y="2342"/>
                    <a:pt x="3436" y="2275"/>
                    <a:pt x="3669" y="2275"/>
                  </a:cubicBezTo>
                  <a:cubicBezTo>
                    <a:pt x="4036" y="2275"/>
                    <a:pt x="4303" y="2408"/>
                    <a:pt x="4470" y="2642"/>
                  </a:cubicBezTo>
                  <a:cubicBezTo>
                    <a:pt x="4537" y="2775"/>
                    <a:pt x="4503" y="2909"/>
                    <a:pt x="4403" y="3109"/>
                  </a:cubicBezTo>
                  <a:cubicBezTo>
                    <a:pt x="4070" y="3676"/>
                    <a:pt x="3002" y="4310"/>
                    <a:pt x="2068" y="4310"/>
                  </a:cubicBezTo>
                  <a:cubicBezTo>
                    <a:pt x="1334" y="4310"/>
                    <a:pt x="901" y="3943"/>
                    <a:pt x="734" y="3209"/>
                  </a:cubicBezTo>
                  <a:cubicBezTo>
                    <a:pt x="701" y="3209"/>
                    <a:pt x="434" y="1675"/>
                    <a:pt x="1034" y="874"/>
                  </a:cubicBezTo>
                  <a:cubicBezTo>
                    <a:pt x="1201" y="641"/>
                    <a:pt x="1468" y="474"/>
                    <a:pt x="1801" y="440"/>
                  </a:cubicBezTo>
                  <a:cubicBezTo>
                    <a:pt x="1835" y="440"/>
                    <a:pt x="1901" y="407"/>
                    <a:pt x="1935" y="407"/>
                  </a:cubicBezTo>
                  <a:close/>
                  <a:moveTo>
                    <a:pt x="1909" y="1"/>
                  </a:moveTo>
                  <a:cubicBezTo>
                    <a:pt x="1864" y="1"/>
                    <a:pt x="1817" y="3"/>
                    <a:pt x="1768" y="7"/>
                  </a:cubicBezTo>
                  <a:cubicBezTo>
                    <a:pt x="1301" y="73"/>
                    <a:pt x="934" y="274"/>
                    <a:pt x="701" y="641"/>
                  </a:cubicBezTo>
                  <a:cubicBezTo>
                    <a:pt x="0" y="1575"/>
                    <a:pt x="300" y="3209"/>
                    <a:pt x="300" y="3309"/>
                  </a:cubicBezTo>
                  <a:cubicBezTo>
                    <a:pt x="534" y="4210"/>
                    <a:pt x="1134" y="4743"/>
                    <a:pt x="2068" y="4743"/>
                  </a:cubicBezTo>
                  <a:cubicBezTo>
                    <a:pt x="3169" y="4743"/>
                    <a:pt x="4370" y="3976"/>
                    <a:pt x="4770" y="3309"/>
                  </a:cubicBezTo>
                  <a:cubicBezTo>
                    <a:pt x="5004" y="2909"/>
                    <a:pt x="4937" y="2609"/>
                    <a:pt x="4804" y="2442"/>
                  </a:cubicBezTo>
                  <a:cubicBezTo>
                    <a:pt x="4603" y="2075"/>
                    <a:pt x="4203" y="1875"/>
                    <a:pt x="3669" y="1875"/>
                  </a:cubicBezTo>
                  <a:cubicBezTo>
                    <a:pt x="3436" y="1875"/>
                    <a:pt x="3169" y="1908"/>
                    <a:pt x="2969" y="1975"/>
                  </a:cubicBezTo>
                  <a:cubicBezTo>
                    <a:pt x="3036" y="1408"/>
                    <a:pt x="3002" y="774"/>
                    <a:pt x="2669" y="374"/>
                  </a:cubicBezTo>
                  <a:cubicBezTo>
                    <a:pt x="2493" y="110"/>
                    <a:pt x="2240" y="1"/>
                    <a:pt x="1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6"/>
            <p:cNvSpPr/>
            <p:nvPr/>
          </p:nvSpPr>
          <p:spPr>
            <a:xfrm>
              <a:off x="5695075" y="1903600"/>
              <a:ext cx="111775" cy="93600"/>
            </a:xfrm>
            <a:custGeom>
              <a:avLst/>
              <a:gdLst/>
              <a:ahLst/>
              <a:cxnLst/>
              <a:rect l="l" t="t" r="r" b="b"/>
              <a:pathLst>
                <a:path w="4471" h="3744" extrusionOk="0">
                  <a:moveTo>
                    <a:pt x="1947" y="1"/>
                  </a:moveTo>
                  <a:cubicBezTo>
                    <a:pt x="1003" y="1"/>
                    <a:pt x="327" y="559"/>
                    <a:pt x="301" y="929"/>
                  </a:cubicBezTo>
                  <a:cubicBezTo>
                    <a:pt x="301" y="929"/>
                    <a:pt x="0" y="2531"/>
                    <a:pt x="1201" y="3198"/>
                  </a:cubicBezTo>
                  <a:cubicBezTo>
                    <a:pt x="1825" y="3535"/>
                    <a:pt x="2516" y="3744"/>
                    <a:pt x="3082" y="3744"/>
                  </a:cubicBezTo>
                  <a:cubicBezTo>
                    <a:pt x="3637" y="3744"/>
                    <a:pt x="4071" y="3543"/>
                    <a:pt x="4203" y="3064"/>
                  </a:cubicBezTo>
                  <a:cubicBezTo>
                    <a:pt x="4470" y="2097"/>
                    <a:pt x="4070" y="529"/>
                    <a:pt x="2736" y="129"/>
                  </a:cubicBezTo>
                  <a:cubicBezTo>
                    <a:pt x="2459" y="39"/>
                    <a:pt x="2194" y="1"/>
                    <a:pt x="1947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6"/>
            <p:cNvSpPr/>
            <p:nvPr/>
          </p:nvSpPr>
          <p:spPr>
            <a:xfrm>
              <a:off x="5706750" y="1904300"/>
              <a:ext cx="43375" cy="58400"/>
            </a:xfrm>
            <a:custGeom>
              <a:avLst/>
              <a:gdLst/>
              <a:ahLst/>
              <a:cxnLst/>
              <a:rect l="l" t="t" r="r" b="b"/>
              <a:pathLst>
                <a:path w="1735" h="2336" extrusionOk="0">
                  <a:moveTo>
                    <a:pt x="1735" y="1"/>
                  </a:moveTo>
                  <a:lnTo>
                    <a:pt x="0" y="2336"/>
                  </a:lnTo>
                  <a:cubicBezTo>
                    <a:pt x="0" y="2336"/>
                    <a:pt x="1668" y="434"/>
                    <a:pt x="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6"/>
            <p:cNvSpPr/>
            <p:nvPr/>
          </p:nvSpPr>
          <p:spPr>
            <a:xfrm>
              <a:off x="5700900" y="1898475"/>
              <a:ext cx="54250" cy="69225"/>
            </a:xfrm>
            <a:custGeom>
              <a:avLst/>
              <a:gdLst/>
              <a:ahLst/>
              <a:cxnLst/>
              <a:rect l="l" t="t" r="r" b="b"/>
              <a:pathLst>
                <a:path w="2170" h="2769" extrusionOk="0">
                  <a:moveTo>
                    <a:pt x="1969" y="0"/>
                  </a:moveTo>
                  <a:cubicBezTo>
                    <a:pt x="1869" y="0"/>
                    <a:pt x="1769" y="67"/>
                    <a:pt x="1769" y="200"/>
                  </a:cubicBezTo>
                  <a:cubicBezTo>
                    <a:pt x="1735" y="434"/>
                    <a:pt x="868" y="1535"/>
                    <a:pt x="68" y="2435"/>
                  </a:cubicBezTo>
                  <a:cubicBezTo>
                    <a:pt x="1" y="2502"/>
                    <a:pt x="1" y="2635"/>
                    <a:pt x="101" y="2702"/>
                  </a:cubicBezTo>
                  <a:cubicBezTo>
                    <a:pt x="134" y="2736"/>
                    <a:pt x="168" y="2769"/>
                    <a:pt x="234" y="2769"/>
                  </a:cubicBezTo>
                  <a:cubicBezTo>
                    <a:pt x="301" y="2769"/>
                    <a:pt x="334" y="2736"/>
                    <a:pt x="401" y="2702"/>
                  </a:cubicBezTo>
                  <a:cubicBezTo>
                    <a:pt x="801" y="2235"/>
                    <a:pt x="2102" y="734"/>
                    <a:pt x="2169" y="234"/>
                  </a:cubicBezTo>
                  <a:cubicBezTo>
                    <a:pt x="2169" y="134"/>
                    <a:pt x="2102" y="34"/>
                    <a:pt x="19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6"/>
            <p:cNvSpPr/>
            <p:nvPr/>
          </p:nvSpPr>
          <p:spPr>
            <a:xfrm>
              <a:off x="5728425" y="1913475"/>
              <a:ext cx="49225" cy="70900"/>
            </a:xfrm>
            <a:custGeom>
              <a:avLst/>
              <a:gdLst/>
              <a:ahLst/>
              <a:cxnLst/>
              <a:rect l="l" t="t" r="r" b="b"/>
              <a:pathLst>
                <a:path w="1969" h="2836" extrusionOk="0">
                  <a:moveTo>
                    <a:pt x="1969" y="1"/>
                  </a:moveTo>
                  <a:lnTo>
                    <a:pt x="1" y="2836"/>
                  </a:lnTo>
                  <a:cubicBezTo>
                    <a:pt x="1" y="2836"/>
                    <a:pt x="1902" y="568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6"/>
            <p:cNvSpPr/>
            <p:nvPr/>
          </p:nvSpPr>
          <p:spPr>
            <a:xfrm>
              <a:off x="5722600" y="1908300"/>
              <a:ext cx="60050" cy="81100"/>
            </a:xfrm>
            <a:custGeom>
              <a:avLst/>
              <a:gdLst/>
              <a:ahLst/>
              <a:cxnLst/>
              <a:rect l="l" t="t" r="r" b="b"/>
              <a:pathLst>
                <a:path w="2402" h="3244" extrusionOk="0">
                  <a:moveTo>
                    <a:pt x="2183" y="1"/>
                  </a:moveTo>
                  <a:cubicBezTo>
                    <a:pt x="2077" y="1"/>
                    <a:pt x="2002" y="88"/>
                    <a:pt x="2002" y="174"/>
                  </a:cubicBezTo>
                  <a:cubicBezTo>
                    <a:pt x="1968" y="541"/>
                    <a:pt x="867" y="1976"/>
                    <a:pt x="100" y="2910"/>
                  </a:cubicBezTo>
                  <a:cubicBezTo>
                    <a:pt x="0" y="3010"/>
                    <a:pt x="33" y="3110"/>
                    <a:pt x="100" y="3210"/>
                  </a:cubicBezTo>
                  <a:cubicBezTo>
                    <a:pt x="134" y="3243"/>
                    <a:pt x="200" y="3243"/>
                    <a:pt x="234" y="3243"/>
                  </a:cubicBezTo>
                  <a:cubicBezTo>
                    <a:pt x="300" y="3243"/>
                    <a:pt x="367" y="3210"/>
                    <a:pt x="400" y="3176"/>
                  </a:cubicBezTo>
                  <a:cubicBezTo>
                    <a:pt x="734" y="2776"/>
                    <a:pt x="2335" y="841"/>
                    <a:pt x="2402" y="208"/>
                  </a:cubicBezTo>
                  <a:cubicBezTo>
                    <a:pt x="2402" y="108"/>
                    <a:pt x="2335" y="7"/>
                    <a:pt x="2235" y="7"/>
                  </a:cubicBezTo>
                  <a:cubicBezTo>
                    <a:pt x="2217" y="3"/>
                    <a:pt x="2200" y="1"/>
                    <a:pt x="21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6"/>
            <p:cNvSpPr/>
            <p:nvPr/>
          </p:nvSpPr>
          <p:spPr>
            <a:xfrm>
              <a:off x="5580000" y="1859050"/>
              <a:ext cx="80900" cy="26100"/>
            </a:xfrm>
            <a:custGeom>
              <a:avLst/>
              <a:gdLst/>
              <a:ahLst/>
              <a:cxnLst/>
              <a:rect l="l" t="t" r="r" b="b"/>
              <a:pathLst>
                <a:path w="3236" h="1044" extrusionOk="0">
                  <a:moveTo>
                    <a:pt x="1369" y="1"/>
                  </a:moveTo>
                  <a:cubicBezTo>
                    <a:pt x="993" y="1"/>
                    <a:pt x="576" y="84"/>
                    <a:pt x="133" y="310"/>
                  </a:cubicBezTo>
                  <a:cubicBezTo>
                    <a:pt x="33" y="376"/>
                    <a:pt x="0" y="510"/>
                    <a:pt x="67" y="610"/>
                  </a:cubicBezTo>
                  <a:cubicBezTo>
                    <a:pt x="88" y="674"/>
                    <a:pt x="152" y="711"/>
                    <a:pt x="221" y="711"/>
                  </a:cubicBezTo>
                  <a:cubicBezTo>
                    <a:pt x="259" y="711"/>
                    <a:pt x="298" y="700"/>
                    <a:pt x="334" y="677"/>
                  </a:cubicBezTo>
                  <a:cubicBezTo>
                    <a:pt x="708" y="481"/>
                    <a:pt x="1061" y="408"/>
                    <a:pt x="1377" y="408"/>
                  </a:cubicBezTo>
                  <a:cubicBezTo>
                    <a:pt x="2247" y="408"/>
                    <a:pt x="2844" y="952"/>
                    <a:pt x="2869" y="977"/>
                  </a:cubicBezTo>
                  <a:cubicBezTo>
                    <a:pt x="2902" y="1043"/>
                    <a:pt x="2969" y="1043"/>
                    <a:pt x="3036" y="1043"/>
                  </a:cubicBezTo>
                  <a:cubicBezTo>
                    <a:pt x="3069" y="1043"/>
                    <a:pt x="3136" y="1010"/>
                    <a:pt x="3169" y="977"/>
                  </a:cubicBezTo>
                  <a:cubicBezTo>
                    <a:pt x="3236" y="910"/>
                    <a:pt x="3236" y="777"/>
                    <a:pt x="3169" y="677"/>
                  </a:cubicBezTo>
                  <a:cubicBezTo>
                    <a:pt x="3169" y="677"/>
                    <a:pt x="2438" y="1"/>
                    <a:pt x="13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6"/>
            <p:cNvSpPr/>
            <p:nvPr/>
          </p:nvSpPr>
          <p:spPr>
            <a:xfrm>
              <a:off x="5756775" y="1934325"/>
              <a:ext cx="38400" cy="55900"/>
            </a:xfrm>
            <a:custGeom>
              <a:avLst/>
              <a:gdLst/>
              <a:ahLst/>
              <a:cxnLst/>
              <a:rect l="l" t="t" r="r" b="b"/>
              <a:pathLst>
                <a:path w="1536" h="2236" extrusionOk="0">
                  <a:moveTo>
                    <a:pt x="1535" y="1"/>
                  </a:moveTo>
                  <a:lnTo>
                    <a:pt x="1" y="2236"/>
                  </a:lnTo>
                  <a:cubicBezTo>
                    <a:pt x="1" y="2236"/>
                    <a:pt x="1502" y="701"/>
                    <a:pt x="1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6"/>
            <p:cNvSpPr/>
            <p:nvPr/>
          </p:nvSpPr>
          <p:spPr>
            <a:xfrm>
              <a:off x="5750950" y="1928500"/>
              <a:ext cx="49225" cy="66725"/>
            </a:xfrm>
            <a:custGeom>
              <a:avLst/>
              <a:gdLst/>
              <a:ahLst/>
              <a:cxnLst/>
              <a:rect l="l" t="t" r="r" b="b"/>
              <a:pathLst>
                <a:path w="1969" h="2669" extrusionOk="0">
                  <a:moveTo>
                    <a:pt x="1768" y="0"/>
                  </a:moveTo>
                  <a:cubicBezTo>
                    <a:pt x="1668" y="0"/>
                    <a:pt x="1568" y="100"/>
                    <a:pt x="1568" y="200"/>
                  </a:cubicBezTo>
                  <a:cubicBezTo>
                    <a:pt x="1535" y="667"/>
                    <a:pt x="634" y="1735"/>
                    <a:pt x="67" y="2335"/>
                  </a:cubicBezTo>
                  <a:cubicBezTo>
                    <a:pt x="0" y="2402"/>
                    <a:pt x="0" y="2535"/>
                    <a:pt x="67" y="2602"/>
                  </a:cubicBezTo>
                  <a:cubicBezTo>
                    <a:pt x="100" y="2669"/>
                    <a:pt x="167" y="2669"/>
                    <a:pt x="234" y="2669"/>
                  </a:cubicBezTo>
                  <a:cubicBezTo>
                    <a:pt x="267" y="2669"/>
                    <a:pt x="334" y="2669"/>
                    <a:pt x="367" y="2602"/>
                  </a:cubicBezTo>
                  <a:cubicBezTo>
                    <a:pt x="534" y="2435"/>
                    <a:pt x="1935" y="1001"/>
                    <a:pt x="1968" y="234"/>
                  </a:cubicBezTo>
                  <a:cubicBezTo>
                    <a:pt x="1968" y="133"/>
                    <a:pt x="1902" y="33"/>
                    <a:pt x="17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6"/>
            <p:cNvSpPr/>
            <p:nvPr/>
          </p:nvSpPr>
          <p:spPr>
            <a:xfrm>
              <a:off x="5617525" y="1800575"/>
              <a:ext cx="54225" cy="77075"/>
            </a:xfrm>
            <a:custGeom>
              <a:avLst/>
              <a:gdLst/>
              <a:ahLst/>
              <a:cxnLst/>
              <a:rect l="l" t="t" r="r" b="b"/>
              <a:pathLst>
                <a:path w="2169" h="3083" extrusionOk="0">
                  <a:moveTo>
                    <a:pt x="855" y="1"/>
                  </a:moveTo>
                  <a:cubicBezTo>
                    <a:pt x="774" y="1"/>
                    <a:pt x="692" y="38"/>
                    <a:pt x="667" y="113"/>
                  </a:cubicBezTo>
                  <a:cubicBezTo>
                    <a:pt x="667" y="147"/>
                    <a:pt x="0" y="1748"/>
                    <a:pt x="1801" y="3049"/>
                  </a:cubicBezTo>
                  <a:cubicBezTo>
                    <a:pt x="1835" y="3082"/>
                    <a:pt x="1868" y="3082"/>
                    <a:pt x="1901" y="3082"/>
                  </a:cubicBezTo>
                  <a:cubicBezTo>
                    <a:pt x="1968" y="3082"/>
                    <a:pt x="2035" y="3049"/>
                    <a:pt x="2102" y="2982"/>
                  </a:cubicBezTo>
                  <a:cubicBezTo>
                    <a:pt x="2168" y="2915"/>
                    <a:pt x="2135" y="2782"/>
                    <a:pt x="2035" y="2715"/>
                  </a:cubicBezTo>
                  <a:cubicBezTo>
                    <a:pt x="534" y="1615"/>
                    <a:pt x="1034" y="347"/>
                    <a:pt x="1034" y="280"/>
                  </a:cubicBezTo>
                  <a:cubicBezTo>
                    <a:pt x="1101" y="180"/>
                    <a:pt x="1034" y="47"/>
                    <a:pt x="934" y="13"/>
                  </a:cubicBezTo>
                  <a:cubicBezTo>
                    <a:pt x="909" y="5"/>
                    <a:pt x="882" y="1"/>
                    <a:pt x="85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6"/>
            <p:cNvSpPr/>
            <p:nvPr/>
          </p:nvSpPr>
          <p:spPr>
            <a:xfrm>
              <a:off x="4539250" y="1582325"/>
              <a:ext cx="251025" cy="740650"/>
            </a:xfrm>
            <a:custGeom>
              <a:avLst/>
              <a:gdLst/>
              <a:ahLst/>
              <a:cxnLst/>
              <a:rect l="l" t="t" r="r" b="b"/>
              <a:pathLst>
                <a:path w="10041" h="29626" extrusionOk="0">
                  <a:moveTo>
                    <a:pt x="224" y="1"/>
                  </a:moveTo>
                  <a:cubicBezTo>
                    <a:pt x="182" y="1"/>
                    <a:pt x="139" y="12"/>
                    <a:pt x="100" y="37"/>
                  </a:cubicBezTo>
                  <a:cubicBezTo>
                    <a:pt x="0" y="137"/>
                    <a:pt x="0" y="271"/>
                    <a:pt x="67" y="337"/>
                  </a:cubicBezTo>
                  <a:cubicBezTo>
                    <a:pt x="167" y="471"/>
                    <a:pt x="9607" y="12179"/>
                    <a:pt x="9207" y="29392"/>
                  </a:cubicBezTo>
                  <a:cubicBezTo>
                    <a:pt x="9207" y="29525"/>
                    <a:pt x="9274" y="29592"/>
                    <a:pt x="9407" y="29625"/>
                  </a:cubicBezTo>
                  <a:cubicBezTo>
                    <a:pt x="9507" y="29625"/>
                    <a:pt x="9607" y="29525"/>
                    <a:pt x="9607" y="29392"/>
                  </a:cubicBezTo>
                  <a:cubicBezTo>
                    <a:pt x="10041" y="12012"/>
                    <a:pt x="501" y="204"/>
                    <a:pt x="401" y="71"/>
                  </a:cubicBezTo>
                  <a:cubicBezTo>
                    <a:pt x="359" y="29"/>
                    <a:pt x="293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6"/>
            <p:cNvSpPr/>
            <p:nvPr/>
          </p:nvSpPr>
          <p:spPr>
            <a:xfrm>
              <a:off x="4781075" y="1415700"/>
              <a:ext cx="416175" cy="917275"/>
            </a:xfrm>
            <a:custGeom>
              <a:avLst/>
              <a:gdLst/>
              <a:ahLst/>
              <a:cxnLst/>
              <a:rect l="l" t="t" r="r" b="b"/>
              <a:pathLst>
                <a:path w="16647" h="36691" extrusionOk="0">
                  <a:moveTo>
                    <a:pt x="16401" y="1"/>
                  </a:moveTo>
                  <a:cubicBezTo>
                    <a:pt x="16353" y="1"/>
                    <a:pt x="16309" y="19"/>
                    <a:pt x="16279" y="64"/>
                  </a:cubicBezTo>
                  <a:cubicBezTo>
                    <a:pt x="16112" y="198"/>
                    <a:pt x="1" y="14975"/>
                    <a:pt x="7473" y="36557"/>
                  </a:cubicBezTo>
                  <a:cubicBezTo>
                    <a:pt x="7473" y="36624"/>
                    <a:pt x="7573" y="36690"/>
                    <a:pt x="7640" y="36690"/>
                  </a:cubicBezTo>
                  <a:lnTo>
                    <a:pt x="7740" y="36690"/>
                  </a:lnTo>
                  <a:cubicBezTo>
                    <a:pt x="7840" y="36657"/>
                    <a:pt x="7907" y="36524"/>
                    <a:pt x="7840" y="36423"/>
                  </a:cubicBezTo>
                  <a:cubicBezTo>
                    <a:pt x="468" y="15108"/>
                    <a:pt x="16379" y="498"/>
                    <a:pt x="16546" y="364"/>
                  </a:cubicBezTo>
                  <a:cubicBezTo>
                    <a:pt x="16646" y="298"/>
                    <a:pt x="16646" y="164"/>
                    <a:pt x="16579" y="64"/>
                  </a:cubicBezTo>
                  <a:cubicBezTo>
                    <a:pt x="16525" y="27"/>
                    <a:pt x="16460" y="1"/>
                    <a:pt x="164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6"/>
            <p:cNvSpPr/>
            <p:nvPr/>
          </p:nvSpPr>
          <p:spPr>
            <a:xfrm>
              <a:off x="5207225" y="1738850"/>
              <a:ext cx="125950" cy="573275"/>
            </a:xfrm>
            <a:custGeom>
              <a:avLst/>
              <a:gdLst/>
              <a:ahLst/>
              <a:cxnLst/>
              <a:rect l="l" t="t" r="r" b="b"/>
              <a:pathLst>
                <a:path w="5038" h="22931" extrusionOk="0">
                  <a:moveTo>
                    <a:pt x="4769" y="1"/>
                  </a:moveTo>
                  <a:cubicBezTo>
                    <a:pt x="4714" y="1"/>
                    <a:pt x="4659" y="26"/>
                    <a:pt x="4604" y="81"/>
                  </a:cubicBezTo>
                  <a:cubicBezTo>
                    <a:pt x="1568" y="4217"/>
                    <a:pt x="601" y="10155"/>
                    <a:pt x="301" y="14424"/>
                  </a:cubicBezTo>
                  <a:cubicBezTo>
                    <a:pt x="0" y="19028"/>
                    <a:pt x="401" y="22697"/>
                    <a:pt x="401" y="22764"/>
                  </a:cubicBezTo>
                  <a:cubicBezTo>
                    <a:pt x="434" y="22864"/>
                    <a:pt x="501" y="22930"/>
                    <a:pt x="601" y="22930"/>
                  </a:cubicBezTo>
                  <a:lnTo>
                    <a:pt x="634" y="22930"/>
                  </a:lnTo>
                  <a:cubicBezTo>
                    <a:pt x="768" y="22930"/>
                    <a:pt x="834" y="22830"/>
                    <a:pt x="834" y="22697"/>
                  </a:cubicBezTo>
                  <a:cubicBezTo>
                    <a:pt x="834" y="22664"/>
                    <a:pt x="401" y="19028"/>
                    <a:pt x="734" y="14458"/>
                  </a:cubicBezTo>
                  <a:cubicBezTo>
                    <a:pt x="1001" y="10255"/>
                    <a:pt x="1968" y="4384"/>
                    <a:pt x="4971" y="348"/>
                  </a:cubicBezTo>
                  <a:cubicBezTo>
                    <a:pt x="5037" y="247"/>
                    <a:pt x="5004" y="114"/>
                    <a:pt x="4904" y="47"/>
                  </a:cubicBezTo>
                  <a:cubicBezTo>
                    <a:pt x="4859" y="17"/>
                    <a:pt x="4814" y="1"/>
                    <a:pt x="4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6"/>
            <p:cNvSpPr/>
            <p:nvPr/>
          </p:nvSpPr>
          <p:spPr>
            <a:xfrm>
              <a:off x="4282325" y="1247925"/>
              <a:ext cx="507250" cy="433425"/>
            </a:xfrm>
            <a:custGeom>
              <a:avLst/>
              <a:gdLst/>
              <a:ahLst/>
              <a:cxnLst/>
              <a:rect l="l" t="t" r="r" b="b"/>
              <a:pathLst>
                <a:path w="20290" h="17337" extrusionOk="0">
                  <a:moveTo>
                    <a:pt x="10552" y="1"/>
                  </a:moveTo>
                  <a:cubicBezTo>
                    <a:pt x="10537" y="1"/>
                    <a:pt x="10524" y="2"/>
                    <a:pt x="10511" y="4"/>
                  </a:cubicBezTo>
                  <a:cubicBezTo>
                    <a:pt x="9277" y="204"/>
                    <a:pt x="10111" y="4073"/>
                    <a:pt x="10111" y="4073"/>
                  </a:cubicBezTo>
                  <a:cubicBezTo>
                    <a:pt x="10111" y="4073"/>
                    <a:pt x="7579" y="2257"/>
                    <a:pt x="6407" y="2257"/>
                  </a:cubicBezTo>
                  <a:cubicBezTo>
                    <a:pt x="5998" y="2257"/>
                    <a:pt x="5755" y="2478"/>
                    <a:pt x="5841" y="3072"/>
                  </a:cubicBezTo>
                  <a:cubicBezTo>
                    <a:pt x="6174" y="5407"/>
                    <a:pt x="6842" y="6909"/>
                    <a:pt x="6842" y="6909"/>
                  </a:cubicBezTo>
                  <a:cubicBezTo>
                    <a:pt x="6842" y="6909"/>
                    <a:pt x="4854" y="5863"/>
                    <a:pt x="3715" y="5863"/>
                  </a:cubicBezTo>
                  <a:cubicBezTo>
                    <a:pt x="3279" y="5863"/>
                    <a:pt x="2966" y="6016"/>
                    <a:pt x="2939" y="6442"/>
                  </a:cubicBezTo>
                  <a:cubicBezTo>
                    <a:pt x="2839" y="7943"/>
                    <a:pt x="4040" y="10011"/>
                    <a:pt x="4040" y="10011"/>
                  </a:cubicBezTo>
                  <a:cubicBezTo>
                    <a:pt x="4040" y="10011"/>
                    <a:pt x="2172" y="9200"/>
                    <a:pt x="1012" y="9200"/>
                  </a:cubicBezTo>
                  <a:cubicBezTo>
                    <a:pt x="411" y="9200"/>
                    <a:pt x="0" y="9417"/>
                    <a:pt x="137" y="10077"/>
                  </a:cubicBezTo>
                  <a:cubicBezTo>
                    <a:pt x="537" y="12012"/>
                    <a:pt x="4273" y="15748"/>
                    <a:pt x="4273" y="15748"/>
                  </a:cubicBezTo>
                  <a:cubicBezTo>
                    <a:pt x="4273" y="15748"/>
                    <a:pt x="5786" y="17337"/>
                    <a:pt x="8363" y="17337"/>
                  </a:cubicBezTo>
                  <a:cubicBezTo>
                    <a:pt x="9962" y="17337"/>
                    <a:pt x="11969" y="16726"/>
                    <a:pt x="14280" y="14747"/>
                  </a:cubicBezTo>
                  <a:cubicBezTo>
                    <a:pt x="20290" y="9597"/>
                    <a:pt x="11951" y="1"/>
                    <a:pt x="105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6"/>
            <p:cNvSpPr/>
            <p:nvPr/>
          </p:nvSpPr>
          <p:spPr>
            <a:xfrm>
              <a:off x="4359950" y="1375550"/>
              <a:ext cx="326100" cy="262750"/>
            </a:xfrm>
            <a:custGeom>
              <a:avLst/>
              <a:gdLst/>
              <a:ahLst/>
              <a:cxnLst/>
              <a:rect l="l" t="t" r="r" b="b"/>
              <a:pathLst>
                <a:path w="13044" h="10510" extrusionOk="0">
                  <a:moveTo>
                    <a:pt x="8673" y="2170"/>
                  </a:moveTo>
                  <a:cubicBezTo>
                    <a:pt x="8740" y="2204"/>
                    <a:pt x="8874" y="2337"/>
                    <a:pt x="9007" y="2537"/>
                  </a:cubicBezTo>
                  <a:cubicBezTo>
                    <a:pt x="9207" y="2804"/>
                    <a:pt x="9374" y="3104"/>
                    <a:pt x="9474" y="3471"/>
                  </a:cubicBezTo>
                  <a:cubicBezTo>
                    <a:pt x="9007" y="3205"/>
                    <a:pt x="8707" y="2771"/>
                    <a:pt x="8673" y="2304"/>
                  </a:cubicBezTo>
                  <a:cubicBezTo>
                    <a:pt x="8640" y="2237"/>
                    <a:pt x="8640" y="2204"/>
                    <a:pt x="8673" y="2170"/>
                  </a:cubicBezTo>
                  <a:close/>
                  <a:moveTo>
                    <a:pt x="6438" y="3171"/>
                  </a:moveTo>
                  <a:cubicBezTo>
                    <a:pt x="6639" y="3271"/>
                    <a:pt x="7006" y="3805"/>
                    <a:pt x="7239" y="4505"/>
                  </a:cubicBezTo>
                  <a:cubicBezTo>
                    <a:pt x="6772" y="4105"/>
                    <a:pt x="6438" y="3638"/>
                    <a:pt x="6405" y="3271"/>
                  </a:cubicBezTo>
                  <a:cubicBezTo>
                    <a:pt x="6405" y="3238"/>
                    <a:pt x="6405" y="3171"/>
                    <a:pt x="6438" y="3171"/>
                  </a:cubicBezTo>
                  <a:close/>
                  <a:moveTo>
                    <a:pt x="2102" y="7541"/>
                  </a:moveTo>
                  <a:cubicBezTo>
                    <a:pt x="2135" y="7541"/>
                    <a:pt x="2235" y="7574"/>
                    <a:pt x="2402" y="7808"/>
                  </a:cubicBezTo>
                  <a:cubicBezTo>
                    <a:pt x="2569" y="8041"/>
                    <a:pt x="2702" y="8442"/>
                    <a:pt x="2769" y="8842"/>
                  </a:cubicBezTo>
                  <a:cubicBezTo>
                    <a:pt x="2569" y="8708"/>
                    <a:pt x="2369" y="8542"/>
                    <a:pt x="2269" y="8342"/>
                  </a:cubicBezTo>
                  <a:cubicBezTo>
                    <a:pt x="2035" y="8075"/>
                    <a:pt x="1969" y="7774"/>
                    <a:pt x="2035" y="7608"/>
                  </a:cubicBezTo>
                  <a:cubicBezTo>
                    <a:pt x="2069" y="7541"/>
                    <a:pt x="2102" y="7541"/>
                    <a:pt x="2102" y="7541"/>
                  </a:cubicBezTo>
                  <a:close/>
                  <a:moveTo>
                    <a:pt x="11514" y="1"/>
                  </a:moveTo>
                  <a:cubicBezTo>
                    <a:pt x="11480" y="1"/>
                    <a:pt x="11444" y="12"/>
                    <a:pt x="11409" y="36"/>
                  </a:cubicBezTo>
                  <a:cubicBezTo>
                    <a:pt x="11309" y="102"/>
                    <a:pt x="11275" y="236"/>
                    <a:pt x="11342" y="336"/>
                  </a:cubicBezTo>
                  <a:cubicBezTo>
                    <a:pt x="11375" y="369"/>
                    <a:pt x="12776" y="2271"/>
                    <a:pt x="11609" y="3271"/>
                  </a:cubicBezTo>
                  <a:cubicBezTo>
                    <a:pt x="11259" y="3571"/>
                    <a:pt x="10833" y="3722"/>
                    <a:pt x="10403" y="3722"/>
                  </a:cubicBezTo>
                  <a:cubicBezTo>
                    <a:pt x="10260" y="3722"/>
                    <a:pt x="10116" y="3705"/>
                    <a:pt x="9974" y="3672"/>
                  </a:cubicBezTo>
                  <a:cubicBezTo>
                    <a:pt x="9774" y="2804"/>
                    <a:pt x="9274" y="2104"/>
                    <a:pt x="8940" y="1837"/>
                  </a:cubicBezTo>
                  <a:cubicBezTo>
                    <a:pt x="8803" y="1759"/>
                    <a:pt x="8690" y="1726"/>
                    <a:pt x="8599" y="1726"/>
                  </a:cubicBezTo>
                  <a:cubicBezTo>
                    <a:pt x="8534" y="1726"/>
                    <a:pt x="8481" y="1743"/>
                    <a:pt x="8440" y="1770"/>
                  </a:cubicBezTo>
                  <a:cubicBezTo>
                    <a:pt x="8306" y="1870"/>
                    <a:pt x="8206" y="2037"/>
                    <a:pt x="8240" y="2337"/>
                  </a:cubicBezTo>
                  <a:cubicBezTo>
                    <a:pt x="8306" y="3004"/>
                    <a:pt x="8773" y="3638"/>
                    <a:pt x="9507" y="3938"/>
                  </a:cubicBezTo>
                  <a:cubicBezTo>
                    <a:pt x="9541" y="3972"/>
                    <a:pt x="9574" y="3972"/>
                    <a:pt x="9607" y="3972"/>
                  </a:cubicBezTo>
                  <a:cubicBezTo>
                    <a:pt x="9674" y="4305"/>
                    <a:pt x="9674" y="4606"/>
                    <a:pt x="9607" y="4906"/>
                  </a:cubicBezTo>
                  <a:cubicBezTo>
                    <a:pt x="9546" y="5242"/>
                    <a:pt x="9373" y="5410"/>
                    <a:pt x="9036" y="5410"/>
                  </a:cubicBezTo>
                  <a:cubicBezTo>
                    <a:pt x="9006" y="5410"/>
                    <a:pt x="8974" y="5409"/>
                    <a:pt x="8940" y="5406"/>
                  </a:cubicBezTo>
                  <a:cubicBezTo>
                    <a:pt x="8607" y="5373"/>
                    <a:pt x="8173" y="5173"/>
                    <a:pt x="7806" y="4939"/>
                  </a:cubicBezTo>
                  <a:cubicBezTo>
                    <a:pt x="7573" y="3905"/>
                    <a:pt x="7039" y="3104"/>
                    <a:pt x="6672" y="2838"/>
                  </a:cubicBezTo>
                  <a:cubicBezTo>
                    <a:pt x="6565" y="2748"/>
                    <a:pt x="6467" y="2716"/>
                    <a:pt x="6384" y="2716"/>
                  </a:cubicBezTo>
                  <a:cubicBezTo>
                    <a:pt x="6312" y="2716"/>
                    <a:pt x="6251" y="2740"/>
                    <a:pt x="6205" y="2771"/>
                  </a:cubicBezTo>
                  <a:cubicBezTo>
                    <a:pt x="6072" y="2838"/>
                    <a:pt x="6005" y="3004"/>
                    <a:pt x="6005" y="3271"/>
                  </a:cubicBezTo>
                  <a:cubicBezTo>
                    <a:pt x="6005" y="3905"/>
                    <a:pt x="6672" y="4672"/>
                    <a:pt x="7439" y="5173"/>
                  </a:cubicBezTo>
                  <a:cubicBezTo>
                    <a:pt x="7506" y="5640"/>
                    <a:pt x="7539" y="6107"/>
                    <a:pt x="7439" y="6607"/>
                  </a:cubicBezTo>
                  <a:cubicBezTo>
                    <a:pt x="7344" y="7177"/>
                    <a:pt x="7038" y="7477"/>
                    <a:pt x="6551" y="7477"/>
                  </a:cubicBezTo>
                  <a:cubicBezTo>
                    <a:pt x="6525" y="7477"/>
                    <a:pt x="6499" y="7476"/>
                    <a:pt x="6472" y="7474"/>
                  </a:cubicBezTo>
                  <a:cubicBezTo>
                    <a:pt x="5905" y="7441"/>
                    <a:pt x="5238" y="7041"/>
                    <a:pt x="4771" y="6607"/>
                  </a:cubicBezTo>
                  <a:cubicBezTo>
                    <a:pt x="4737" y="5906"/>
                    <a:pt x="4537" y="5373"/>
                    <a:pt x="4370" y="5173"/>
                  </a:cubicBezTo>
                  <a:cubicBezTo>
                    <a:pt x="4297" y="5124"/>
                    <a:pt x="4224" y="5093"/>
                    <a:pt x="4151" y="5093"/>
                  </a:cubicBezTo>
                  <a:cubicBezTo>
                    <a:pt x="4124" y="5093"/>
                    <a:pt x="4097" y="5097"/>
                    <a:pt x="4070" y="5106"/>
                  </a:cubicBezTo>
                  <a:cubicBezTo>
                    <a:pt x="3870" y="5206"/>
                    <a:pt x="3837" y="5473"/>
                    <a:pt x="3837" y="5706"/>
                  </a:cubicBezTo>
                  <a:cubicBezTo>
                    <a:pt x="3870" y="6040"/>
                    <a:pt x="4070" y="6440"/>
                    <a:pt x="4370" y="6774"/>
                  </a:cubicBezTo>
                  <a:cubicBezTo>
                    <a:pt x="4370" y="7241"/>
                    <a:pt x="4337" y="7774"/>
                    <a:pt x="4137" y="8342"/>
                  </a:cubicBezTo>
                  <a:cubicBezTo>
                    <a:pt x="3970" y="8742"/>
                    <a:pt x="3737" y="8975"/>
                    <a:pt x="3436" y="9009"/>
                  </a:cubicBezTo>
                  <a:cubicBezTo>
                    <a:pt x="3403" y="9025"/>
                    <a:pt x="3361" y="9034"/>
                    <a:pt x="3315" y="9034"/>
                  </a:cubicBezTo>
                  <a:cubicBezTo>
                    <a:pt x="3270" y="9034"/>
                    <a:pt x="3220" y="9025"/>
                    <a:pt x="3169" y="9009"/>
                  </a:cubicBezTo>
                  <a:cubicBezTo>
                    <a:pt x="3169" y="8608"/>
                    <a:pt x="3069" y="8175"/>
                    <a:pt x="2869" y="7808"/>
                  </a:cubicBezTo>
                  <a:cubicBezTo>
                    <a:pt x="2769" y="7608"/>
                    <a:pt x="2469" y="7107"/>
                    <a:pt x="2102" y="7107"/>
                  </a:cubicBezTo>
                  <a:cubicBezTo>
                    <a:pt x="2002" y="7107"/>
                    <a:pt x="1802" y="7174"/>
                    <a:pt x="1668" y="7408"/>
                  </a:cubicBezTo>
                  <a:cubicBezTo>
                    <a:pt x="1502" y="7741"/>
                    <a:pt x="1602" y="8175"/>
                    <a:pt x="1902" y="8608"/>
                  </a:cubicBezTo>
                  <a:cubicBezTo>
                    <a:pt x="2135" y="8875"/>
                    <a:pt x="2436" y="9142"/>
                    <a:pt x="2736" y="9309"/>
                  </a:cubicBezTo>
                  <a:cubicBezTo>
                    <a:pt x="2736" y="9509"/>
                    <a:pt x="2669" y="9676"/>
                    <a:pt x="2536" y="9843"/>
                  </a:cubicBezTo>
                  <a:cubicBezTo>
                    <a:pt x="2436" y="9976"/>
                    <a:pt x="2269" y="10076"/>
                    <a:pt x="2102" y="10076"/>
                  </a:cubicBezTo>
                  <a:cubicBezTo>
                    <a:pt x="2089" y="10077"/>
                    <a:pt x="2076" y="10077"/>
                    <a:pt x="2063" y="10077"/>
                  </a:cubicBezTo>
                  <a:cubicBezTo>
                    <a:pt x="1436" y="10077"/>
                    <a:pt x="662" y="9302"/>
                    <a:pt x="401" y="8975"/>
                  </a:cubicBezTo>
                  <a:cubicBezTo>
                    <a:pt x="351" y="8942"/>
                    <a:pt x="292" y="8925"/>
                    <a:pt x="238" y="8925"/>
                  </a:cubicBezTo>
                  <a:cubicBezTo>
                    <a:pt x="184" y="8925"/>
                    <a:pt x="134" y="8942"/>
                    <a:pt x="101" y="8975"/>
                  </a:cubicBezTo>
                  <a:cubicBezTo>
                    <a:pt x="1" y="9042"/>
                    <a:pt x="1" y="9175"/>
                    <a:pt x="67" y="9276"/>
                  </a:cubicBezTo>
                  <a:cubicBezTo>
                    <a:pt x="101" y="9309"/>
                    <a:pt x="1168" y="10510"/>
                    <a:pt x="2069" y="10510"/>
                  </a:cubicBezTo>
                  <a:lnTo>
                    <a:pt x="2102" y="10510"/>
                  </a:lnTo>
                  <a:cubicBezTo>
                    <a:pt x="2436" y="10476"/>
                    <a:pt x="2669" y="10343"/>
                    <a:pt x="2869" y="10076"/>
                  </a:cubicBezTo>
                  <a:cubicBezTo>
                    <a:pt x="3036" y="9876"/>
                    <a:pt x="3103" y="9676"/>
                    <a:pt x="3136" y="9442"/>
                  </a:cubicBezTo>
                  <a:lnTo>
                    <a:pt x="3503" y="9442"/>
                  </a:lnTo>
                  <a:cubicBezTo>
                    <a:pt x="3837" y="9409"/>
                    <a:pt x="4237" y="9175"/>
                    <a:pt x="4504" y="8475"/>
                  </a:cubicBezTo>
                  <a:cubicBezTo>
                    <a:pt x="4671" y="8041"/>
                    <a:pt x="4737" y="7574"/>
                    <a:pt x="4771" y="7174"/>
                  </a:cubicBezTo>
                  <a:cubicBezTo>
                    <a:pt x="5271" y="7574"/>
                    <a:pt x="5871" y="7841"/>
                    <a:pt x="6438" y="7908"/>
                  </a:cubicBezTo>
                  <a:cubicBezTo>
                    <a:pt x="6466" y="7909"/>
                    <a:pt x="6493" y="7910"/>
                    <a:pt x="6520" y="7910"/>
                  </a:cubicBezTo>
                  <a:cubicBezTo>
                    <a:pt x="7243" y="7910"/>
                    <a:pt x="7744" y="7478"/>
                    <a:pt x="7873" y="6674"/>
                  </a:cubicBezTo>
                  <a:cubicBezTo>
                    <a:pt x="7940" y="6273"/>
                    <a:pt x="7940" y="5840"/>
                    <a:pt x="7873" y="5473"/>
                  </a:cubicBezTo>
                  <a:lnTo>
                    <a:pt x="7873" y="5473"/>
                  </a:lnTo>
                  <a:cubicBezTo>
                    <a:pt x="8240" y="5673"/>
                    <a:pt x="8607" y="5773"/>
                    <a:pt x="8907" y="5806"/>
                  </a:cubicBezTo>
                  <a:cubicBezTo>
                    <a:pt x="8962" y="5813"/>
                    <a:pt x="9015" y="5816"/>
                    <a:pt x="9067" y="5816"/>
                  </a:cubicBezTo>
                  <a:cubicBezTo>
                    <a:pt x="9578" y="5816"/>
                    <a:pt x="9920" y="5518"/>
                    <a:pt x="10041" y="4972"/>
                  </a:cubicBezTo>
                  <a:cubicBezTo>
                    <a:pt x="10074" y="4672"/>
                    <a:pt x="10074" y="4405"/>
                    <a:pt x="10041" y="4105"/>
                  </a:cubicBezTo>
                  <a:lnTo>
                    <a:pt x="10041" y="4105"/>
                  </a:lnTo>
                  <a:cubicBezTo>
                    <a:pt x="10165" y="4124"/>
                    <a:pt x="10287" y="4133"/>
                    <a:pt x="10408" y="4133"/>
                  </a:cubicBezTo>
                  <a:cubicBezTo>
                    <a:pt x="10940" y="4133"/>
                    <a:pt x="11441" y="3952"/>
                    <a:pt x="11876" y="3571"/>
                  </a:cubicBezTo>
                  <a:cubicBezTo>
                    <a:pt x="13043" y="2604"/>
                    <a:pt x="12276" y="870"/>
                    <a:pt x="11676" y="102"/>
                  </a:cubicBezTo>
                  <a:cubicBezTo>
                    <a:pt x="11632" y="38"/>
                    <a:pt x="11575" y="1"/>
                    <a:pt x="11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6"/>
            <p:cNvSpPr/>
            <p:nvPr/>
          </p:nvSpPr>
          <p:spPr>
            <a:xfrm>
              <a:off x="4460850" y="1840925"/>
              <a:ext cx="287725" cy="192675"/>
            </a:xfrm>
            <a:custGeom>
              <a:avLst/>
              <a:gdLst/>
              <a:ahLst/>
              <a:cxnLst/>
              <a:rect l="l" t="t" r="r" b="b"/>
              <a:pathLst>
                <a:path w="11509" h="7707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4"/>
                    <a:pt x="101" y="401"/>
                    <a:pt x="201" y="401"/>
                  </a:cubicBezTo>
                  <a:lnTo>
                    <a:pt x="234" y="401"/>
                  </a:lnTo>
                  <a:cubicBezTo>
                    <a:pt x="7006" y="401"/>
                    <a:pt x="11075" y="7539"/>
                    <a:pt x="11109" y="7606"/>
                  </a:cubicBezTo>
                  <a:cubicBezTo>
                    <a:pt x="11142" y="7673"/>
                    <a:pt x="11209" y="7706"/>
                    <a:pt x="11275" y="7706"/>
                  </a:cubicBezTo>
                  <a:cubicBezTo>
                    <a:pt x="11309" y="7706"/>
                    <a:pt x="11342" y="7706"/>
                    <a:pt x="11376" y="7673"/>
                  </a:cubicBezTo>
                  <a:cubicBezTo>
                    <a:pt x="11476" y="7606"/>
                    <a:pt x="11509" y="7506"/>
                    <a:pt x="11476" y="7406"/>
                  </a:cubicBezTo>
                  <a:cubicBezTo>
                    <a:pt x="11409" y="7306"/>
                    <a:pt x="7273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6"/>
            <p:cNvSpPr/>
            <p:nvPr/>
          </p:nvSpPr>
          <p:spPr>
            <a:xfrm>
              <a:off x="4601800" y="1510450"/>
              <a:ext cx="329050" cy="400550"/>
            </a:xfrm>
            <a:custGeom>
              <a:avLst/>
              <a:gdLst/>
              <a:ahLst/>
              <a:cxnLst/>
              <a:rect l="l" t="t" r="r" b="b"/>
              <a:pathLst>
                <a:path w="13162" h="16022" extrusionOk="0">
                  <a:moveTo>
                    <a:pt x="10774" y="1"/>
                  </a:moveTo>
                  <a:cubicBezTo>
                    <a:pt x="10492" y="1"/>
                    <a:pt x="10108" y="111"/>
                    <a:pt x="9607" y="344"/>
                  </a:cubicBezTo>
                  <a:cubicBezTo>
                    <a:pt x="0" y="4814"/>
                    <a:pt x="4503" y="16022"/>
                    <a:pt x="4503" y="16022"/>
                  </a:cubicBezTo>
                  <a:cubicBezTo>
                    <a:pt x="8232" y="7878"/>
                    <a:pt x="13161" y="1"/>
                    <a:pt x="10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6"/>
            <p:cNvSpPr/>
            <p:nvPr/>
          </p:nvSpPr>
          <p:spPr>
            <a:xfrm>
              <a:off x="4692700" y="1641775"/>
              <a:ext cx="75900" cy="275075"/>
            </a:xfrm>
            <a:custGeom>
              <a:avLst/>
              <a:gdLst/>
              <a:ahLst/>
              <a:cxnLst/>
              <a:rect l="l" t="t" r="r" b="b"/>
              <a:pathLst>
                <a:path w="3036" h="11003" extrusionOk="0">
                  <a:moveTo>
                    <a:pt x="2786" y="1"/>
                  </a:moveTo>
                  <a:cubicBezTo>
                    <a:pt x="2715" y="1"/>
                    <a:pt x="2650" y="55"/>
                    <a:pt x="2602" y="128"/>
                  </a:cubicBezTo>
                  <a:cubicBezTo>
                    <a:pt x="2569" y="161"/>
                    <a:pt x="0" y="5031"/>
                    <a:pt x="667" y="10802"/>
                  </a:cubicBezTo>
                  <a:cubicBezTo>
                    <a:pt x="667" y="10902"/>
                    <a:pt x="767" y="11002"/>
                    <a:pt x="867" y="11002"/>
                  </a:cubicBezTo>
                  <a:lnTo>
                    <a:pt x="901" y="11002"/>
                  </a:lnTo>
                  <a:cubicBezTo>
                    <a:pt x="1001" y="10969"/>
                    <a:pt x="1067" y="10869"/>
                    <a:pt x="1067" y="10769"/>
                  </a:cubicBezTo>
                  <a:cubicBezTo>
                    <a:pt x="434" y="5131"/>
                    <a:pt x="2935" y="361"/>
                    <a:pt x="2969" y="294"/>
                  </a:cubicBezTo>
                  <a:cubicBezTo>
                    <a:pt x="3036" y="194"/>
                    <a:pt x="2969" y="94"/>
                    <a:pt x="2869" y="28"/>
                  </a:cubicBezTo>
                  <a:cubicBezTo>
                    <a:pt x="2841" y="9"/>
                    <a:pt x="2813" y="1"/>
                    <a:pt x="2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6"/>
            <p:cNvSpPr/>
            <p:nvPr/>
          </p:nvSpPr>
          <p:spPr>
            <a:xfrm>
              <a:off x="5224725" y="1973200"/>
              <a:ext cx="256875" cy="250525"/>
            </a:xfrm>
            <a:custGeom>
              <a:avLst/>
              <a:gdLst/>
              <a:ahLst/>
              <a:cxnLst/>
              <a:rect l="l" t="t" r="r" b="b"/>
              <a:pathLst>
                <a:path w="10275" h="10021" extrusionOk="0">
                  <a:moveTo>
                    <a:pt x="4737" y="0"/>
                  </a:moveTo>
                  <a:cubicBezTo>
                    <a:pt x="98" y="0"/>
                    <a:pt x="1" y="10021"/>
                    <a:pt x="1" y="10021"/>
                  </a:cubicBezTo>
                  <a:cubicBezTo>
                    <a:pt x="4638" y="3783"/>
                    <a:pt x="10275" y="2715"/>
                    <a:pt x="7540" y="981"/>
                  </a:cubicBezTo>
                  <a:cubicBezTo>
                    <a:pt x="6458" y="293"/>
                    <a:pt x="5531" y="0"/>
                    <a:pt x="4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6"/>
            <p:cNvSpPr/>
            <p:nvPr/>
          </p:nvSpPr>
          <p:spPr>
            <a:xfrm>
              <a:off x="5218900" y="2039075"/>
              <a:ext cx="111775" cy="190500"/>
            </a:xfrm>
            <a:custGeom>
              <a:avLst/>
              <a:gdLst/>
              <a:ahLst/>
              <a:cxnLst/>
              <a:rect l="l" t="t" r="r" b="b"/>
              <a:pathLst>
                <a:path w="4471" h="7620" extrusionOk="0">
                  <a:moveTo>
                    <a:pt x="4249" y="0"/>
                  </a:moveTo>
                  <a:cubicBezTo>
                    <a:pt x="4200" y="0"/>
                    <a:pt x="4148" y="17"/>
                    <a:pt x="4103" y="47"/>
                  </a:cubicBezTo>
                  <a:cubicBezTo>
                    <a:pt x="3937" y="147"/>
                    <a:pt x="467" y="2849"/>
                    <a:pt x="0" y="7386"/>
                  </a:cubicBezTo>
                  <a:cubicBezTo>
                    <a:pt x="0" y="7486"/>
                    <a:pt x="100" y="7586"/>
                    <a:pt x="201" y="7619"/>
                  </a:cubicBezTo>
                  <a:lnTo>
                    <a:pt x="234" y="7619"/>
                  </a:lnTo>
                  <a:cubicBezTo>
                    <a:pt x="334" y="7619"/>
                    <a:pt x="401" y="7519"/>
                    <a:pt x="434" y="7419"/>
                  </a:cubicBezTo>
                  <a:cubicBezTo>
                    <a:pt x="868" y="3082"/>
                    <a:pt x="4303" y="414"/>
                    <a:pt x="4337" y="381"/>
                  </a:cubicBezTo>
                  <a:cubicBezTo>
                    <a:pt x="4437" y="314"/>
                    <a:pt x="4470" y="180"/>
                    <a:pt x="4404" y="80"/>
                  </a:cubicBezTo>
                  <a:cubicBezTo>
                    <a:pt x="4367" y="25"/>
                    <a:pt x="4310" y="0"/>
                    <a:pt x="4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6"/>
            <p:cNvSpPr/>
            <p:nvPr/>
          </p:nvSpPr>
          <p:spPr>
            <a:xfrm>
              <a:off x="4906175" y="1686800"/>
              <a:ext cx="279425" cy="280075"/>
            </a:xfrm>
            <a:custGeom>
              <a:avLst/>
              <a:gdLst/>
              <a:ahLst/>
              <a:cxnLst/>
              <a:rect l="l" t="t" r="r" b="b"/>
              <a:pathLst>
                <a:path w="11177" h="11203" extrusionOk="0">
                  <a:moveTo>
                    <a:pt x="8728" y="1"/>
                  </a:moveTo>
                  <a:cubicBezTo>
                    <a:pt x="8544" y="1"/>
                    <a:pt x="8315" y="31"/>
                    <a:pt x="8040" y="95"/>
                  </a:cubicBezTo>
                  <a:cubicBezTo>
                    <a:pt x="0" y="1963"/>
                    <a:pt x="1602" y="11203"/>
                    <a:pt x="1602" y="11203"/>
                  </a:cubicBezTo>
                  <a:cubicBezTo>
                    <a:pt x="5913" y="5371"/>
                    <a:pt x="11177" y="1"/>
                    <a:pt x="8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6"/>
            <p:cNvSpPr/>
            <p:nvPr/>
          </p:nvSpPr>
          <p:spPr>
            <a:xfrm>
              <a:off x="4941200" y="1768475"/>
              <a:ext cx="90100" cy="203400"/>
            </a:xfrm>
            <a:custGeom>
              <a:avLst/>
              <a:gdLst/>
              <a:ahLst/>
              <a:cxnLst/>
              <a:rect l="l" t="t" r="r" b="b"/>
              <a:pathLst>
                <a:path w="3604" h="8136" extrusionOk="0">
                  <a:moveTo>
                    <a:pt x="3384" y="0"/>
                  </a:moveTo>
                  <a:cubicBezTo>
                    <a:pt x="3329" y="0"/>
                    <a:pt x="3273" y="27"/>
                    <a:pt x="3236" y="63"/>
                  </a:cubicBezTo>
                  <a:cubicBezTo>
                    <a:pt x="3203" y="97"/>
                    <a:pt x="434" y="3432"/>
                    <a:pt x="0" y="7902"/>
                  </a:cubicBezTo>
                  <a:cubicBezTo>
                    <a:pt x="0" y="8036"/>
                    <a:pt x="67" y="8136"/>
                    <a:pt x="201" y="8136"/>
                  </a:cubicBezTo>
                  <a:cubicBezTo>
                    <a:pt x="301" y="8136"/>
                    <a:pt x="401" y="8069"/>
                    <a:pt x="401" y="7969"/>
                  </a:cubicBezTo>
                  <a:cubicBezTo>
                    <a:pt x="834" y="3599"/>
                    <a:pt x="3503" y="363"/>
                    <a:pt x="3536" y="330"/>
                  </a:cubicBezTo>
                  <a:cubicBezTo>
                    <a:pt x="3603" y="263"/>
                    <a:pt x="3603" y="130"/>
                    <a:pt x="3503" y="63"/>
                  </a:cubicBezTo>
                  <a:cubicBezTo>
                    <a:pt x="3473" y="18"/>
                    <a:pt x="3429" y="0"/>
                    <a:pt x="33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6"/>
            <p:cNvSpPr/>
            <p:nvPr/>
          </p:nvSpPr>
          <p:spPr>
            <a:xfrm>
              <a:off x="4913675" y="1944475"/>
              <a:ext cx="280850" cy="279250"/>
            </a:xfrm>
            <a:custGeom>
              <a:avLst/>
              <a:gdLst/>
              <a:ahLst/>
              <a:cxnLst/>
              <a:rect l="l" t="t" r="r" b="b"/>
              <a:pathLst>
                <a:path w="11234" h="11170" extrusionOk="0">
                  <a:moveTo>
                    <a:pt x="8687" y="1"/>
                  </a:moveTo>
                  <a:cubicBezTo>
                    <a:pt x="8501" y="1"/>
                    <a:pt x="8275" y="31"/>
                    <a:pt x="8006" y="95"/>
                  </a:cubicBezTo>
                  <a:cubicBezTo>
                    <a:pt x="1" y="1930"/>
                    <a:pt x="1602" y="11170"/>
                    <a:pt x="1602" y="11170"/>
                  </a:cubicBezTo>
                  <a:cubicBezTo>
                    <a:pt x="6389" y="5730"/>
                    <a:pt x="11234" y="1"/>
                    <a:pt x="8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6"/>
            <p:cNvSpPr/>
            <p:nvPr/>
          </p:nvSpPr>
          <p:spPr>
            <a:xfrm>
              <a:off x="4947875" y="2025725"/>
              <a:ext cx="90925" cy="203850"/>
            </a:xfrm>
            <a:custGeom>
              <a:avLst/>
              <a:gdLst/>
              <a:ahLst/>
              <a:cxnLst/>
              <a:rect l="l" t="t" r="r" b="b"/>
              <a:pathLst>
                <a:path w="3637" h="8154" extrusionOk="0">
                  <a:moveTo>
                    <a:pt x="3390" y="1"/>
                  </a:moveTo>
                  <a:cubicBezTo>
                    <a:pt x="3330" y="1"/>
                    <a:pt x="3273" y="25"/>
                    <a:pt x="3236" y="81"/>
                  </a:cubicBezTo>
                  <a:cubicBezTo>
                    <a:pt x="3203" y="114"/>
                    <a:pt x="467" y="3416"/>
                    <a:pt x="0" y="7920"/>
                  </a:cubicBezTo>
                  <a:cubicBezTo>
                    <a:pt x="0" y="8020"/>
                    <a:pt x="100" y="8120"/>
                    <a:pt x="200" y="8153"/>
                  </a:cubicBezTo>
                  <a:lnTo>
                    <a:pt x="234" y="8153"/>
                  </a:lnTo>
                  <a:cubicBezTo>
                    <a:pt x="334" y="8153"/>
                    <a:pt x="401" y="8053"/>
                    <a:pt x="434" y="7953"/>
                  </a:cubicBezTo>
                  <a:cubicBezTo>
                    <a:pt x="868" y="3583"/>
                    <a:pt x="3536" y="381"/>
                    <a:pt x="3536" y="347"/>
                  </a:cubicBezTo>
                  <a:cubicBezTo>
                    <a:pt x="3636" y="247"/>
                    <a:pt x="3603" y="114"/>
                    <a:pt x="3536" y="47"/>
                  </a:cubicBezTo>
                  <a:cubicBezTo>
                    <a:pt x="3491" y="17"/>
                    <a:pt x="3440" y="1"/>
                    <a:pt x="3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6"/>
            <p:cNvSpPr/>
            <p:nvPr/>
          </p:nvSpPr>
          <p:spPr>
            <a:xfrm>
              <a:off x="4868650" y="1265550"/>
              <a:ext cx="503075" cy="398575"/>
            </a:xfrm>
            <a:custGeom>
              <a:avLst/>
              <a:gdLst/>
              <a:ahLst/>
              <a:cxnLst/>
              <a:rect l="l" t="t" r="r" b="b"/>
              <a:pathLst>
                <a:path w="20123" h="15943" extrusionOk="0">
                  <a:moveTo>
                    <a:pt x="7197" y="1"/>
                  </a:moveTo>
                  <a:cubicBezTo>
                    <a:pt x="7073" y="1"/>
                    <a:pt x="6932" y="42"/>
                    <a:pt x="6772" y="133"/>
                  </a:cubicBezTo>
                  <a:cubicBezTo>
                    <a:pt x="5071" y="1133"/>
                    <a:pt x="2702" y="5870"/>
                    <a:pt x="2702" y="5870"/>
                  </a:cubicBezTo>
                  <a:cubicBezTo>
                    <a:pt x="2702" y="5870"/>
                    <a:pt x="0" y="10974"/>
                    <a:pt x="6805" y="15043"/>
                  </a:cubicBezTo>
                  <a:cubicBezTo>
                    <a:pt x="7860" y="15673"/>
                    <a:pt x="8907" y="15942"/>
                    <a:pt x="9922" y="15942"/>
                  </a:cubicBezTo>
                  <a:cubicBezTo>
                    <a:pt x="15516" y="15942"/>
                    <a:pt x="20123" y="7764"/>
                    <a:pt x="19614" y="6804"/>
                  </a:cubicBezTo>
                  <a:cubicBezTo>
                    <a:pt x="19492" y="6567"/>
                    <a:pt x="19238" y="6473"/>
                    <a:pt x="18914" y="6473"/>
                  </a:cubicBezTo>
                  <a:cubicBezTo>
                    <a:pt x="17738" y="6473"/>
                    <a:pt x="15645" y="7705"/>
                    <a:pt x="15645" y="7705"/>
                  </a:cubicBezTo>
                  <a:cubicBezTo>
                    <a:pt x="15645" y="7705"/>
                    <a:pt x="17026" y="3229"/>
                    <a:pt x="15691" y="3229"/>
                  </a:cubicBezTo>
                  <a:cubicBezTo>
                    <a:pt x="15559" y="3229"/>
                    <a:pt x="15400" y="3272"/>
                    <a:pt x="15211" y="3368"/>
                  </a:cubicBezTo>
                  <a:cubicBezTo>
                    <a:pt x="13110" y="4402"/>
                    <a:pt x="11876" y="5503"/>
                    <a:pt x="11876" y="5503"/>
                  </a:cubicBezTo>
                  <a:cubicBezTo>
                    <a:pt x="11876" y="5503"/>
                    <a:pt x="12545" y="1640"/>
                    <a:pt x="11327" y="1640"/>
                  </a:cubicBezTo>
                  <a:cubicBezTo>
                    <a:pt x="11270" y="1640"/>
                    <a:pt x="11208" y="1649"/>
                    <a:pt x="11142" y="1667"/>
                  </a:cubicBezTo>
                  <a:cubicBezTo>
                    <a:pt x="9641" y="2034"/>
                    <a:pt x="8073" y="3835"/>
                    <a:pt x="8073" y="3835"/>
                  </a:cubicBezTo>
                  <a:cubicBezTo>
                    <a:pt x="8073" y="3835"/>
                    <a:pt x="8402" y="1"/>
                    <a:pt x="7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6"/>
            <p:cNvSpPr/>
            <p:nvPr/>
          </p:nvSpPr>
          <p:spPr>
            <a:xfrm>
              <a:off x="4938700" y="1372775"/>
              <a:ext cx="332750" cy="243850"/>
            </a:xfrm>
            <a:custGeom>
              <a:avLst/>
              <a:gdLst/>
              <a:ahLst/>
              <a:cxnLst/>
              <a:rect l="l" t="t" r="r" b="b"/>
              <a:pathLst>
                <a:path w="13310" h="9754" extrusionOk="0">
                  <a:moveTo>
                    <a:pt x="3069" y="1448"/>
                  </a:moveTo>
                  <a:cubicBezTo>
                    <a:pt x="3136" y="1448"/>
                    <a:pt x="3136" y="1481"/>
                    <a:pt x="3136" y="1481"/>
                  </a:cubicBezTo>
                  <a:cubicBezTo>
                    <a:pt x="3169" y="1481"/>
                    <a:pt x="3169" y="1614"/>
                    <a:pt x="2969" y="1848"/>
                  </a:cubicBezTo>
                  <a:cubicBezTo>
                    <a:pt x="2802" y="2081"/>
                    <a:pt x="2469" y="2348"/>
                    <a:pt x="2135" y="2515"/>
                  </a:cubicBezTo>
                  <a:cubicBezTo>
                    <a:pt x="2202" y="2281"/>
                    <a:pt x="2302" y="2048"/>
                    <a:pt x="2435" y="1881"/>
                  </a:cubicBezTo>
                  <a:cubicBezTo>
                    <a:pt x="2602" y="1614"/>
                    <a:pt x="2836" y="1448"/>
                    <a:pt x="3036" y="1448"/>
                  </a:cubicBezTo>
                  <a:close/>
                  <a:moveTo>
                    <a:pt x="8673" y="4183"/>
                  </a:moveTo>
                  <a:cubicBezTo>
                    <a:pt x="8607" y="4416"/>
                    <a:pt x="8240" y="4950"/>
                    <a:pt x="7639" y="5417"/>
                  </a:cubicBezTo>
                  <a:cubicBezTo>
                    <a:pt x="7873" y="4817"/>
                    <a:pt x="8206" y="4350"/>
                    <a:pt x="8540" y="4216"/>
                  </a:cubicBezTo>
                  <a:cubicBezTo>
                    <a:pt x="8607" y="4216"/>
                    <a:pt x="8640" y="4216"/>
                    <a:pt x="8673" y="4183"/>
                  </a:cubicBezTo>
                  <a:close/>
                  <a:moveTo>
                    <a:pt x="10308" y="6017"/>
                  </a:moveTo>
                  <a:cubicBezTo>
                    <a:pt x="10274" y="6084"/>
                    <a:pt x="10208" y="6251"/>
                    <a:pt x="10074" y="6451"/>
                  </a:cubicBezTo>
                  <a:cubicBezTo>
                    <a:pt x="9874" y="6718"/>
                    <a:pt x="9641" y="6985"/>
                    <a:pt x="9340" y="7185"/>
                  </a:cubicBezTo>
                  <a:cubicBezTo>
                    <a:pt x="9440" y="6651"/>
                    <a:pt x="9741" y="6218"/>
                    <a:pt x="10174" y="6051"/>
                  </a:cubicBezTo>
                  <a:cubicBezTo>
                    <a:pt x="10241" y="6017"/>
                    <a:pt x="10274" y="6017"/>
                    <a:pt x="10308" y="6017"/>
                  </a:cubicBezTo>
                  <a:close/>
                  <a:moveTo>
                    <a:pt x="1088" y="1"/>
                  </a:moveTo>
                  <a:cubicBezTo>
                    <a:pt x="1005" y="1"/>
                    <a:pt x="918" y="38"/>
                    <a:pt x="868" y="113"/>
                  </a:cubicBezTo>
                  <a:cubicBezTo>
                    <a:pt x="834" y="147"/>
                    <a:pt x="0" y="1548"/>
                    <a:pt x="334" y="2415"/>
                  </a:cubicBezTo>
                  <a:cubicBezTo>
                    <a:pt x="434" y="2715"/>
                    <a:pt x="668" y="2915"/>
                    <a:pt x="968" y="3015"/>
                  </a:cubicBezTo>
                  <a:cubicBezTo>
                    <a:pt x="1139" y="3064"/>
                    <a:pt x="1310" y="3095"/>
                    <a:pt x="1481" y="3095"/>
                  </a:cubicBezTo>
                  <a:cubicBezTo>
                    <a:pt x="1543" y="3095"/>
                    <a:pt x="1606" y="3091"/>
                    <a:pt x="1668" y="3082"/>
                  </a:cubicBezTo>
                  <a:cubicBezTo>
                    <a:pt x="1702" y="3182"/>
                    <a:pt x="1735" y="3316"/>
                    <a:pt x="1802" y="3416"/>
                  </a:cubicBezTo>
                  <a:cubicBezTo>
                    <a:pt x="1935" y="3682"/>
                    <a:pt x="2269" y="4049"/>
                    <a:pt x="3036" y="4049"/>
                  </a:cubicBezTo>
                  <a:cubicBezTo>
                    <a:pt x="3119" y="4055"/>
                    <a:pt x="3200" y="4058"/>
                    <a:pt x="3281" y="4058"/>
                  </a:cubicBezTo>
                  <a:cubicBezTo>
                    <a:pt x="3655" y="4058"/>
                    <a:pt x="4007" y="3998"/>
                    <a:pt x="4337" y="3916"/>
                  </a:cubicBezTo>
                  <a:lnTo>
                    <a:pt x="4337" y="3916"/>
                  </a:lnTo>
                  <a:cubicBezTo>
                    <a:pt x="4137" y="4483"/>
                    <a:pt x="4037" y="5184"/>
                    <a:pt x="4170" y="5717"/>
                  </a:cubicBezTo>
                  <a:cubicBezTo>
                    <a:pt x="4343" y="6351"/>
                    <a:pt x="4815" y="6712"/>
                    <a:pt x="5478" y="6712"/>
                  </a:cubicBezTo>
                  <a:cubicBezTo>
                    <a:pt x="5582" y="6712"/>
                    <a:pt x="5691" y="6703"/>
                    <a:pt x="5805" y="6685"/>
                  </a:cubicBezTo>
                  <a:cubicBezTo>
                    <a:pt x="6205" y="6618"/>
                    <a:pt x="6572" y="6484"/>
                    <a:pt x="6939" y="6318"/>
                  </a:cubicBezTo>
                  <a:lnTo>
                    <a:pt x="6939" y="6318"/>
                  </a:lnTo>
                  <a:cubicBezTo>
                    <a:pt x="6872" y="6718"/>
                    <a:pt x="6872" y="7118"/>
                    <a:pt x="6939" y="7418"/>
                  </a:cubicBezTo>
                  <a:cubicBezTo>
                    <a:pt x="7055" y="7913"/>
                    <a:pt x="7400" y="8205"/>
                    <a:pt x="7862" y="8205"/>
                  </a:cubicBezTo>
                  <a:cubicBezTo>
                    <a:pt x="7930" y="8205"/>
                    <a:pt x="8000" y="8198"/>
                    <a:pt x="8073" y="8186"/>
                  </a:cubicBezTo>
                  <a:cubicBezTo>
                    <a:pt x="8373" y="8152"/>
                    <a:pt x="8640" y="8052"/>
                    <a:pt x="8907" y="7952"/>
                  </a:cubicBezTo>
                  <a:cubicBezTo>
                    <a:pt x="9007" y="8586"/>
                    <a:pt x="9407" y="9153"/>
                    <a:pt x="9974" y="9487"/>
                  </a:cubicBezTo>
                  <a:cubicBezTo>
                    <a:pt x="10274" y="9687"/>
                    <a:pt x="10575" y="9753"/>
                    <a:pt x="10875" y="9753"/>
                  </a:cubicBezTo>
                  <a:cubicBezTo>
                    <a:pt x="11876" y="9753"/>
                    <a:pt x="12810" y="8853"/>
                    <a:pt x="13243" y="8219"/>
                  </a:cubicBezTo>
                  <a:cubicBezTo>
                    <a:pt x="13310" y="8119"/>
                    <a:pt x="13277" y="8019"/>
                    <a:pt x="13176" y="7952"/>
                  </a:cubicBezTo>
                  <a:cubicBezTo>
                    <a:pt x="13147" y="7922"/>
                    <a:pt x="13103" y="7906"/>
                    <a:pt x="13058" y="7906"/>
                  </a:cubicBezTo>
                  <a:cubicBezTo>
                    <a:pt x="13003" y="7906"/>
                    <a:pt x="12946" y="7930"/>
                    <a:pt x="12910" y="7986"/>
                  </a:cubicBezTo>
                  <a:cubicBezTo>
                    <a:pt x="12882" y="8013"/>
                    <a:pt x="11938" y="9347"/>
                    <a:pt x="10875" y="9347"/>
                  </a:cubicBezTo>
                  <a:cubicBezTo>
                    <a:pt x="10655" y="9347"/>
                    <a:pt x="10430" y="9290"/>
                    <a:pt x="10208" y="9153"/>
                  </a:cubicBezTo>
                  <a:cubicBezTo>
                    <a:pt x="9674" y="8819"/>
                    <a:pt x="9374" y="8319"/>
                    <a:pt x="9307" y="7719"/>
                  </a:cubicBezTo>
                  <a:cubicBezTo>
                    <a:pt x="10041" y="7252"/>
                    <a:pt x="10575" y="6551"/>
                    <a:pt x="10708" y="6184"/>
                  </a:cubicBezTo>
                  <a:cubicBezTo>
                    <a:pt x="10775" y="5884"/>
                    <a:pt x="10708" y="5751"/>
                    <a:pt x="10608" y="5684"/>
                  </a:cubicBezTo>
                  <a:cubicBezTo>
                    <a:pt x="10536" y="5612"/>
                    <a:pt x="10446" y="5579"/>
                    <a:pt x="10336" y="5579"/>
                  </a:cubicBezTo>
                  <a:cubicBezTo>
                    <a:pt x="10241" y="5579"/>
                    <a:pt x="10131" y="5604"/>
                    <a:pt x="10008" y="5651"/>
                  </a:cubicBezTo>
                  <a:cubicBezTo>
                    <a:pt x="9407" y="5917"/>
                    <a:pt x="8940" y="6585"/>
                    <a:pt x="8907" y="7352"/>
                  </a:cubicBezTo>
                  <a:cubicBezTo>
                    <a:pt x="8873" y="7418"/>
                    <a:pt x="8873" y="7452"/>
                    <a:pt x="8873" y="7485"/>
                  </a:cubicBezTo>
                  <a:cubicBezTo>
                    <a:pt x="8607" y="7619"/>
                    <a:pt x="8306" y="7752"/>
                    <a:pt x="8006" y="7785"/>
                  </a:cubicBezTo>
                  <a:cubicBezTo>
                    <a:pt x="7970" y="7789"/>
                    <a:pt x="7936" y="7790"/>
                    <a:pt x="7903" y="7790"/>
                  </a:cubicBezTo>
                  <a:cubicBezTo>
                    <a:pt x="7601" y="7790"/>
                    <a:pt x="7429" y="7649"/>
                    <a:pt x="7339" y="7318"/>
                  </a:cubicBezTo>
                  <a:cubicBezTo>
                    <a:pt x="7239" y="6951"/>
                    <a:pt x="7306" y="6518"/>
                    <a:pt x="7406" y="6051"/>
                  </a:cubicBezTo>
                  <a:cubicBezTo>
                    <a:pt x="8306" y="5517"/>
                    <a:pt x="8907" y="4750"/>
                    <a:pt x="9040" y="4350"/>
                  </a:cubicBezTo>
                  <a:cubicBezTo>
                    <a:pt x="9140" y="4083"/>
                    <a:pt x="9074" y="3949"/>
                    <a:pt x="8973" y="3883"/>
                  </a:cubicBezTo>
                  <a:cubicBezTo>
                    <a:pt x="8920" y="3811"/>
                    <a:pt x="8837" y="3778"/>
                    <a:pt x="8732" y="3778"/>
                  </a:cubicBezTo>
                  <a:cubicBezTo>
                    <a:pt x="8640" y="3778"/>
                    <a:pt x="8530" y="3803"/>
                    <a:pt x="8406" y="3849"/>
                  </a:cubicBezTo>
                  <a:cubicBezTo>
                    <a:pt x="7839" y="4049"/>
                    <a:pt x="7306" y="4917"/>
                    <a:pt x="7072" y="5784"/>
                  </a:cubicBezTo>
                  <a:cubicBezTo>
                    <a:pt x="6672" y="6017"/>
                    <a:pt x="6205" y="6184"/>
                    <a:pt x="5738" y="6251"/>
                  </a:cubicBezTo>
                  <a:cubicBezTo>
                    <a:pt x="5633" y="6267"/>
                    <a:pt x="5535" y="6276"/>
                    <a:pt x="5443" y="6276"/>
                  </a:cubicBezTo>
                  <a:cubicBezTo>
                    <a:pt x="4979" y="6276"/>
                    <a:pt x="4682" y="6063"/>
                    <a:pt x="4570" y="5617"/>
                  </a:cubicBezTo>
                  <a:cubicBezTo>
                    <a:pt x="4437" y="5050"/>
                    <a:pt x="4604" y="4283"/>
                    <a:pt x="4871" y="3716"/>
                  </a:cubicBezTo>
                  <a:cubicBezTo>
                    <a:pt x="5538" y="3482"/>
                    <a:pt x="5971" y="3115"/>
                    <a:pt x="6105" y="2882"/>
                  </a:cubicBezTo>
                  <a:cubicBezTo>
                    <a:pt x="6138" y="2782"/>
                    <a:pt x="6138" y="2648"/>
                    <a:pt x="6071" y="2582"/>
                  </a:cubicBezTo>
                  <a:cubicBezTo>
                    <a:pt x="5994" y="2504"/>
                    <a:pt x="5902" y="2477"/>
                    <a:pt x="5802" y="2477"/>
                  </a:cubicBezTo>
                  <a:cubicBezTo>
                    <a:pt x="5687" y="2477"/>
                    <a:pt x="5562" y="2513"/>
                    <a:pt x="5438" y="2548"/>
                  </a:cubicBezTo>
                  <a:cubicBezTo>
                    <a:pt x="5104" y="2682"/>
                    <a:pt x="4804" y="2982"/>
                    <a:pt x="4570" y="3382"/>
                  </a:cubicBezTo>
                  <a:cubicBezTo>
                    <a:pt x="4170" y="3549"/>
                    <a:pt x="3636" y="3649"/>
                    <a:pt x="3036" y="3649"/>
                  </a:cubicBezTo>
                  <a:cubicBezTo>
                    <a:pt x="2569" y="3616"/>
                    <a:pt x="2302" y="3482"/>
                    <a:pt x="2169" y="3215"/>
                  </a:cubicBezTo>
                  <a:cubicBezTo>
                    <a:pt x="2135" y="3149"/>
                    <a:pt x="2102" y="3049"/>
                    <a:pt x="2102" y="2982"/>
                  </a:cubicBezTo>
                  <a:cubicBezTo>
                    <a:pt x="2469" y="2849"/>
                    <a:pt x="2869" y="2582"/>
                    <a:pt x="3136" y="2315"/>
                  </a:cubicBezTo>
                  <a:cubicBezTo>
                    <a:pt x="3303" y="2148"/>
                    <a:pt x="3670" y="1714"/>
                    <a:pt x="3536" y="1347"/>
                  </a:cubicBezTo>
                  <a:cubicBezTo>
                    <a:pt x="3503" y="1247"/>
                    <a:pt x="3403" y="1081"/>
                    <a:pt x="3103" y="1047"/>
                  </a:cubicBezTo>
                  <a:cubicBezTo>
                    <a:pt x="3065" y="1040"/>
                    <a:pt x="3027" y="1036"/>
                    <a:pt x="2988" y="1036"/>
                  </a:cubicBezTo>
                  <a:cubicBezTo>
                    <a:pt x="2686" y="1036"/>
                    <a:pt x="2364" y="1263"/>
                    <a:pt x="2069" y="1648"/>
                  </a:cubicBezTo>
                  <a:cubicBezTo>
                    <a:pt x="1868" y="1915"/>
                    <a:pt x="1735" y="2281"/>
                    <a:pt x="1668" y="2648"/>
                  </a:cubicBezTo>
                  <a:cubicBezTo>
                    <a:pt x="1599" y="2662"/>
                    <a:pt x="1524" y="2670"/>
                    <a:pt x="1446" y="2670"/>
                  </a:cubicBezTo>
                  <a:cubicBezTo>
                    <a:pt x="1336" y="2670"/>
                    <a:pt x="1218" y="2654"/>
                    <a:pt x="1101" y="2615"/>
                  </a:cubicBezTo>
                  <a:cubicBezTo>
                    <a:pt x="901" y="2548"/>
                    <a:pt x="801" y="2448"/>
                    <a:pt x="734" y="2281"/>
                  </a:cubicBezTo>
                  <a:cubicBezTo>
                    <a:pt x="501" y="1714"/>
                    <a:pt x="1001" y="680"/>
                    <a:pt x="1235" y="313"/>
                  </a:cubicBezTo>
                  <a:cubicBezTo>
                    <a:pt x="1268" y="213"/>
                    <a:pt x="1235" y="80"/>
                    <a:pt x="1168" y="13"/>
                  </a:cubicBezTo>
                  <a:cubicBezTo>
                    <a:pt x="1143" y="5"/>
                    <a:pt x="1116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6"/>
            <p:cNvSpPr/>
            <p:nvPr/>
          </p:nvSpPr>
          <p:spPr>
            <a:xfrm>
              <a:off x="5162200" y="1668850"/>
              <a:ext cx="292925" cy="245650"/>
            </a:xfrm>
            <a:custGeom>
              <a:avLst/>
              <a:gdLst/>
              <a:ahLst/>
              <a:cxnLst/>
              <a:rect l="l" t="t" r="r" b="b"/>
              <a:pathLst>
                <a:path w="11717" h="9826" extrusionOk="0">
                  <a:moveTo>
                    <a:pt x="7768" y="1"/>
                  </a:moveTo>
                  <a:cubicBezTo>
                    <a:pt x="7647" y="1"/>
                    <a:pt x="7515" y="74"/>
                    <a:pt x="7372" y="245"/>
                  </a:cubicBezTo>
                  <a:cubicBezTo>
                    <a:pt x="6371" y="1480"/>
                    <a:pt x="5904" y="2480"/>
                    <a:pt x="5904" y="2480"/>
                  </a:cubicBezTo>
                  <a:cubicBezTo>
                    <a:pt x="5904" y="2480"/>
                    <a:pt x="5338" y="186"/>
                    <a:pt x="4617" y="186"/>
                  </a:cubicBezTo>
                  <a:cubicBezTo>
                    <a:pt x="4536" y="186"/>
                    <a:pt x="4454" y="215"/>
                    <a:pt x="4370" y="279"/>
                  </a:cubicBezTo>
                  <a:cubicBezTo>
                    <a:pt x="3569" y="946"/>
                    <a:pt x="3069" y="2480"/>
                    <a:pt x="3069" y="2480"/>
                  </a:cubicBezTo>
                  <a:cubicBezTo>
                    <a:pt x="3069" y="2480"/>
                    <a:pt x="2328" y="305"/>
                    <a:pt x="1635" y="305"/>
                  </a:cubicBezTo>
                  <a:cubicBezTo>
                    <a:pt x="1510" y="305"/>
                    <a:pt x="1385" y="377"/>
                    <a:pt x="1268" y="546"/>
                  </a:cubicBezTo>
                  <a:cubicBezTo>
                    <a:pt x="467" y="1613"/>
                    <a:pt x="300" y="5216"/>
                    <a:pt x="300" y="5216"/>
                  </a:cubicBezTo>
                  <a:cubicBezTo>
                    <a:pt x="300" y="5216"/>
                    <a:pt x="0" y="9118"/>
                    <a:pt x="5337" y="9786"/>
                  </a:cubicBezTo>
                  <a:cubicBezTo>
                    <a:pt x="5545" y="9813"/>
                    <a:pt x="5747" y="9826"/>
                    <a:pt x="5942" y="9826"/>
                  </a:cubicBezTo>
                  <a:cubicBezTo>
                    <a:pt x="10816" y="9826"/>
                    <a:pt x="11716" y="1725"/>
                    <a:pt x="11075" y="1179"/>
                  </a:cubicBezTo>
                  <a:cubicBezTo>
                    <a:pt x="11003" y="1122"/>
                    <a:pt x="10920" y="1096"/>
                    <a:pt x="10830" y="1096"/>
                  </a:cubicBezTo>
                  <a:cubicBezTo>
                    <a:pt x="10087" y="1096"/>
                    <a:pt x="8840" y="2847"/>
                    <a:pt x="8840" y="2847"/>
                  </a:cubicBezTo>
                  <a:cubicBezTo>
                    <a:pt x="8840" y="2847"/>
                    <a:pt x="8518" y="1"/>
                    <a:pt x="7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6"/>
            <p:cNvSpPr/>
            <p:nvPr/>
          </p:nvSpPr>
          <p:spPr>
            <a:xfrm>
              <a:off x="5169700" y="1764875"/>
              <a:ext cx="254375" cy="91075"/>
            </a:xfrm>
            <a:custGeom>
              <a:avLst/>
              <a:gdLst/>
              <a:ahLst/>
              <a:cxnLst/>
              <a:rect l="l" t="t" r="r" b="b"/>
              <a:pathLst>
                <a:path w="10175" h="3643" extrusionOk="0">
                  <a:moveTo>
                    <a:pt x="1935" y="507"/>
                  </a:moveTo>
                  <a:cubicBezTo>
                    <a:pt x="1935" y="574"/>
                    <a:pt x="1902" y="774"/>
                    <a:pt x="1768" y="1008"/>
                  </a:cubicBezTo>
                  <a:cubicBezTo>
                    <a:pt x="1735" y="1074"/>
                    <a:pt x="1702" y="1108"/>
                    <a:pt x="1668" y="1175"/>
                  </a:cubicBezTo>
                  <a:cubicBezTo>
                    <a:pt x="1668" y="1074"/>
                    <a:pt x="1668" y="974"/>
                    <a:pt x="1702" y="874"/>
                  </a:cubicBezTo>
                  <a:cubicBezTo>
                    <a:pt x="1735" y="674"/>
                    <a:pt x="1835" y="541"/>
                    <a:pt x="1935" y="507"/>
                  </a:cubicBezTo>
                  <a:close/>
                  <a:moveTo>
                    <a:pt x="6071" y="774"/>
                  </a:moveTo>
                  <a:cubicBezTo>
                    <a:pt x="6071" y="908"/>
                    <a:pt x="6005" y="1108"/>
                    <a:pt x="5905" y="1308"/>
                  </a:cubicBezTo>
                  <a:cubicBezTo>
                    <a:pt x="5938" y="1108"/>
                    <a:pt x="6005" y="908"/>
                    <a:pt x="6071" y="774"/>
                  </a:cubicBezTo>
                  <a:close/>
                  <a:moveTo>
                    <a:pt x="7606" y="1441"/>
                  </a:moveTo>
                  <a:cubicBezTo>
                    <a:pt x="7606" y="1608"/>
                    <a:pt x="7539" y="1842"/>
                    <a:pt x="7406" y="2075"/>
                  </a:cubicBezTo>
                  <a:cubicBezTo>
                    <a:pt x="7406" y="1842"/>
                    <a:pt x="7472" y="1608"/>
                    <a:pt x="7606" y="1441"/>
                  </a:cubicBezTo>
                  <a:close/>
                  <a:moveTo>
                    <a:pt x="294" y="1"/>
                  </a:moveTo>
                  <a:cubicBezTo>
                    <a:pt x="208" y="1"/>
                    <a:pt x="129" y="87"/>
                    <a:pt x="100" y="174"/>
                  </a:cubicBezTo>
                  <a:cubicBezTo>
                    <a:pt x="100" y="307"/>
                    <a:pt x="0" y="1375"/>
                    <a:pt x="434" y="1842"/>
                  </a:cubicBezTo>
                  <a:cubicBezTo>
                    <a:pt x="579" y="1958"/>
                    <a:pt x="749" y="2048"/>
                    <a:pt x="966" y="2048"/>
                  </a:cubicBezTo>
                  <a:cubicBezTo>
                    <a:pt x="999" y="2048"/>
                    <a:pt x="1033" y="2046"/>
                    <a:pt x="1068" y="2042"/>
                  </a:cubicBezTo>
                  <a:cubicBezTo>
                    <a:pt x="1201" y="2042"/>
                    <a:pt x="1335" y="1975"/>
                    <a:pt x="1468" y="1908"/>
                  </a:cubicBezTo>
                  <a:cubicBezTo>
                    <a:pt x="1535" y="1975"/>
                    <a:pt x="1568" y="2008"/>
                    <a:pt x="1601" y="2042"/>
                  </a:cubicBezTo>
                  <a:cubicBezTo>
                    <a:pt x="1730" y="2149"/>
                    <a:pt x="1900" y="2242"/>
                    <a:pt x="2147" y="2242"/>
                  </a:cubicBezTo>
                  <a:cubicBezTo>
                    <a:pt x="2284" y="2242"/>
                    <a:pt x="2445" y="2213"/>
                    <a:pt x="2636" y="2142"/>
                  </a:cubicBezTo>
                  <a:cubicBezTo>
                    <a:pt x="2902" y="2008"/>
                    <a:pt x="3136" y="1875"/>
                    <a:pt x="3336" y="1742"/>
                  </a:cubicBezTo>
                  <a:cubicBezTo>
                    <a:pt x="3369" y="2142"/>
                    <a:pt x="3503" y="2542"/>
                    <a:pt x="3736" y="2809"/>
                  </a:cubicBezTo>
                  <a:cubicBezTo>
                    <a:pt x="3929" y="3078"/>
                    <a:pt x="4177" y="3204"/>
                    <a:pt x="4448" y="3204"/>
                  </a:cubicBezTo>
                  <a:cubicBezTo>
                    <a:pt x="4647" y="3204"/>
                    <a:pt x="4859" y="3136"/>
                    <a:pt x="5071" y="3009"/>
                  </a:cubicBezTo>
                  <a:cubicBezTo>
                    <a:pt x="5271" y="2876"/>
                    <a:pt x="5471" y="2709"/>
                    <a:pt x="5604" y="2542"/>
                  </a:cubicBezTo>
                  <a:cubicBezTo>
                    <a:pt x="5671" y="2776"/>
                    <a:pt x="5771" y="2976"/>
                    <a:pt x="5905" y="3109"/>
                  </a:cubicBezTo>
                  <a:cubicBezTo>
                    <a:pt x="6068" y="3334"/>
                    <a:pt x="6268" y="3446"/>
                    <a:pt x="6483" y="3446"/>
                  </a:cubicBezTo>
                  <a:cubicBezTo>
                    <a:pt x="6620" y="3446"/>
                    <a:pt x="6763" y="3400"/>
                    <a:pt x="6905" y="3309"/>
                  </a:cubicBezTo>
                  <a:cubicBezTo>
                    <a:pt x="7072" y="3209"/>
                    <a:pt x="7205" y="3109"/>
                    <a:pt x="7306" y="2976"/>
                  </a:cubicBezTo>
                  <a:cubicBezTo>
                    <a:pt x="7572" y="3343"/>
                    <a:pt x="7973" y="3543"/>
                    <a:pt x="8406" y="3610"/>
                  </a:cubicBezTo>
                  <a:cubicBezTo>
                    <a:pt x="8473" y="3643"/>
                    <a:pt x="8540" y="3643"/>
                    <a:pt x="8606" y="3643"/>
                  </a:cubicBezTo>
                  <a:cubicBezTo>
                    <a:pt x="9807" y="3643"/>
                    <a:pt x="10141" y="1975"/>
                    <a:pt x="10174" y="1875"/>
                  </a:cubicBezTo>
                  <a:cubicBezTo>
                    <a:pt x="10174" y="1775"/>
                    <a:pt x="10108" y="1675"/>
                    <a:pt x="10007" y="1642"/>
                  </a:cubicBezTo>
                  <a:cubicBezTo>
                    <a:pt x="9990" y="1636"/>
                    <a:pt x="9972" y="1633"/>
                    <a:pt x="9954" y="1633"/>
                  </a:cubicBezTo>
                  <a:cubicBezTo>
                    <a:pt x="9865" y="1633"/>
                    <a:pt x="9768" y="1698"/>
                    <a:pt x="9741" y="1808"/>
                  </a:cubicBezTo>
                  <a:cubicBezTo>
                    <a:pt x="9741" y="1808"/>
                    <a:pt x="9465" y="3218"/>
                    <a:pt x="8591" y="3218"/>
                  </a:cubicBezTo>
                  <a:cubicBezTo>
                    <a:pt x="8553" y="3218"/>
                    <a:pt x="8513" y="3215"/>
                    <a:pt x="8473" y="3209"/>
                  </a:cubicBezTo>
                  <a:cubicBezTo>
                    <a:pt x="8106" y="3143"/>
                    <a:pt x="7773" y="2942"/>
                    <a:pt x="7606" y="2642"/>
                  </a:cubicBezTo>
                  <a:cubicBezTo>
                    <a:pt x="7906" y="2142"/>
                    <a:pt x="8039" y="1575"/>
                    <a:pt x="8006" y="1275"/>
                  </a:cubicBezTo>
                  <a:cubicBezTo>
                    <a:pt x="8006" y="1041"/>
                    <a:pt x="7873" y="974"/>
                    <a:pt x="7806" y="941"/>
                  </a:cubicBezTo>
                  <a:cubicBezTo>
                    <a:pt x="7763" y="924"/>
                    <a:pt x="7722" y="915"/>
                    <a:pt x="7682" y="915"/>
                  </a:cubicBezTo>
                  <a:cubicBezTo>
                    <a:pt x="7568" y="915"/>
                    <a:pt x="7463" y="984"/>
                    <a:pt x="7339" y="1108"/>
                  </a:cubicBezTo>
                  <a:cubicBezTo>
                    <a:pt x="7005" y="1475"/>
                    <a:pt x="6905" y="2008"/>
                    <a:pt x="7105" y="2542"/>
                  </a:cubicBezTo>
                  <a:cubicBezTo>
                    <a:pt x="7105" y="2576"/>
                    <a:pt x="7105" y="2576"/>
                    <a:pt x="7105" y="2576"/>
                  </a:cubicBezTo>
                  <a:cubicBezTo>
                    <a:pt x="7005" y="2742"/>
                    <a:pt x="6872" y="2876"/>
                    <a:pt x="6705" y="2976"/>
                  </a:cubicBezTo>
                  <a:cubicBezTo>
                    <a:pt x="6630" y="3013"/>
                    <a:pt x="6564" y="3032"/>
                    <a:pt x="6505" y="3032"/>
                  </a:cubicBezTo>
                  <a:cubicBezTo>
                    <a:pt x="6405" y="3032"/>
                    <a:pt x="6322" y="2980"/>
                    <a:pt x="6238" y="2876"/>
                  </a:cubicBezTo>
                  <a:cubicBezTo>
                    <a:pt x="6105" y="2709"/>
                    <a:pt x="6005" y="2409"/>
                    <a:pt x="5938" y="2109"/>
                  </a:cubicBezTo>
                  <a:cubicBezTo>
                    <a:pt x="6372" y="1541"/>
                    <a:pt x="6538" y="908"/>
                    <a:pt x="6505" y="574"/>
                  </a:cubicBezTo>
                  <a:cubicBezTo>
                    <a:pt x="6472" y="374"/>
                    <a:pt x="6372" y="307"/>
                    <a:pt x="6271" y="274"/>
                  </a:cubicBezTo>
                  <a:cubicBezTo>
                    <a:pt x="6236" y="256"/>
                    <a:pt x="6200" y="248"/>
                    <a:pt x="6164" y="248"/>
                  </a:cubicBezTo>
                  <a:cubicBezTo>
                    <a:pt x="6064" y="248"/>
                    <a:pt x="5960" y="310"/>
                    <a:pt x="5838" y="407"/>
                  </a:cubicBezTo>
                  <a:cubicBezTo>
                    <a:pt x="5538" y="708"/>
                    <a:pt x="5438" y="1408"/>
                    <a:pt x="5504" y="2042"/>
                  </a:cubicBezTo>
                  <a:cubicBezTo>
                    <a:pt x="5337" y="2242"/>
                    <a:pt x="5104" y="2475"/>
                    <a:pt x="4837" y="2642"/>
                  </a:cubicBezTo>
                  <a:cubicBezTo>
                    <a:pt x="4682" y="2735"/>
                    <a:pt x="4549" y="2785"/>
                    <a:pt x="4427" y="2785"/>
                  </a:cubicBezTo>
                  <a:cubicBezTo>
                    <a:pt x="4287" y="2785"/>
                    <a:pt x="4162" y="2719"/>
                    <a:pt x="4037" y="2576"/>
                  </a:cubicBezTo>
                  <a:cubicBezTo>
                    <a:pt x="3803" y="2275"/>
                    <a:pt x="3703" y="1775"/>
                    <a:pt x="3736" y="1375"/>
                  </a:cubicBezTo>
                  <a:cubicBezTo>
                    <a:pt x="4070" y="1041"/>
                    <a:pt x="4270" y="674"/>
                    <a:pt x="4270" y="507"/>
                  </a:cubicBezTo>
                  <a:cubicBezTo>
                    <a:pt x="4270" y="374"/>
                    <a:pt x="4203" y="307"/>
                    <a:pt x="4103" y="241"/>
                  </a:cubicBezTo>
                  <a:cubicBezTo>
                    <a:pt x="4073" y="228"/>
                    <a:pt x="4043" y="223"/>
                    <a:pt x="4014" y="223"/>
                  </a:cubicBezTo>
                  <a:cubicBezTo>
                    <a:pt x="3886" y="223"/>
                    <a:pt x="3772" y="332"/>
                    <a:pt x="3636" y="441"/>
                  </a:cubicBezTo>
                  <a:cubicBezTo>
                    <a:pt x="3469" y="607"/>
                    <a:pt x="3369" y="874"/>
                    <a:pt x="3336" y="1175"/>
                  </a:cubicBezTo>
                  <a:cubicBezTo>
                    <a:pt x="3103" y="1408"/>
                    <a:pt x="2836" y="1608"/>
                    <a:pt x="2469" y="1742"/>
                  </a:cubicBezTo>
                  <a:cubicBezTo>
                    <a:pt x="2335" y="1792"/>
                    <a:pt x="2219" y="1817"/>
                    <a:pt x="2119" y="1817"/>
                  </a:cubicBezTo>
                  <a:cubicBezTo>
                    <a:pt x="2018" y="1817"/>
                    <a:pt x="1935" y="1792"/>
                    <a:pt x="1868" y="1742"/>
                  </a:cubicBezTo>
                  <a:cubicBezTo>
                    <a:pt x="1868" y="1708"/>
                    <a:pt x="1835" y="1675"/>
                    <a:pt x="1802" y="1642"/>
                  </a:cubicBezTo>
                  <a:cubicBezTo>
                    <a:pt x="2002" y="1475"/>
                    <a:pt x="2169" y="1208"/>
                    <a:pt x="2269" y="974"/>
                  </a:cubicBezTo>
                  <a:cubicBezTo>
                    <a:pt x="2402" y="641"/>
                    <a:pt x="2369" y="341"/>
                    <a:pt x="2235" y="174"/>
                  </a:cubicBezTo>
                  <a:cubicBezTo>
                    <a:pt x="2188" y="127"/>
                    <a:pt x="2108" y="79"/>
                    <a:pt x="1994" y="79"/>
                  </a:cubicBezTo>
                  <a:cubicBezTo>
                    <a:pt x="1947" y="79"/>
                    <a:pt x="1894" y="88"/>
                    <a:pt x="1835" y="107"/>
                  </a:cubicBezTo>
                  <a:cubicBezTo>
                    <a:pt x="1568" y="174"/>
                    <a:pt x="1368" y="441"/>
                    <a:pt x="1301" y="808"/>
                  </a:cubicBezTo>
                  <a:cubicBezTo>
                    <a:pt x="1235" y="1041"/>
                    <a:pt x="1235" y="1275"/>
                    <a:pt x="1301" y="1541"/>
                  </a:cubicBezTo>
                  <a:cubicBezTo>
                    <a:pt x="1201" y="1575"/>
                    <a:pt x="1101" y="1608"/>
                    <a:pt x="1001" y="1608"/>
                  </a:cubicBezTo>
                  <a:cubicBezTo>
                    <a:pt x="974" y="1617"/>
                    <a:pt x="947" y="1621"/>
                    <a:pt x="921" y="1621"/>
                  </a:cubicBezTo>
                  <a:cubicBezTo>
                    <a:pt x="850" y="1621"/>
                    <a:pt x="783" y="1590"/>
                    <a:pt x="734" y="1541"/>
                  </a:cubicBezTo>
                  <a:cubicBezTo>
                    <a:pt x="501" y="1275"/>
                    <a:pt x="467" y="607"/>
                    <a:pt x="534" y="241"/>
                  </a:cubicBezTo>
                  <a:cubicBezTo>
                    <a:pt x="534" y="107"/>
                    <a:pt x="467" y="7"/>
                    <a:pt x="334" y="7"/>
                  </a:cubicBezTo>
                  <a:cubicBezTo>
                    <a:pt x="321" y="3"/>
                    <a:pt x="307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6"/>
            <p:cNvSpPr/>
            <p:nvPr/>
          </p:nvSpPr>
          <p:spPr>
            <a:xfrm>
              <a:off x="4790250" y="1758525"/>
              <a:ext cx="282375" cy="248650"/>
            </a:xfrm>
            <a:custGeom>
              <a:avLst/>
              <a:gdLst/>
              <a:ahLst/>
              <a:cxnLst/>
              <a:rect l="l" t="t" r="r" b="b"/>
              <a:pathLst>
                <a:path w="11295" h="9946" extrusionOk="0">
                  <a:moveTo>
                    <a:pt x="7258" y="1"/>
                  </a:moveTo>
                  <a:cubicBezTo>
                    <a:pt x="7136" y="1"/>
                    <a:pt x="7007" y="79"/>
                    <a:pt x="6872" y="261"/>
                  </a:cubicBezTo>
                  <a:cubicBezTo>
                    <a:pt x="5905" y="1562"/>
                    <a:pt x="5505" y="2596"/>
                    <a:pt x="5505" y="2596"/>
                  </a:cubicBezTo>
                  <a:cubicBezTo>
                    <a:pt x="5505" y="2596"/>
                    <a:pt x="4814" y="391"/>
                    <a:pt x="4120" y="391"/>
                  </a:cubicBezTo>
                  <a:cubicBezTo>
                    <a:pt x="4036" y="391"/>
                    <a:pt x="3953" y="423"/>
                    <a:pt x="3870" y="495"/>
                  </a:cubicBezTo>
                  <a:cubicBezTo>
                    <a:pt x="3103" y="1195"/>
                    <a:pt x="2669" y="2763"/>
                    <a:pt x="2669" y="2763"/>
                  </a:cubicBezTo>
                  <a:cubicBezTo>
                    <a:pt x="2669" y="2763"/>
                    <a:pt x="1818" y="681"/>
                    <a:pt x="1131" y="681"/>
                  </a:cubicBezTo>
                  <a:cubicBezTo>
                    <a:pt x="1002" y="681"/>
                    <a:pt x="879" y="754"/>
                    <a:pt x="768" y="928"/>
                  </a:cubicBezTo>
                  <a:cubicBezTo>
                    <a:pt x="34" y="2062"/>
                    <a:pt x="68" y="5665"/>
                    <a:pt x="68" y="5665"/>
                  </a:cubicBezTo>
                  <a:cubicBezTo>
                    <a:pt x="68" y="5665"/>
                    <a:pt x="1" y="9568"/>
                    <a:pt x="5371" y="9935"/>
                  </a:cubicBezTo>
                  <a:cubicBezTo>
                    <a:pt x="5482" y="9942"/>
                    <a:pt x="5591" y="9946"/>
                    <a:pt x="5698" y="9946"/>
                  </a:cubicBezTo>
                  <a:cubicBezTo>
                    <a:pt x="10828" y="9946"/>
                    <a:pt x="11295" y="1485"/>
                    <a:pt x="10608" y="995"/>
                  </a:cubicBezTo>
                  <a:cubicBezTo>
                    <a:pt x="10539" y="945"/>
                    <a:pt x="10462" y="923"/>
                    <a:pt x="10380" y="923"/>
                  </a:cubicBezTo>
                  <a:cubicBezTo>
                    <a:pt x="9637" y="923"/>
                    <a:pt x="8474" y="2763"/>
                    <a:pt x="8474" y="2763"/>
                  </a:cubicBezTo>
                  <a:cubicBezTo>
                    <a:pt x="8474" y="2763"/>
                    <a:pt x="7985" y="1"/>
                    <a:pt x="7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6"/>
            <p:cNvSpPr/>
            <p:nvPr/>
          </p:nvSpPr>
          <p:spPr>
            <a:xfrm>
              <a:off x="4791925" y="1862400"/>
              <a:ext cx="255200" cy="81125"/>
            </a:xfrm>
            <a:custGeom>
              <a:avLst/>
              <a:gdLst/>
              <a:ahLst/>
              <a:cxnLst/>
              <a:rect l="l" t="t" r="r" b="b"/>
              <a:pathLst>
                <a:path w="10208" h="3245" extrusionOk="0">
                  <a:moveTo>
                    <a:pt x="6038" y="543"/>
                  </a:moveTo>
                  <a:cubicBezTo>
                    <a:pt x="6038" y="676"/>
                    <a:pt x="6005" y="876"/>
                    <a:pt x="5938" y="1110"/>
                  </a:cubicBezTo>
                  <a:cubicBezTo>
                    <a:pt x="5938" y="876"/>
                    <a:pt x="5971" y="676"/>
                    <a:pt x="6038" y="543"/>
                  </a:cubicBezTo>
                  <a:close/>
                  <a:moveTo>
                    <a:pt x="1902" y="509"/>
                  </a:moveTo>
                  <a:cubicBezTo>
                    <a:pt x="1902" y="609"/>
                    <a:pt x="1869" y="809"/>
                    <a:pt x="1768" y="1043"/>
                  </a:cubicBezTo>
                  <a:cubicBezTo>
                    <a:pt x="1735" y="1110"/>
                    <a:pt x="1702" y="1143"/>
                    <a:pt x="1668" y="1210"/>
                  </a:cubicBezTo>
                  <a:cubicBezTo>
                    <a:pt x="1668" y="1110"/>
                    <a:pt x="1668" y="1010"/>
                    <a:pt x="1702" y="909"/>
                  </a:cubicBezTo>
                  <a:cubicBezTo>
                    <a:pt x="1735" y="709"/>
                    <a:pt x="1802" y="576"/>
                    <a:pt x="1902" y="509"/>
                  </a:cubicBezTo>
                  <a:close/>
                  <a:moveTo>
                    <a:pt x="7606" y="1110"/>
                  </a:moveTo>
                  <a:cubicBezTo>
                    <a:pt x="7606" y="1276"/>
                    <a:pt x="7573" y="1510"/>
                    <a:pt x="7473" y="1777"/>
                  </a:cubicBezTo>
                  <a:cubicBezTo>
                    <a:pt x="7439" y="1510"/>
                    <a:pt x="7506" y="1276"/>
                    <a:pt x="7606" y="1110"/>
                  </a:cubicBezTo>
                  <a:close/>
                  <a:moveTo>
                    <a:pt x="6158" y="1"/>
                  </a:moveTo>
                  <a:cubicBezTo>
                    <a:pt x="6027" y="1"/>
                    <a:pt x="5916" y="70"/>
                    <a:pt x="5805" y="209"/>
                  </a:cubicBezTo>
                  <a:cubicBezTo>
                    <a:pt x="5504" y="509"/>
                    <a:pt x="5438" y="1210"/>
                    <a:pt x="5571" y="1810"/>
                  </a:cubicBezTo>
                  <a:cubicBezTo>
                    <a:pt x="5404" y="2077"/>
                    <a:pt x="5204" y="2310"/>
                    <a:pt x="4937" y="2477"/>
                  </a:cubicBezTo>
                  <a:cubicBezTo>
                    <a:pt x="4776" y="2590"/>
                    <a:pt x="4638" y="2648"/>
                    <a:pt x="4513" y="2648"/>
                  </a:cubicBezTo>
                  <a:cubicBezTo>
                    <a:pt x="4378" y="2648"/>
                    <a:pt x="4257" y="2582"/>
                    <a:pt x="4137" y="2444"/>
                  </a:cubicBezTo>
                  <a:cubicBezTo>
                    <a:pt x="3870" y="2177"/>
                    <a:pt x="3770" y="1710"/>
                    <a:pt x="3737" y="1276"/>
                  </a:cubicBezTo>
                  <a:cubicBezTo>
                    <a:pt x="4070" y="909"/>
                    <a:pt x="4237" y="576"/>
                    <a:pt x="4204" y="376"/>
                  </a:cubicBezTo>
                  <a:cubicBezTo>
                    <a:pt x="4204" y="276"/>
                    <a:pt x="4137" y="176"/>
                    <a:pt x="4037" y="142"/>
                  </a:cubicBezTo>
                  <a:cubicBezTo>
                    <a:pt x="4006" y="130"/>
                    <a:pt x="3977" y="125"/>
                    <a:pt x="3948" y="125"/>
                  </a:cubicBezTo>
                  <a:cubicBezTo>
                    <a:pt x="3821" y="125"/>
                    <a:pt x="3712" y="233"/>
                    <a:pt x="3603" y="342"/>
                  </a:cubicBezTo>
                  <a:cubicBezTo>
                    <a:pt x="3436" y="509"/>
                    <a:pt x="3370" y="809"/>
                    <a:pt x="3336" y="1110"/>
                  </a:cubicBezTo>
                  <a:cubicBezTo>
                    <a:pt x="3136" y="1343"/>
                    <a:pt x="2869" y="1577"/>
                    <a:pt x="2502" y="1710"/>
                  </a:cubicBezTo>
                  <a:cubicBezTo>
                    <a:pt x="2377" y="1782"/>
                    <a:pt x="2262" y="1815"/>
                    <a:pt x="2161" y="1815"/>
                  </a:cubicBezTo>
                  <a:cubicBezTo>
                    <a:pt x="2073" y="1815"/>
                    <a:pt x="1997" y="1790"/>
                    <a:pt x="1935" y="1743"/>
                  </a:cubicBezTo>
                  <a:cubicBezTo>
                    <a:pt x="1902" y="1743"/>
                    <a:pt x="1869" y="1710"/>
                    <a:pt x="1835" y="1677"/>
                  </a:cubicBezTo>
                  <a:cubicBezTo>
                    <a:pt x="2035" y="1477"/>
                    <a:pt x="2169" y="1210"/>
                    <a:pt x="2235" y="976"/>
                  </a:cubicBezTo>
                  <a:cubicBezTo>
                    <a:pt x="2369" y="609"/>
                    <a:pt x="2336" y="342"/>
                    <a:pt x="2169" y="176"/>
                  </a:cubicBezTo>
                  <a:cubicBezTo>
                    <a:pt x="2118" y="150"/>
                    <a:pt x="2029" y="86"/>
                    <a:pt x="1901" y="86"/>
                  </a:cubicBezTo>
                  <a:cubicBezTo>
                    <a:pt x="1861" y="86"/>
                    <a:pt x="1817" y="93"/>
                    <a:pt x="1768" y="109"/>
                  </a:cubicBezTo>
                  <a:cubicBezTo>
                    <a:pt x="1502" y="209"/>
                    <a:pt x="1335" y="476"/>
                    <a:pt x="1268" y="876"/>
                  </a:cubicBezTo>
                  <a:cubicBezTo>
                    <a:pt x="1235" y="1076"/>
                    <a:pt x="1268" y="1343"/>
                    <a:pt x="1335" y="1577"/>
                  </a:cubicBezTo>
                  <a:cubicBezTo>
                    <a:pt x="1235" y="1643"/>
                    <a:pt x="1135" y="1677"/>
                    <a:pt x="1035" y="1710"/>
                  </a:cubicBezTo>
                  <a:cubicBezTo>
                    <a:pt x="935" y="1710"/>
                    <a:pt x="834" y="1677"/>
                    <a:pt x="768" y="1610"/>
                  </a:cubicBezTo>
                  <a:cubicBezTo>
                    <a:pt x="501" y="1410"/>
                    <a:pt x="468" y="709"/>
                    <a:pt x="468" y="342"/>
                  </a:cubicBezTo>
                  <a:cubicBezTo>
                    <a:pt x="468" y="209"/>
                    <a:pt x="401" y="109"/>
                    <a:pt x="267" y="109"/>
                  </a:cubicBezTo>
                  <a:cubicBezTo>
                    <a:pt x="167" y="109"/>
                    <a:pt x="67" y="209"/>
                    <a:pt x="67" y="309"/>
                  </a:cubicBezTo>
                  <a:cubicBezTo>
                    <a:pt x="67" y="442"/>
                    <a:pt x="1" y="1510"/>
                    <a:pt x="468" y="1944"/>
                  </a:cubicBezTo>
                  <a:cubicBezTo>
                    <a:pt x="606" y="2054"/>
                    <a:pt x="790" y="2119"/>
                    <a:pt x="981" y="2119"/>
                  </a:cubicBezTo>
                  <a:cubicBezTo>
                    <a:pt x="1021" y="2119"/>
                    <a:pt x="1061" y="2116"/>
                    <a:pt x="1101" y="2110"/>
                  </a:cubicBezTo>
                  <a:cubicBezTo>
                    <a:pt x="1268" y="2077"/>
                    <a:pt x="1402" y="2044"/>
                    <a:pt x="1535" y="1944"/>
                  </a:cubicBezTo>
                  <a:cubicBezTo>
                    <a:pt x="1568" y="2010"/>
                    <a:pt x="1602" y="2044"/>
                    <a:pt x="1668" y="2077"/>
                  </a:cubicBezTo>
                  <a:cubicBezTo>
                    <a:pt x="1789" y="2157"/>
                    <a:pt x="1958" y="2238"/>
                    <a:pt x="2183" y="2238"/>
                  </a:cubicBezTo>
                  <a:cubicBezTo>
                    <a:pt x="2332" y="2238"/>
                    <a:pt x="2504" y="2203"/>
                    <a:pt x="2702" y="2110"/>
                  </a:cubicBezTo>
                  <a:cubicBezTo>
                    <a:pt x="2936" y="1977"/>
                    <a:pt x="3169" y="1843"/>
                    <a:pt x="3370" y="1677"/>
                  </a:cubicBezTo>
                  <a:cubicBezTo>
                    <a:pt x="3436" y="2077"/>
                    <a:pt x="3570" y="2444"/>
                    <a:pt x="3803" y="2711"/>
                  </a:cubicBezTo>
                  <a:cubicBezTo>
                    <a:pt x="4020" y="2946"/>
                    <a:pt x="4256" y="3063"/>
                    <a:pt x="4507" y="3063"/>
                  </a:cubicBezTo>
                  <a:cubicBezTo>
                    <a:pt x="4719" y="3063"/>
                    <a:pt x="4942" y="2979"/>
                    <a:pt x="5171" y="2811"/>
                  </a:cubicBezTo>
                  <a:cubicBezTo>
                    <a:pt x="5371" y="2677"/>
                    <a:pt x="5538" y="2511"/>
                    <a:pt x="5705" y="2344"/>
                  </a:cubicBezTo>
                  <a:cubicBezTo>
                    <a:pt x="5771" y="2544"/>
                    <a:pt x="5871" y="2744"/>
                    <a:pt x="6005" y="2911"/>
                  </a:cubicBezTo>
                  <a:cubicBezTo>
                    <a:pt x="6177" y="3102"/>
                    <a:pt x="6371" y="3195"/>
                    <a:pt x="6575" y="3195"/>
                  </a:cubicBezTo>
                  <a:cubicBezTo>
                    <a:pt x="6726" y="3195"/>
                    <a:pt x="6883" y="3144"/>
                    <a:pt x="7039" y="3044"/>
                  </a:cubicBezTo>
                  <a:cubicBezTo>
                    <a:pt x="7172" y="2944"/>
                    <a:pt x="7306" y="2811"/>
                    <a:pt x="7439" y="2677"/>
                  </a:cubicBezTo>
                  <a:cubicBezTo>
                    <a:pt x="7706" y="3011"/>
                    <a:pt x="8106" y="3211"/>
                    <a:pt x="8540" y="3245"/>
                  </a:cubicBezTo>
                  <a:lnTo>
                    <a:pt x="8673" y="3245"/>
                  </a:lnTo>
                  <a:cubicBezTo>
                    <a:pt x="9941" y="3245"/>
                    <a:pt x="10174" y="1477"/>
                    <a:pt x="10208" y="1410"/>
                  </a:cubicBezTo>
                  <a:cubicBezTo>
                    <a:pt x="10208" y="1276"/>
                    <a:pt x="10141" y="1176"/>
                    <a:pt x="10008" y="1176"/>
                  </a:cubicBezTo>
                  <a:cubicBezTo>
                    <a:pt x="9994" y="1172"/>
                    <a:pt x="9981" y="1170"/>
                    <a:pt x="9968" y="1170"/>
                  </a:cubicBezTo>
                  <a:cubicBezTo>
                    <a:pt x="9882" y="1170"/>
                    <a:pt x="9803" y="1256"/>
                    <a:pt x="9774" y="1343"/>
                  </a:cubicBezTo>
                  <a:cubicBezTo>
                    <a:pt x="9774" y="1375"/>
                    <a:pt x="9555" y="2816"/>
                    <a:pt x="8663" y="2816"/>
                  </a:cubicBezTo>
                  <a:cubicBezTo>
                    <a:pt x="8634" y="2816"/>
                    <a:pt x="8604" y="2814"/>
                    <a:pt x="8573" y="2811"/>
                  </a:cubicBezTo>
                  <a:cubicBezTo>
                    <a:pt x="8206" y="2811"/>
                    <a:pt x="7873" y="2611"/>
                    <a:pt x="7673" y="2310"/>
                  </a:cubicBezTo>
                  <a:cubicBezTo>
                    <a:pt x="7973" y="1810"/>
                    <a:pt x="8073" y="1210"/>
                    <a:pt x="8006" y="943"/>
                  </a:cubicBezTo>
                  <a:cubicBezTo>
                    <a:pt x="7973" y="709"/>
                    <a:pt x="7839" y="609"/>
                    <a:pt x="7773" y="609"/>
                  </a:cubicBezTo>
                  <a:cubicBezTo>
                    <a:pt x="7751" y="604"/>
                    <a:pt x="7727" y="601"/>
                    <a:pt x="7704" y="601"/>
                  </a:cubicBezTo>
                  <a:cubicBezTo>
                    <a:pt x="7585" y="601"/>
                    <a:pt x="7450" y="670"/>
                    <a:pt x="7339" y="809"/>
                  </a:cubicBezTo>
                  <a:cubicBezTo>
                    <a:pt x="7006" y="1176"/>
                    <a:pt x="6939" y="1743"/>
                    <a:pt x="7172" y="2244"/>
                  </a:cubicBezTo>
                  <a:cubicBezTo>
                    <a:pt x="7172" y="2277"/>
                    <a:pt x="7172" y="2277"/>
                    <a:pt x="7172" y="2310"/>
                  </a:cubicBezTo>
                  <a:cubicBezTo>
                    <a:pt x="7072" y="2444"/>
                    <a:pt x="6939" y="2577"/>
                    <a:pt x="6805" y="2677"/>
                  </a:cubicBezTo>
                  <a:cubicBezTo>
                    <a:pt x="6715" y="2737"/>
                    <a:pt x="6639" y="2770"/>
                    <a:pt x="6570" y="2770"/>
                  </a:cubicBezTo>
                  <a:cubicBezTo>
                    <a:pt x="6485" y="2770"/>
                    <a:pt x="6412" y="2721"/>
                    <a:pt x="6338" y="2611"/>
                  </a:cubicBezTo>
                  <a:cubicBezTo>
                    <a:pt x="6172" y="2444"/>
                    <a:pt x="6072" y="2177"/>
                    <a:pt x="6005" y="1910"/>
                  </a:cubicBezTo>
                  <a:cubicBezTo>
                    <a:pt x="6372" y="1276"/>
                    <a:pt x="6505" y="643"/>
                    <a:pt x="6472" y="342"/>
                  </a:cubicBezTo>
                  <a:cubicBezTo>
                    <a:pt x="6405" y="109"/>
                    <a:pt x="6305" y="42"/>
                    <a:pt x="6238" y="9"/>
                  </a:cubicBezTo>
                  <a:cubicBezTo>
                    <a:pt x="6211" y="3"/>
                    <a:pt x="6184" y="1"/>
                    <a:pt x="6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6"/>
            <p:cNvSpPr/>
            <p:nvPr/>
          </p:nvSpPr>
          <p:spPr>
            <a:xfrm>
              <a:off x="5630850" y="2025225"/>
              <a:ext cx="349450" cy="608800"/>
            </a:xfrm>
            <a:custGeom>
              <a:avLst/>
              <a:gdLst/>
              <a:ahLst/>
              <a:cxnLst/>
              <a:rect l="l" t="t" r="r" b="b"/>
              <a:pathLst>
                <a:path w="13978" h="24352" extrusionOk="0">
                  <a:moveTo>
                    <a:pt x="7840" y="1"/>
                  </a:moveTo>
                  <a:cubicBezTo>
                    <a:pt x="7706" y="1"/>
                    <a:pt x="7606" y="101"/>
                    <a:pt x="7606" y="201"/>
                  </a:cubicBezTo>
                  <a:cubicBezTo>
                    <a:pt x="7606" y="334"/>
                    <a:pt x="7706" y="434"/>
                    <a:pt x="7840" y="434"/>
                  </a:cubicBezTo>
                  <a:cubicBezTo>
                    <a:pt x="7840" y="434"/>
                    <a:pt x="8140" y="434"/>
                    <a:pt x="8574" y="601"/>
                  </a:cubicBezTo>
                  <a:lnTo>
                    <a:pt x="8640" y="601"/>
                  </a:lnTo>
                  <a:cubicBezTo>
                    <a:pt x="8707" y="601"/>
                    <a:pt x="8807" y="568"/>
                    <a:pt x="8840" y="468"/>
                  </a:cubicBezTo>
                  <a:cubicBezTo>
                    <a:pt x="8874" y="367"/>
                    <a:pt x="8807" y="267"/>
                    <a:pt x="8707" y="201"/>
                  </a:cubicBezTo>
                  <a:cubicBezTo>
                    <a:pt x="8240" y="1"/>
                    <a:pt x="7840" y="1"/>
                    <a:pt x="7840" y="1"/>
                  </a:cubicBezTo>
                  <a:close/>
                  <a:moveTo>
                    <a:pt x="9356" y="621"/>
                  </a:moveTo>
                  <a:cubicBezTo>
                    <a:pt x="9301" y="621"/>
                    <a:pt x="9244" y="646"/>
                    <a:pt x="9207" y="701"/>
                  </a:cubicBezTo>
                  <a:cubicBezTo>
                    <a:pt x="9107" y="801"/>
                    <a:pt x="9141" y="901"/>
                    <a:pt x="9207" y="1001"/>
                  </a:cubicBezTo>
                  <a:cubicBezTo>
                    <a:pt x="9408" y="1135"/>
                    <a:pt x="9608" y="1335"/>
                    <a:pt x="9741" y="1568"/>
                  </a:cubicBezTo>
                  <a:cubicBezTo>
                    <a:pt x="9808" y="1602"/>
                    <a:pt x="9841" y="1635"/>
                    <a:pt x="9908" y="1635"/>
                  </a:cubicBezTo>
                  <a:cubicBezTo>
                    <a:pt x="9975" y="1635"/>
                    <a:pt x="10008" y="1635"/>
                    <a:pt x="10041" y="1602"/>
                  </a:cubicBezTo>
                  <a:cubicBezTo>
                    <a:pt x="10141" y="1535"/>
                    <a:pt x="10175" y="1402"/>
                    <a:pt x="10108" y="1301"/>
                  </a:cubicBezTo>
                  <a:cubicBezTo>
                    <a:pt x="9908" y="1068"/>
                    <a:pt x="9708" y="834"/>
                    <a:pt x="9474" y="668"/>
                  </a:cubicBezTo>
                  <a:cubicBezTo>
                    <a:pt x="9444" y="638"/>
                    <a:pt x="9401" y="621"/>
                    <a:pt x="9356" y="621"/>
                  </a:cubicBezTo>
                  <a:close/>
                  <a:moveTo>
                    <a:pt x="10321" y="1956"/>
                  </a:moveTo>
                  <a:cubicBezTo>
                    <a:pt x="10294" y="1956"/>
                    <a:pt x="10267" y="1960"/>
                    <a:pt x="10242" y="1969"/>
                  </a:cubicBezTo>
                  <a:cubicBezTo>
                    <a:pt x="10141" y="2002"/>
                    <a:pt x="10108" y="2135"/>
                    <a:pt x="10141" y="2235"/>
                  </a:cubicBezTo>
                  <a:cubicBezTo>
                    <a:pt x="10242" y="2469"/>
                    <a:pt x="10308" y="2736"/>
                    <a:pt x="10375" y="3003"/>
                  </a:cubicBezTo>
                  <a:cubicBezTo>
                    <a:pt x="10408" y="3103"/>
                    <a:pt x="10508" y="3169"/>
                    <a:pt x="10575" y="3169"/>
                  </a:cubicBezTo>
                  <a:cubicBezTo>
                    <a:pt x="10608" y="3169"/>
                    <a:pt x="10608" y="3169"/>
                    <a:pt x="10642" y="3136"/>
                  </a:cubicBezTo>
                  <a:cubicBezTo>
                    <a:pt x="10742" y="3136"/>
                    <a:pt x="10809" y="3003"/>
                    <a:pt x="10775" y="2903"/>
                  </a:cubicBezTo>
                  <a:cubicBezTo>
                    <a:pt x="10709" y="2602"/>
                    <a:pt x="10642" y="2336"/>
                    <a:pt x="10508" y="2069"/>
                  </a:cubicBezTo>
                  <a:cubicBezTo>
                    <a:pt x="10483" y="1994"/>
                    <a:pt x="10402" y="1956"/>
                    <a:pt x="10321" y="1956"/>
                  </a:cubicBezTo>
                  <a:close/>
                  <a:moveTo>
                    <a:pt x="10750" y="3563"/>
                  </a:moveTo>
                  <a:cubicBezTo>
                    <a:pt x="10736" y="3563"/>
                    <a:pt x="10722" y="3565"/>
                    <a:pt x="10709" y="3570"/>
                  </a:cubicBezTo>
                  <a:cubicBezTo>
                    <a:pt x="10608" y="3570"/>
                    <a:pt x="10508" y="3670"/>
                    <a:pt x="10542" y="3803"/>
                  </a:cubicBezTo>
                  <a:cubicBezTo>
                    <a:pt x="10542" y="3970"/>
                    <a:pt x="10542" y="4137"/>
                    <a:pt x="10542" y="4337"/>
                  </a:cubicBezTo>
                  <a:cubicBezTo>
                    <a:pt x="10542" y="4404"/>
                    <a:pt x="10542" y="4504"/>
                    <a:pt x="10542" y="4570"/>
                  </a:cubicBezTo>
                  <a:cubicBezTo>
                    <a:pt x="10542" y="4704"/>
                    <a:pt x="10642" y="4804"/>
                    <a:pt x="10742" y="4804"/>
                  </a:cubicBezTo>
                  <a:cubicBezTo>
                    <a:pt x="10875" y="4804"/>
                    <a:pt x="10975" y="4737"/>
                    <a:pt x="10975" y="4604"/>
                  </a:cubicBezTo>
                  <a:cubicBezTo>
                    <a:pt x="10975" y="4504"/>
                    <a:pt x="10975" y="4437"/>
                    <a:pt x="10975" y="4337"/>
                  </a:cubicBezTo>
                  <a:cubicBezTo>
                    <a:pt x="10975" y="4137"/>
                    <a:pt x="10975" y="3937"/>
                    <a:pt x="10942" y="3737"/>
                  </a:cubicBezTo>
                  <a:cubicBezTo>
                    <a:pt x="10942" y="3650"/>
                    <a:pt x="10842" y="3563"/>
                    <a:pt x="10750" y="3563"/>
                  </a:cubicBezTo>
                  <a:close/>
                  <a:moveTo>
                    <a:pt x="9808" y="5304"/>
                  </a:moveTo>
                  <a:cubicBezTo>
                    <a:pt x="9474" y="5371"/>
                    <a:pt x="9207" y="5471"/>
                    <a:pt x="8941" y="5605"/>
                  </a:cubicBezTo>
                  <a:cubicBezTo>
                    <a:pt x="8840" y="5671"/>
                    <a:pt x="8807" y="5805"/>
                    <a:pt x="8874" y="5905"/>
                  </a:cubicBezTo>
                  <a:cubicBezTo>
                    <a:pt x="8907" y="5971"/>
                    <a:pt x="8974" y="6005"/>
                    <a:pt x="9041" y="6005"/>
                  </a:cubicBezTo>
                  <a:cubicBezTo>
                    <a:pt x="9107" y="6005"/>
                    <a:pt x="9141" y="6005"/>
                    <a:pt x="9174" y="5971"/>
                  </a:cubicBezTo>
                  <a:cubicBezTo>
                    <a:pt x="9374" y="5838"/>
                    <a:pt x="9608" y="5771"/>
                    <a:pt x="9875" y="5705"/>
                  </a:cubicBezTo>
                  <a:cubicBezTo>
                    <a:pt x="9975" y="5705"/>
                    <a:pt x="10075" y="5605"/>
                    <a:pt x="10041" y="5471"/>
                  </a:cubicBezTo>
                  <a:cubicBezTo>
                    <a:pt x="10008" y="5371"/>
                    <a:pt x="9908" y="5304"/>
                    <a:pt x="9808" y="5304"/>
                  </a:cubicBezTo>
                  <a:close/>
                  <a:moveTo>
                    <a:pt x="10675" y="5204"/>
                  </a:moveTo>
                  <a:cubicBezTo>
                    <a:pt x="10575" y="5204"/>
                    <a:pt x="10442" y="5271"/>
                    <a:pt x="10442" y="5371"/>
                  </a:cubicBezTo>
                  <a:cubicBezTo>
                    <a:pt x="10375" y="5638"/>
                    <a:pt x="10275" y="5871"/>
                    <a:pt x="10175" y="6105"/>
                  </a:cubicBezTo>
                  <a:cubicBezTo>
                    <a:pt x="10108" y="6205"/>
                    <a:pt x="10141" y="6338"/>
                    <a:pt x="10242" y="6405"/>
                  </a:cubicBezTo>
                  <a:lnTo>
                    <a:pt x="10342" y="6405"/>
                  </a:lnTo>
                  <a:cubicBezTo>
                    <a:pt x="10408" y="6405"/>
                    <a:pt x="10508" y="6372"/>
                    <a:pt x="10542" y="6305"/>
                  </a:cubicBezTo>
                  <a:cubicBezTo>
                    <a:pt x="10608" y="6105"/>
                    <a:pt x="10709" y="5938"/>
                    <a:pt x="10775" y="5738"/>
                  </a:cubicBezTo>
                  <a:cubicBezTo>
                    <a:pt x="10975" y="5771"/>
                    <a:pt x="11176" y="5838"/>
                    <a:pt x="11376" y="5905"/>
                  </a:cubicBezTo>
                  <a:cubicBezTo>
                    <a:pt x="11413" y="5923"/>
                    <a:pt x="11448" y="5932"/>
                    <a:pt x="11480" y="5932"/>
                  </a:cubicBezTo>
                  <a:cubicBezTo>
                    <a:pt x="11562" y="5932"/>
                    <a:pt x="11628" y="5877"/>
                    <a:pt x="11676" y="5805"/>
                  </a:cubicBezTo>
                  <a:cubicBezTo>
                    <a:pt x="11709" y="5705"/>
                    <a:pt x="11643" y="5571"/>
                    <a:pt x="11542" y="5538"/>
                  </a:cubicBezTo>
                  <a:cubicBezTo>
                    <a:pt x="11309" y="5438"/>
                    <a:pt x="11075" y="5371"/>
                    <a:pt x="10809" y="5304"/>
                  </a:cubicBezTo>
                  <a:cubicBezTo>
                    <a:pt x="10775" y="5271"/>
                    <a:pt x="10742" y="5238"/>
                    <a:pt x="10675" y="5204"/>
                  </a:cubicBezTo>
                  <a:close/>
                  <a:moveTo>
                    <a:pt x="12174" y="5942"/>
                  </a:moveTo>
                  <a:cubicBezTo>
                    <a:pt x="12119" y="5942"/>
                    <a:pt x="12064" y="5968"/>
                    <a:pt x="12009" y="6005"/>
                  </a:cubicBezTo>
                  <a:cubicBezTo>
                    <a:pt x="11943" y="6105"/>
                    <a:pt x="11976" y="6238"/>
                    <a:pt x="12043" y="6305"/>
                  </a:cubicBezTo>
                  <a:cubicBezTo>
                    <a:pt x="12243" y="6472"/>
                    <a:pt x="12410" y="6672"/>
                    <a:pt x="12577" y="6872"/>
                  </a:cubicBezTo>
                  <a:cubicBezTo>
                    <a:pt x="12610" y="6939"/>
                    <a:pt x="12677" y="6972"/>
                    <a:pt x="12743" y="6972"/>
                  </a:cubicBezTo>
                  <a:cubicBezTo>
                    <a:pt x="12777" y="6972"/>
                    <a:pt x="12843" y="6972"/>
                    <a:pt x="12877" y="6939"/>
                  </a:cubicBezTo>
                  <a:cubicBezTo>
                    <a:pt x="12943" y="6872"/>
                    <a:pt x="12977" y="6739"/>
                    <a:pt x="12910" y="6639"/>
                  </a:cubicBezTo>
                  <a:cubicBezTo>
                    <a:pt x="12743" y="6405"/>
                    <a:pt x="12543" y="6172"/>
                    <a:pt x="12310" y="6005"/>
                  </a:cubicBezTo>
                  <a:cubicBezTo>
                    <a:pt x="12264" y="5960"/>
                    <a:pt x="12219" y="5942"/>
                    <a:pt x="12174" y="5942"/>
                  </a:cubicBezTo>
                  <a:close/>
                  <a:moveTo>
                    <a:pt x="8494" y="6192"/>
                  </a:moveTo>
                  <a:cubicBezTo>
                    <a:pt x="8413" y="6192"/>
                    <a:pt x="8332" y="6230"/>
                    <a:pt x="8307" y="6305"/>
                  </a:cubicBezTo>
                  <a:cubicBezTo>
                    <a:pt x="8273" y="6438"/>
                    <a:pt x="8240" y="6572"/>
                    <a:pt x="8207" y="6672"/>
                  </a:cubicBezTo>
                  <a:cubicBezTo>
                    <a:pt x="8207" y="6739"/>
                    <a:pt x="8207" y="6772"/>
                    <a:pt x="8207" y="6805"/>
                  </a:cubicBezTo>
                  <a:cubicBezTo>
                    <a:pt x="8207" y="7006"/>
                    <a:pt x="8240" y="7172"/>
                    <a:pt x="8307" y="7306"/>
                  </a:cubicBezTo>
                  <a:cubicBezTo>
                    <a:pt x="8340" y="7372"/>
                    <a:pt x="8440" y="7406"/>
                    <a:pt x="8507" y="7406"/>
                  </a:cubicBezTo>
                  <a:lnTo>
                    <a:pt x="8607" y="7406"/>
                  </a:lnTo>
                  <a:cubicBezTo>
                    <a:pt x="8707" y="7339"/>
                    <a:pt x="8740" y="7206"/>
                    <a:pt x="8674" y="7106"/>
                  </a:cubicBezTo>
                  <a:cubicBezTo>
                    <a:pt x="8640" y="7039"/>
                    <a:pt x="8640" y="6939"/>
                    <a:pt x="8640" y="6805"/>
                  </a:cubicBezTo>
                  <a:cubicBezTo>
                    <a:pt x="8640" y="6772"/>
                    <a:pt x="8640" y="6739"/>
                    <a:pt x="8640" y="6705"/>
                  </a:cubicBezTo>
                  <a:cubicBezTo>
                    <a:pt x="8640" y="6639"/>
                    <a:pt x="8674" y="6539"/>
                    <a:pt x="8707" y="6472"/>
                  </a:cubicBezTo>
                  <a:cubicBezTo>
                    <a:pt x="8740" y="6372"/>
                    <a:pt x="8674" y="6238"/>
                    <a:pt x="8574" y="6205"/>
                  </a:cubicBezTo>
                  <a:cubicBezTo>
                    <a:pt x="8549" y="6197"/>
                    <a:pt x="8522" y="6192"/>
                    <a:pt x="8494" y="6192"/>
                  </a:cubicBezTo>
                  <a:close/>
                  <a:moveTo>
                    <a:pt x="9895" y="6692"/>
                  </a:moveTo>
                  <a:cubicBezTo>
                    <a:pt x="9835" y="6692"/>
                    <a:pt x="9778" y="6717"/>
                    <a:pt x="9741" y="6772"/>
                  </a:cubicBezTo>
                  <a:cubicBezTo>
                    <a:pt x="9541" y="6972"/>
                    <a:pt x="9341" y="7139"/>
                    <a:pt x="9141" y="7206"/>
                  </a:cubicBezTo>
                  <a:cubicBezTo>
                    <a:pt x="9041" y="7239"/>
                    <a:pt x="8974" y="7372"/>
                    <a:pt x="9041" y="7473"/>
                  </a:cubicBezTo>
                  <a:cubicBezTo>
                    <a:pt x="9074" y="7539"/>
                    <a:pt x="9141" y="7606"/>
                    <a:pt x="9241" y="7606"/>
                  </a:cubicBezTo>
                  <a:cubicBezTo>
                    <a:pt x="9241" y="7606"/>
                    <a:pt x="9274" y="7606"/>
                    <a:pt x="9308" y="7573"/>
                  </a:cubicBezTo>
                  <a:cubicBezTo>
                    <a:pt x="9541" y="7473"/>
                    <a:pt x="9808" y="7306"/>
                    <a:pt x="10041" y="7039"/>
                  </a:cubicBezTo>
                  <a:cubicBezTo>
                    <a:pt x="10108" y="6939"/>
                    <a:pt x="10108" y="6805"/>
                    <a:pt x="10041" y="6739"/>
                  </a:cubicBezTo>
                  <a:cubicBezTo>
                    <a:pt x="9996" y="6709"/>
                    <a:pt x="9945" y="6692"/>
                    <a:pt x="9895" y="6692"/>
                  </a:cubicBezTo>
                  <a:close/>
                  <a:moveTo>
                    <a:pt x="13137" y="7293"/>
                  </a:moveTo>
                  <a:cubicBezTo>
                    <a:pt x="13108" y="7293"/>
                    <a:pt x="13077" y="7297"/>
                    <a:pt x="13044" y="7306"/>
                  </a:cubicBezTo>
                  <a:cubicBezTo>
                    <a:pt x="12943" y="7339"/>
                    <a:pt x="12910" y="7473"/>
                    <a:pt x="12943" y="7573"/>
                  </a:cubicBezTo>
                  <a:cubicBezTo>
                    <a:pt x="13044" y="7806"/>
                    <a:pt x="13110" y="8073"/>
                    <a:pt x="13177" y="8340"/>
                  </a:cubicBezTo>
                  <a:cubicBezTo>
                    <a:pt x="13177" y="8440"/>
                    <a:pt x="13277" y="8507"/>
                    <a:pt x="13377" y="8507"/>
                  </a:cubicBezTo>
                  <a:lnTo>
                    <a:pt x="13410" y="8507"/>
                  </a:lnTo>
                  <a:cubicBezTo>
                    <a:pt x="13511" y="8473"/>
                    <a:pt x="13611" y="8373"/>
                    <a:pt x="13577" y="8240"/>
                  </a:cubicBezTo>
                  <a:cubicBezTo>
                    <a:pt x="13511" y="7973"/>
                    <a:pt x="13444" y="7673"/>
                    <a:pt x="13344" y="7406"/>
                  </a:cubicBezTo>
                  <a:cubicBezTo>
                    <a:pt x="13294" y="7331"/>
                    <a:pt x="13225" y="7293"/>
                    <a:pt x="13137" y="7293"/>
                  </a:cubicBezTo>
                  <a:close/>
                  <a:moveTo>
                    <a:pt x="13444" y="8907"/>
                  </a:moveTo>
                  <a:cubicBezTo>
                    <a:pt x="13344" y="8907"/>
                    <a:pt x="13244" y="9007"/>
                    <a:pt x="13244" y="9140"/>
                  </a:cubicBezTo>
                  <a:cubicBezTo>
                    <a:pt x="13277" y="9240"/>
                    <a:pt x="13277" y="9341"/>
                    <a:pt x="13277" y="9474"/>
                  </a:cubicBezTo>
                  <a:cubicBezTo>
                    <a:pt x="13277" y="9641"/>
                    <a:pt x="13277" y="9774"/>
                    <a:pt x="13244" y="9941"/>
                  </a:cubicBezTo>
                  <a:cubicBezTo>
                    <a:pt x="13244" y="10074"/>
                    <a:pt x="13344" y="10174"/>
                    <a:pt x="13444" y="10174"/>
                  </a:cubicBezTo>
                  <a:lnTo>
                    <a:pt x="13477" y="10174"/>
                  </a:lnTo>
                  <a:cubicBezTo>
                    <a:pt x="13577" y="10174"/>
                    <a:pt x="13677" y="10074"/>
                    <a:pt x="13677" y="9974"/>
                  </a:cubicBezTo>
                  <a:cubicBezTo>
                    <a:pt x="13677" y="9808"/>
                    <a:pt x="13677" y="9641"/>
                    <a:pt x="13677" y="9474"/>
                  </a:cubicBezTo>
                  <a:cubicBezTo>
                    <a:pt x="13677" y="9341"/>
                    <a:pt x="13677" y="9240"/>
                    <a:pt x="13677" y="9107"/>
                  </a:cubicBezTo>
                  <a:cubicBezTo>
                    <a:pt x="13677" y="9007"/>
                    <a:pt x="13577" y="8907"/>
                    <a:pt x="13444" y="8907"/>
                  </a:cubicBezTo>
                  <a:close/>
                  <a:moveTo>
                    <a:pt x="13444" y="10575"/>
                  </a:moveTo>
                  <a:cubicBezTo>
                    <a:pt x="13310" y="10575"/>
                    <a:pt x="13210" y="10641"/>
                    <a:pt x="13210" y="10775"/>
                  </a:cubicBezTo>
                  <a:cubicBezTo>
                    <a:pt x="13177" y="11042"/>
                    <a:pt x="13144" y="11309"/>
                    <a:pt x="13110" y="11575"/>
                  </a:cubicBezTo>
                  <a:cubicBezTo>
                    <a:pt x="13077" y="11676"/>
                    <a:pt x="13144" y="11809"/>
                    <a:pt x="13277" y="11809"/>
                  </a:cubicBezTo>
                  <a:lnTo>
                    <a:pt x="13310" y="11809"/>
                  </a:lnTo>
                  <a:cubicBezTo>
                    <a:pt x="13410" y="11809"/>
                    <a:pt x="13477" y="11742"/>
                    <a:pt x="13511" y="11642"/>
                  </a:cubicBezTo>
                  <a:cubicBezTo>
                    <a:pt x="13544" y="11375"/>
                    <a:pt x="13577" y="11108"/>
                    <a:pt x="13611" y="10808"/>
                  </a:cubicBezTo>
                  <a:cubicBezTo>
                    <a:pt x="13644" y="10675"/>
                    <a:pt x="13544" y="10575"/>
                    <a:pt x="13444" y="10575"/>
                  </a:cubicBezTo>
                  <a:close/>
                  <a:moveTo>
                    <a:pt x="13177" y="12209"/>
                  </a:moveTo>
                  <a:cubicBezTo>
                    <a:pt x="13077" y="12209"/>
                    <a:pt x="12943" y="12276"/>
                    <a:pt x="12910" y="12376"/>
                  </a:cubicBezTo>
                  <a:cubicBezTo>
                    <a:pt x="12843" y="12643"/>
                    <a:pt x="12777" y="12910"/>
                    <a:pt x="12677" y="13143"/>
                  </a:cubicBezTo>
                  <a:cubicBezTo>
                    <a:pt x="12643" y="13277"/>
                    <a:pt x="12710" y="13377"/>
                    <a:pt x="12810" y="13410"/>
                  </a:cubicBezTo>
                  <a:cubicBezTo>
                    <a:pt x="12843" y="13443"/>
                    <a:pt x="12843" y="13443"/>
                    <a:pt x="12877" y="13443"/>
                  </a:cubicBezTo>
                  <a:cubicBezTo>
                    <a:pt x="12977" y="13443"/>
                    <a:pt x="13044" y="13377"/>
                    <a:pt x="13077" y="13310"/>
                  </a:cubicBezTo>
                  <a:cubicBezTo>
                    <a:pt x="13177" y="13043"/>
                    <a:pt x="13244" y="12743"/>
                    <a:pt x="13344" y="12476"/>
                  </a:cubicBezTo>
                  <a:cubicBezTo>
                    <a:pt x="13344" y="12376"/>
                    <a:pt x="13277" y="12243"/>
                    <a:pt x="13177" y="12209"/>
                  </a:cubicBezTo>
                  <a:close/>
                  <a:moveTo>
                    <a:pt x="11227" y="13697"/>
                  </a:moveTo>
                  <a:cubicBezTo>
                    <a:pt x="11182" y="13697"/>
                    <a:pt x="11139" y="13714"/>
                    <a:pt x="11109" y="13744"/>
                  </a:cubicBezTo>
                  <a:cubicBezTo>
                    <a:pt x="10842" y="13944"/>
                    <a:pt x="10642" y="14211"/>
                    <a:pt x="10575" y="14511"/>
                  </a:cubicBezTo>
                  <a:cubicBezTo>
                    <a:pt x="10508" y="14611"/>
                    <a:pt x="10575" y="14744"/>
                    <a:pt x="10709" y="14778"/>
                  </a:cubicBezTo>
                  <a:lnTo>
                    <a:pt x="10742" y="14778"/>
                  </a:lnTo>
                  <a:cubicBezTo>
                    <a:pt x="10842" y="14778"/>
                    <a:pt x="10942" y="14711"/>
                    <a:pt x="10942" y="14644"/>
                  </a:cubicBezTo>
                  <a:cubicBezTo>
                    <a:pt x="11042" y="14411"/>
                    <a:pt x="11176" y="14211"/>
                    <a:pt x="11376" y="14044"/>
                  </a:cubicBezTo>
                  <a:cubicBezTo>
                    <a:pt x="11442" y="13977"/>
                    <a:pt x="11476" y="13844"/>
                    <a:pt x="11376" y="13777"/>
                  </a:cubicBezTo>
                  <a:cubicBezTo>
                    <a:pt x="11339" y="13722"/>
                    <a:pt x="11282" y="13697"/>
                    <a:pt x="11227" y="13697"/>
                  </a:cubicBezTo>
                  <a:close/>
                  <a:moveTo>
                    <a:pt x="11976" y="13377"/>
                  </a:moveTo>
                  <a:cubicBezTo>
                    <a:pt x="11876" y="13377"/>
                    <a:pt x="11776" y="13477"/>
                    <a:pt x="11776" y="13577"/>
                  </a:cubicBezTo>
                  <a:cubicBezTo>
                    <a:pt x="11776" y="13710"/>
                    <a:pt x="11876" y="13810"/>
                    <a:pt x="12009" y="13810"/>
                  </a:cubicBezTo>
                  <a:cubicBezTo>
                    <a:pt x="12143" y="13810"/>
                    <a:pt x="12243" y="13844"/>
                    <a:pt x="12376" y="13877"/>
                  </a:cubicBezTo>
                  <a:cubicBezTo>
                    <a:pt x="12376" y="13877"/>
                    <a:pt x="12376" y="13910"/>
                    <a:pt x="12376" y="13910"/>
                  </a:cubicBezTo>
                  <a:cubicBezTo>
                    <a:pt x="12243" y="14144"/>
                    <a:pt x="12110" y="14377"/>
                    <a:pt x="11976" y="14578"/>
                  </a:cubicBezTo>
                  <a:cubicBezTo>
                    <a:pt x="11909" y="14678"/>
                    <a:pt x="11909" y="14811"/>
                    <a:pt x="12009" y="14878"/>
                  </a:cubicBezTo>
                  <a:cubicBezTo>
                    <a:pt x="12043" y="14911"/>
                    <a:pt x="12076" y="14911"/>
                    <a:pt x="12143" y="14911"/>
                  </a:cubicBezTo>
                  <a:cubicBezTo>
                    <a:pt x="12210" y="14911"/>
                    <a:pt x="12276" y="14878"/>
                    <a:pt x="12310" y="14844"/>
                  </a:cubicBezTo>
                  <a:cubicBezTo>
                    <a:pt x="12443" y="14611"/>
                    <a:pt x="12610" y="14377"/>
                    <a:pt x="12743" y="14111"/>
                  </a:cubicBezTo>
                  <a:cubicBezTo>
                    <a:pt x="12777" y="14111"/>
                    <a:pt x="12843" y="14077"/>
                    <a:pt x="12910" y="14011"/>
                  </a:cubicBezTo>
                  <a:cubicBezTo>
                    <a:pt x="12977" y="13944"/>
                    <a:pt x="12977" y="13810"/>
                    <a:pt x="12877" y="13744"/>
                  </a:cubicBezTo>
                  <a:cubicBezTo>
                    <a:pt x="12610" y="13510"/>
                    <a:pt x="12310" y="13377"/>
                    <a:pt x="12009" y="13377"/>
                  </a:cubicBezTo>
                  <a:lnTo>
                    <a:pt x="11976" y="13577"/>
                  </a:lnTo>
                  <a:lnTo>
                    <a:pt x="11976" y="13377"/>
                  </a:lnTo>
                  <a:close/>
                  <a:moveTo>
                    <a:pt x="13232" y="14351"/>
                  </a:moveTo>
                  <a:cubicBezTo>
                    <a:pt x="13202" y="14351"/>
                    <a:pt x="13172" y="14359"/>
                    <a:pt x="13144" y="14377"/>
                  </a:cubicBezTo>
                  <a:cubicBezTo>
                    <a:pt x="13044" y="14411"/>
                    <a:pt x="12977" y="14544"/>
                    <a:pt x="13044" y="14644"/>
                  </a:cubicBezTo>
                  <a:cubicBezTo>
                    <a:pt x="13144" y="14878"/>
                    <a:pt x="13244" y="15111"/>
                    <a:pt x="13310" y="15378"/>
                  </a:cubicBezTo>
                  <a:cubicBezTo>
                    <a:pt x="13344" y="15478"/>
                    <a:pt x="13444" y="15545"/>
                    <a:pt x="13511" y="15545"/>
                  </a:cubicBezTo>
                  <a:lnTo>
                    <a:pt x="13577" y="15545"/>
                  </a:lnTo>
                  <a:cubicBezTo>
                    <a:pt x="13677" y="15512"/>
                    <a:pt x="13744" y="15378"/>
                    <a:pt x="13711" y="15278"/>
                  </a:cubicBezTo>
                  <a:cubicBezTo>
                    <a:pt x="13644" y="14978"/>
                    <a:pt x="13544" y="14711"/>
                    <a:pt x="13410" y="14478"/>
                  </a:cubicBezTo>
                  <a:cubicBezTo>
                    <a:pt x="13386" y="14405"/>
                    <a:pt x="13310" y="14351"/>
                    <a:pt x="13232" y="14351"/>
                  </a:cubicBezTo>
                  <a:close/>
                  <a:moveTo>
                    <a:pt x="11566" y="15108"/>
                  </a:moveTo>
                  <a:cubicBezTo>
                    <a:pt x="11524" y="15108"/>
                    <a:pt x="11481" y="15119"/>
                    <a:pt x="11442" y="15145"/>
                  </a:cubicBezTo>
                  <a:cubicBezTo>
                    <a:pt x="11242" y="15278"/>
                    <a:pt x="11142" y="15311"/>
                    <a:pt x="11075" y="15311"/>
                  </a:cubicBezTo>
                  <a:cubicBezTo>
                    <a:pt x="11042" y="15311"/>
                    <a:pt x="11009" y="15278"/>
                    <a:pt x="10975" y="15245"/>
                  </a:cubicBezTo>
                  <a:cubicBezTo>
                    <a:pt x="10939" y="15190"/>
                    <a:pt x="10882" y="15165"/>
                    <a:pt x="10821" y="15165"/>
                  </a:cubicBezTo>
                  <a:cubicBezTo>
                    <a:pt x="10772" y="15165"/>
                    <a:pt x="10720" y="15181"/>
                    <a:pt x="10675" y="15211"/>
                  </a:cubicBezTo>
                  <a:cubicBezTo>
                    <a:pt x="10608" y="15278"/>
                    <a:pt x="10575" y="15412"/>
                    <a:pt x="10642" y="15512"/>
                  </a:cubicBezTo>
                  <a:cubicBezTo>
                    <a:pt x="10742" y="15645"/>
                    <a:pt x="10909" y="15712"/>
                    <a:pt x="11075" y="15712"/>
                  </a:cubicBezTo>
                  <a:cubicBezTo>
                    <a:pt x="11276" y="15712"/>
                    <a:pt x="11476" y="15645"/>
                    <a:pt x="11676" y="15478"/>
                  </a:cubicBezTo>
                  <a:cubicBezTo>
                    <a:pt x="11776" y="15412"/>
                    <a:pt x="11809" y="15278"/>
                    <a:pt x="11743" y="15178"/>
                  </a:cubicBezTo>
                  <a:cubicBezTo>
                    <a:pt x="11701" y="15137"/>
                    <a:pt x="11635" y="15108"/>
                    <a:pt x="11566" y="15108"/>
                  </a:cubicBezTo>
                  <a:close/>
                  <a:moveTo>
                    <a:pt x="13696" y="15939"/>
                  </a:moveTo>
                  <a:cubicBezTo>
                    <a:pt x="13679" y="15939"/>
                    <a:pt x="13662" y="15941"/>
                    <a:pt x="13644" y="15945"/>
                  </a:cubicBezTo>
                  <a:cubicBezTo>
                    <a:pt x="13544" y="15979"/>
                    <a:pt x="13477" y="16079"/>
                    <a:pt x="13477" y="16179"/>
                  </a:cubicBezTo>
                  <a:cubicBezTo>
                    <a:pt x="13477" y="16245"/>
                    <a:pt x="13511" y="16279"/>
                    <a:pt x="13511" y="16346"/>
                  </a:cubicBezTo>
                  <a:cubicBezTo>
                    <a:pt x="13544" y="16546"/>
                    <a:pt x="13544" y="16746"/>
                    <a:pt x="13544" y="16979"/>
                  </a:cubicBezTo>
                  <a:cubicBezTo>
                    <a:pt x="13544" y="17079"/>
                    <a:pt x="13644" y="17179"/>
                    <a:pt x="13744" y="17179"/>
                  </a:cubicBezTo>
                  <a:cubicBezTo>
                    <a:pt x="13877" y="17179"/>
                    <a:pt x="13978" y="17113"/>
                    <a:pt x="13978" y="16979"/>
                  </a:cubicBezTo>
                  <a:lnTo>
                    <a:pt x="13978" y="16946"/>
                  </a:lnTo>
                  <a:cubicBezTo>
                    <a:pt x="13978" y="16712"/>
                    <a:pt x="13944" y="16512"/>
                    <a:pt x="13911" y="16279"/>
                  </a:cubicBezTo>
                  <a:cubicBezTo>
                    <a:pt x="13911" y="16245"/>
                    <a:pt x="13911" y="16179"/>
                    <a:pt x="13911" y="16112"/>
                  </a:cubicBezTo>
                  <a:cubicBezTo>
                    <a:pt x="13882" y="16025"/>
                    <a:pt x="13803" y="15939"/>
                    <a:pt x="13696" y="15939"/>
                  </a:cubicBezTo>
                  <a:close/>
                  <a:moveTo>
                    <a:pt x="368" y="17913"/>
                  </a:moveTo>
                  <a:cubicBezTo>
                    <a:pt x="201" y="17913"/>
                    <a:pt x="168" y="18047"/>
                    <a:pt x="134" y="18214"/>
                  </a:cubicBezTo>
                  <a:cubicBezTo>
                    <a:pt x="101" y="18314"/>
                    <a:pt x="168" y="18414"/>
                    <a:pt x="268" y="18447"/>
                  </a:cubicBezTo>
                  <a:cubicBezTo>
                    <a:pt x="301" y="18480"/>
                    <a:pt x="301" y="18480"/>
                    <a:pt x="334" y="18480"/>
                  </a:cubicBezTo>
                  <a:cubicBezTo>
                    <a:pt x="434" y="18480"/>
                    <a:pt x="501" y="18414"/>
                    <a:pt x="535" y="18314"/>
                  </a:cubicBezTo>
                  <a:cubicBezTo>
                    <a:pt x="535" y="18247"/>
                    <a:pt x="568" y="18214"/>
                    <a:pt x="568" y="18214"/>
                  </a:cubicBezTo>
                  <a:cubicBezTo>
                    <a:pt x="568" y="18180"/>
                    <a:pt x="601" y="18147"/>
                    <a:pt x="601" y="18113"/>
                  </a:cubicBezTo>
                  <a:cubicBezTo>
                    <a:pt x="601" y="18013"/>
                    <a:pt x="501" y="17913"/>
                    <a:pt x="368" y="17913"/>
                  </a:cubicBezTo>
                  <a:close/>
                  <a:moveTo>
                    <a:pt x="13659" y="17605"/>
                  </a:moveTo>
                  <a:cubicBezTo>
                    <a:pt x="13578" y="17605"/>
                    <a:pt x="13505" y="17669"/>
                    <a:pt x="13477" y="17780"/>
                  </a:cubicBezTo>
                  <a:cubicBezTo>
                    <a:pt x="13444" y="18047"/>
                    <a:pt x="13377" y="18280"/>
                    <a:pt x="13277" y="18547"/>
                  </a:cubicBezTo>
                  <a:cubicBezTo>
                    <a:pt x="13244" y="18681"/>
                    <a:pt x="13310" y="18781"/>
                    <a:pt x="13410" y="18814"/>
                  </a:cubicBezTo>
                  <a:lnTo>
                    <a:pt x="13477" y="18814"/>
                  </a:lnTo>
                  <a:cubicBezTo>
                    <a:pt x="13577" y="18814"/>
                    <a:pt x="13644" y="18781"/>
                    <a:pt x="13677" y="18681"/>
                  </a:cubicBezTo>
                  <a:cubicBezTo>
                    <a:pt x="13777" y="18414"/>
                    <a:pt x="13844" y="18113"/>
                    <a:pt x="13877" y="17847"/>
                  </a:cubicBezTo>
                  <a:cubicBezTo>
                    <a:pt x="13911" y="17747"/>
                    <a:pt x="13844" y="17613"/>
                    <a:pt x="13711" y="17613"/>
                  </a:cubicBezTo>
                  <a:cubicBezTo>
                    <a:pt x="13693" y="17607"/>
                    <a:pt x="13676" y="17605"/>
                    <a:pt x="13659" y="17605"/>
                  </a:cubicBezTo>
                  <a:close/>
                  <a:moveTo>
                    <a:pt x="201" y="18881"/>
                  </a:moveTo>
                  <a:cubicBezTo>
                    <a:pt x="101" y="18881"/>
                    <a:pt x="1" y="18947"/>
                    <a:pt x="1" y="19081"/>
                  </a:cubicBezTo>
                  <a:cubicBezTo>
                    <a:pt x="1" y="19114"/>
                    <a:pt x="1" y="19181"/>
                    <a:pt x="1" y="19214"/>
                  </a:cubicBezTo>
                  <a:cubicBezTo>
                    <a:pt x="1" y="19448"/>
                    <a:pt x="34" y="19715"/>
                    <a:pt x="68" y="19948"/>
                  </a:cubicBezTo>
                  <a:cubicBezTo>
                    <a:pt x="68" y="20048"/>
                    <a:pt x="168" y="20115"/>
                    <a:pt x="268" y="20115"/>
                  </a:cubicBezTo>
                  <a:lnTo>
                    <a:pt x="301" y="20115"/>
                  </a:lnTo>
                  <a:cubicBezTo>
                    <a:pt x="434" y="20082"/>
                    <a:pt x="501" y="19981"/>
                    <a:pt x="468" y="19881"/>
                  </a:cubicBezTo>
                  <a:cubicBezTo>
                    <a:pt x="434" y="19648"/>
                    <a:pt x="401" y="19448"/>
                    <a:pt x="401" y="19214"/>
                  </a:cubicBezTo>
                  <a:cubicBezTo>
                    <a:pt x="401" y="19181"/>
                    <a:pt x="401" y="19148"/>
                    <a:pt x="401" y="19081"/>
                  </a:cubicBezTo>
                  <a:cubicBezTo>
                    <a:pt x="434" y="18981"/>
                    <a:pt x="334" y="18881"/>
                    <a:pt x="201" y="18881"/>
                  </a:cubicBezTo>
                  <a:close/>
                  <a:moveTo>
                    <a:pt x="13161" y="19187"/>
                  </a:moveTo>
                  <a:cubicBezTo>
                    <a:pt x="13090" y="19187"/>
                    <a:pt x="13025" y="19242"/>
                    <a:pt x="12977" y="19314"/>
                  </a:cubicBezTo>
                  <a:cubicBezTo>
                    <a:pt x="12877" y="19548"/>
                    <a:pt x="12743" y="19781"/>
                    <a:pt x="12577" y="20015"/>
                  </a:cubicBezTo>
                  <a:cubicBezTo>
                    <a:pt x="12543" y="20115"/>
                    <a:pt x="12577" y="20248"/>
                    <a:pt x="12643" y="20315"/>
                  </a:cubicBezTo>
                  <a:cubicBezTo>
                    <a:pt x="12677" y="20315"/>
                    <a:pt x="12743" y="20348"/>
                    <a:pt x="12777" y="20348"/>
                  </a:cubicBezTo>
                  <a:cubicBezTo>
                    <a:pt x="12843" y="20348"/>
                    <a:pt x="12910" y="20315"/>
                    <a:pt x="12943" y="20248"/>
                  </a:cubicBezTo>
                  <a:cubicBezTo>
                    <a:pt x="13110" y="19981"/>
                    <a:pt x="13244" y="19748"/>
                    <a:pt x="13344" y="19481"/>
                  </a:cubicBezTo>
                  <a:cubicBezTo>
                    <a:pt x="13410" y="19381"/>
                    <a:pt x="13344" y="19248"/>
                    <a:pt x="13244" y="19214"/>
                  </a:cubicBezTo>
                  <a:cubicBezTo>
                    <a:pt x="13216" y="19196"/>
                    <a:pt x="13188" y="19187"/>
                    <a:pt x="13161" y="19187"/>
                  </a:cubicBezTo>
                  <a:close/>
                  <a:moveTo>
                    <a:pt x="514" y="20503"/>
                  </a:moveTo>
                  <a:cubicBezTo>
                    <a:pt x="487" y="20503"/>
                    <a:pt x="460" y="20507"/>
                    <a:pt x="434" y="20515"/>
                  </a:cubicBezTo>
                  <a:cubicBezTo>
                    <a:pt x="334" y="20549"/>
                    <a:pt x="268" y="20682"/>
                    <a:pt x="301" y="20782"/>
                  </a:cubicBezTo>
                  <a:cubicBezTo>
                    <a:pt x="434" y="21049"/>
                    <a:pt x="568" y="21316"/>
                    <a:pt x="735" y="21549"/>
                  </a:cubicBezTo>
                  <a:cubicBezTo>
                    <a:pt x="768" y="21616"/>
                    <a:pt x="835" y="21649"/>
                    <a:pt x="901" y="21649"/>
                  </a:cubicBezTo>
                  <a:cubicBezTo>
                    <a:pt x="935" y="21649"/>
                    <a:pt x="1002" y="21649"/>
                    <a:pt x="1035" y="21616"/>
                  </a:cubicBezTo>
                  <a:cubicBezTo>
                    <a:pt x="1135" y="21549"/>
                    <a:pt x="1135" y="21416"/>
                    <a:pt x="1068" y="21316"/>
                  </a:cubicBezTo>
                  <a:cubicBezTo>
                    <a:pt x="935" y="21116"/>
                    <a:pt x="801" y="20882"/>
                    <a:pt x="701" y="20615"/>
                  </a:cubicBezTo>
                  <a:cubicBezTo>
                    <a:pt x="676" y="20540"/>
                    <a:pt x="595" y="20503"/>
                    <a:pt x="514" y="20503"/>
                  </a:cubicBezTo>
                  <a:close/>
                  <a:moveTo>
                    <a:pt x="12291" y="20602"/>
                  </a:moveTo>
                  <a:cubicBezTo>
                    <a:pt x="12237" y="20602"/>
                    <a:pt x="12180" y="20627"/>
                    <a:pt x="12143" y="20682"/>
                  </a:cubicBezTo>
                  <a:cubicBezTo>
                    <a:pt x="11976" y="20915"/>
                    <a:pt x="11776" y="21116"/>
                    <a:pt x="11609" y="21316"/>
                  </a:cubicBezTo>
                  <a:cubicBezTo>
                    <a:pt x="11542" y="21382"/>
                    <a:pt x="11542" y="21516"/>
                    <a:pt x="11609" y="21616"/>
                  </a:cubicBezTo>
                  <a:cubicBezTo>
                    <a:pt x="11643" y="21649"/>
                    <a:pt x="11709" y="21649"/>
                    <a:pt x="11743" y="21649"/>
                  </a:cubicBezTo>
                  <a:cubicBezTo>
                    <a:pt x="11809" y="21649"/>
                    <a:pt x="11876" y="21649"/>
                    <a:pt x="11909" y="21583"/>
                  </a:cubicBezTo>
                  <a:cubicBezTo>
                    <a:pt x="12110" y="21382"/>
                    <a:pt x="12276" y="21149"/>
                    <a:pt x="12476" y="20949"/>
                  </a:cubicBezTo>
                  <a:cubicBezTo>
                    <a:pt x="12543" y="20849"/>
                    <a:pt x="12510" y="20715"/>
                    <a:pt x="12410" y="20649"/>
                  </a:cubicBezTo>
                  <a:cubicBezTo>
                    <a:pt x="12380" y="20619"/>
                    <a:pt x="12336" y="20602"/>
                    <a:pt x="12291" y="20602"/>
                  </a:cubicBezTo>
                  <a:close/>
                  <a:moveTo>
                    <a:pt x="11171" y="21833"/>
                  </a:moveTo>
                  <a:cubicBezTo>
                    <a:pt x="11117" y="21833"/>
                    <a:pt x="11059" y="21849"/>
                    <a:pt x="11009" y="21883"/>
                  </a:cubicBezTo>
                  <a:cubicBezTo>
                    <a:pt x="10809" y="22050"/>
                    <a:pt x="10608" y="22250"/>
                    <a:pt x="10408" y="22383"/>
                  </a:cubicBezTo>
                  <a:cubicBezTo>
                    <a:pt x="10308" y="22450"/>
                    <a:pt x="10275" y="22583"/>
                    <a:pt x="10342" y="22683"/>
                  </a:cubicBezTo>
                  <a:cubicBezTo>
                    <a:pt x="10375" y="22750"/>
                    <a:pt x="10442" y="22783"/>
                    <a:pt x="10508" y="22783"/>
                  </a:cubicBezTo>
                  <a:cubicBezTo>
                    <a:pt x="10575" y="22783"/>
                    <a:pt x="10608" y="22750"/>
                    <a:pt x="10642" y="22717"/>
                  </a:cubicBezTo>
                  <a:cubicBezTo>
                    <a:pt x="10875" y="22550"/>
                    <a:pt x="11075" y="22383"/>
                    <a:pt x="11309" y="22183"/>
                  </a:cubicBezTo>
                  <a:cubicBezTo>
                    <a:pt x="11376" y="22116"/>
                    <a:pt x="11409" y="21983"/>
                    <a:pt x="11309" y="21883"/>
                  </a:cubicBezTo>
                  <a:cubicBezTo>
                    <a:pt x="11276" y="21849"/>
                    <a:pt x="11226" y="21833"/>
                    <a:pt x="11171" y="21833"/>
                  </a:cubicBezTo>
                  <a:close/>
                  <a:moveTo>
                    <a:pt x="1439" y="21874"/>
                  </a:moveTo>
                  <a:cubicBezTo>
                    <a:pt x="1385" y="21874"/>
                    <a:pt x="1335" y="21900"/>
                    <a:pt x="1302" y="21950"/>
                  </a:cubicBezTo>
                  <a:cubicBezTo>
                    <a:pt x="1202" y="22016"/>
                    <a:pt x="1202" y="22150"/>
                    <a:pt x="1302" y="22216"/>
                  </a:cubicBezTo>
                  <a:cubicBezTo>
                    <a:pt x="1469" y="22417"/>
                    <a:pt x="1702" y="22617"/>
                    <a:pt x="1936" y="22817"/>
                  </a:cubicBezTo>
                  <a:cubicBezTo>
                    <a:pt x="1969" y="22850"/>
                    <a:pt x="2002" y="22850"/>
                    <a:pt x="2069" y="22850"/>
                  </a:cubicBezTo>
                  <a:cubicBezTo>
                    <a:pt x="2136" y="22850"/>
                    <a:pt x="2169" y="22817"/>
                    <a:pt x="2236" y="22783"/>
                  </a:cubicBezTo>
                  <a:cubicBezTo>
                    <a:pt x="2302" y="22683"/>
                    <a:pt x="2269" y="22550"/>
                    <a:pt x="2169" y="22483"/>
                  </a:cubicBezTo>
                  <a:cubicBezTo>
                    <a:pt x="1969" y="22316"/>
                    <a:pt x="1769" y="22116"/>
                    <a:pt x="1602" y="21950"/>
                  </a:cubicBezTo>
                  <a:cubicBezTo>
                    <a:pt x="1552" y="21900"/>
                    <a:pt x="1494" y="21874"/>
                    <a:pt x="1439" y="21874"/>
                  </a:cubicBezTo>
                  <a:close/>
                  <a:moveTo>
                    <a:pt x="9822" y="22815"/>
                  </a:moveTo>
                  <a:cubicBezTo>
                    <a:pt x="9783" y="22815"/>
                    <a:pt x="9743" y="22827"/>
                    <a:pt x="9708" y="22850"/>
                  </a:cubicBezTo>
                  <a:cubicBezTo>
                    <a:pt x="9474" y="22984"/>
                    <a:pt x="9241" y="23117"/>
                    <a:pt x="9007" y="23250"/>
                  </a:cubicBezTo>
                  <a:cubicBezTo>
                    <a:pt x="8907" y="23284"/>
                    <a:pt x="8840" y="23417"/>
                    <a:pt x="8907" y="23517"/>
                  </a:cubicBezTo>
                  <a:cubicBezTo>
                    <a:pt x="8941" y="23584"/>
                    <a:pt x="9007" y="23651"/>
                    <a:pt x="9107" y="23651"/>
                  </a:cubicBezTo>
                  <a:cubicBezTo>
                    <a:pt x="9141" y="23651"/>
                    <a:pt x="9141" y="23617"/>
                    <a:pt x="9174" y="23617"/>
                  </a:cubicBezTo>
                  <a:cubicBezTo>
                    <a:pt x="9441" y="23484"/>
                    <a:pt x="9708" y="23351"/>
                    <a:pt x="9941" y="23217"/>
                  </a:cubicBezTo>
                  <a:cubicBezTo>
                    <a:pt x="10041" y="23150"/>
                    <a:pt x="10075" y="23017"/>
                    <a:pt x="10008" y="22917"/>
                  </a:cubicBezTo>
                  <a:cubicBezTo>
                    <a:pt x="9965" y="22852"/>
                    <a:pt x="9894" y="22815"/>
                    <a:pt x="9822" y="22815"/>
                  </a:cubicBezTo>
                  <a:close/>
                  <a:moveTo>
                    <a:pt x="2746" y="22916"/>
                  </a:moveTo>
                  <a:cubicBezTo>
                    <a:pt x="2683" y="22916"/>
                    <a:pt x="2612" y="22952"/>
                    <a:pt x="2569" y="23017"/>
                  </a:cubicBezTo>
                  <a:cubicBezTo>
                    <a:pt x="2503" y="23117"/>
                    <a:pt x="2536" y="23217"/>
                    <a:pt x="2636" y="23284"/>
                  </a:cubicBezTo>
                  <a:cubicBezTo>
                    <a:pt x="2870" y="23417"/>
                    <a:pt x="3103" y="23584"/>
                    <a:pt x="3370" y="23717"/>
                  </a:cubicBezTo>
                  <a:lnTo>
                    <a:pt x="3470" y="23717"/>
                  </a:lnTo>
                  <a:cubicBezTo>
                    <a:pt x="3537" y="23717"/>
                    <a:pt x="3637" y="23684"/>
                    <a:pt x="3670" y="23617"/>
                  </a:cubicBezTo>
                  <a:cubicBezTo>
                    <a:pt x="3703" y="23517"/>
                    <a:pt x="3670" y="23384"/>
                    <a:pt x="3570" y="23317"/>
                  </a:cubicBezTo>
                  <a:cubicBezTo>
                    <a:pt x="3303" y="23217"/>
                    <a:pt x="3070" y="23084"/>
                    <a:pt x="2836" y="22950"/>
                  </a:cubicBezTo>
                  <a:cubicBezTo>
                    <a:pt x="2813" y="22927"/>
                    <a:pt x="2781" y="22916"/>
                    <a:pt x="2746" y="22916"/>
                  </a:cubicBezTo>
                  <a:close/>
                  <a:moveTo>
                    <a:pt x="8308" y="23542"/>
                  </a:moveTo>
                  <a:cubicBezTo>
                    <a:pt x="8286" y="23542"/>
                    <a:pt x="8264" y="23545"/>
                    <a:pt x="8240" y="23551"/>
                  </a:cubicBezTo>
                  <a:cubicBezTo>
                    <a:pt x="8007" y="23651"/>
                    <a:pt x="7740" y="23717"/>
                    <a:pt x="7473" y="23784"/>
                  </a:cubicBezTo>
                  <a:cubicBezTo>
                    <a:pt x="7373" y="23818"/>
                    <a:pt x="7306" y="23918"/>
                    <a:pt x="7306" y="24018"/>
                  </a:cubicBezTo>
                  <a:cubicBezTo>
                    <a:pt x="7339" y="24118"/>
                    <a:pt x="7439" y="24184"/>
                    <a:pt x="7540" y="24184"/>
                  </a:cubicBezTo>
                  <a:lnTo>
                    <a:pt x="7573" y="24184"/>
                  </a:lnTo>
                  <a:cubicBezTo>
                    <a:pt x="7840" y="24118"/>
                    <a:pt x="8107" y="24051"/>
                    <a:pt x="8407" y="23951"/>
                  </a:cubicBezTo>
                  <a:cubicBezTo>
                    <a:pt x="8507" y="23918"/>
                    <a:pt x="8574" y="23784"/>
                    <a:pt x="8507" y="23684"/>
                  </a:cubicBezTo>
                  <a:cubicBezTo>
                    <a:pt x="8479" y="23602"/>
                    <a:pt x="8407" y="23542"/>
                    <a:pt x="8308" y="23542"/>
                  </a:cubicBezTo>
                  <a:close/>
                  <a:moveTo>
                    <a:pt x="4248" y="23642"/>
                  </a:moveTo>
                  <a:cubicBezTo>
                    <a:pt x="4160" y="23642"/>
                    <a:pt x="4065" y="23702"/>
                    <a:pt x="4037" y="23784"/>
                  </a:cubicBezTo>
                  <a:cubicBezTo>
                    <a:pt x="4004" y="23884"/>
                    <a:pt x="4070" y="24018"/>
                    <a:pt x="4170" y="24051"/>
                  </a:cubicBezTo>
                  <a:cubicBezTo>
                    <a:pt x="4437" y="24151"/>
                    <a:pt x="4738" y="24218"/>
                    <a:pt x="5004" y="24251"/>
                  </a:cubicBezTo>
                  <a:lnTo>
                    <a:pt x="5038" y="24251"/>
                  </a:lnTo>
                  <a:cubicBezTo>
                    <a:pt x="5138" y="24251"/>
                    <a:pt x="5238" y="24184"/>
                    <a:pt x="5238" y="24084"/>
                  </a:cubicBezTo>
                  <a:cubicBezTo>
                    <a:pt x="5271" y="23984"/>
                    <a:pt x="5205" y="23884"/>
                    <a:pt x="5071" y="23851"/>
                  </a:cubicBezTo>
                  <a:cubicBezTo>
                    <a:pt x="4804" y="23818"/>
                    <a:pt x="4571" y="23751"/>
                    <a:pt x="4304" y="23651"/>
                  </a:cubicBezTo>
                  <a:cubicBezTo>
                    <a:pt x="4286" y="23645"/>
                    <a:pt x="4267" y="23642"/>
                    <a:pt x="4248" y="23642"/>
                  </a:cubicBezTo>
                  <a:close/>
                  <a:moveTo>
                    <a:pt x="6672" y="23918"/>
                  </a:moveTo>
                  <a:cubicBezTo>
                    <a:pt x="6405" y="23951"/>
                    <a:pt x="6139" y="23951"/>
                    <a:pt x="5872" y="23951"/>
                  </a:cubicBezTo>
                  <a:cubicBezTo>
                    <a:pt x="5772" y="23951"/>
                    <a:pt x="5672" y="24018"/>
                    <a:pt x="5672" y="24151"/>
                  </a:cubicBezTo>
                  <a:cubicBezTo>
                    <a:pt x="5672" y="24251"/>
                    <a:pt x="5738" y="24351"/>
                    <a:pt x="5872" y="24351"/>
                  </a:cubicBezTo>
                  <a:lnTo>
                    <a:pt x="6072" y="24351"/>
                  </a:lnTo>
                  <a:cubicBezTo>
                    <a:pt x="6305" y="24351"/>
                    <a:pt x="6505" y="24351"/>
                    <a:pt x="6739" y="24318"/>
                  </a:cubicBezTo>
                  <a:cubicBezTo>
                    <a:pt x="6839" y="24318"/>
                    <a:pt x="6906" y="24218"/>
                    <a:pt x="6906" y="24118"/>
                  </a:cubicBezTo>
                  <a:cubicBezTo>
                    <a:pt x="6906" y="23984"/>
                    <a:pt x="6772" y="23918"/>
                    <a:pt x="6672" y="23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6"/>
            <p:cNvSpPr/>
            <p:nvPr/>
          </p:nvSpPr>
          <p:spPr>
            <a:xfrm>
              <a:off x="4690175" y="678575"/>
              <a:ext cx="1276775" cy="875500"/>
            </a:xfrm>
            <a:custGeom>
              <a:avLst/>
              <a:gdLst/>
              <a:ahLst/>
              <a:cxnLst/>
              <a:rect l="l" t="t" r="r" b="b"/>
              <a:pathLst>
                <a:path w="51071" h="35020" extrusionOk="0">
                  <a:moveTo>
                    <a:pt x="23052" y="1"/>
                  </a:moveTo>
                  <a:cubicBezTo>
                    <a:pt x="16831" y="1"/>
                    <a:pt x="9246" y="2091"/>
                    <a:pt x="1" y="7300"/>
                  </a:cubicBezTo>
                  <a:lnTo>
                    <a:pt x="935" y="9735"/>
                  </a:lnTo>
                  <a:cubicBezTo>
                    <a:pt x="3297" y="8318"/>
                    <a:pt x="13035" y="2836"/>
                    <a:pt x="22664" y="2836"/>
                  </a:cubicBezTo>
                  <a:cubicBezTo>
                    <a:pt x="26633" y="2836"/>
                    <a:pt x="30584" y="3768"/>
                    <a:pt x="33992" y="6299"/>
                  </a:cubicBezTo>
                  <a:cubicBezTo>
                    <a:pt x="43866" y="13671"/>
                    <a:pt x="47568" y="29716"/>
                    <a:pt x="48569" y="35020"/>
                  </a:cubicBezTo>
                  <a:lnTo>
                    <a:pt x="51071" y="34553"/>
                  </a:lnTo>
                  <a:cubicBezTo>
                    <a:pt x="51071" y="34553"/>
                    <a:pt x="48342" y="1"/>
                    <a:pt x="23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6"/>
            <p:cNvSpPr/>
            <p:nvPr/>
          </p:nvSpPr>
          <p:spPr>
            <a:xfrm>
              <a:off x="4760225" y="945100"/>
              <a:ext cx="941550" cy="654000"/>
            </a:xfrm>
            <a:custGeom>
              <a:avLst/>
              <a:gdLst/>
              <a:ahLst/>
              <a:cxnLst/>
              <a:rect l="l" t="t" r="r" b="b"/>
              <a:pathLst>
                <a:path w="37662" h="26160" extrusionOk="0">
                  <a:moveTo>
                    <a:pt x="14858" y="0"/>
                  </a:moveTo>
                  <a:cubicBezTo>
                    <a:pt x="8058" y="0"/>
                    <a:pt x="2062" y="2702"/>
                    <a:pt x="1" y="3744"/>
                  </a:cubicBezTo>
                  <a:lnTo>
                    <a:pt x="201" y="4244"/>
                  </a:lnTo>
                  <a:cubicBezTo>
                    <a:pt x="201" y="4244"/>
                    <a:pt x="4879" y="2350"/>
                    <a:pt x="10935" y="2350"/>
                  </a:cubicBezTo>
                  <a:cubicBezTo>
                    <a:pt x="19763" y="2350"/>
                    <a:pt x="31522" y="6375"/>
                    <a:pt x="35993" y="26160"/>
                  </a:cubicBezTo>
                  <a:lnTo>
                    <a:pt x="37661" y="25826"/>
                  </a:lnTo>
                  <a:cubicBezTo>
                    <a:pt x="36794" y="20122"/>
                    <a:pt x="33858" y="6946"/>
                    <a:pt x="24719" y="2276"/>
                  </a:cubicBezTo>
                  <a:cubicBezTo>
                    <a:pt x="21473" y="605"/>
                    <a:pt x="18075" y="0"/>
                    <a:pt x="14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6"/>
            <p:cNvSpPr/>
            <p:nvPr/>
          </p:nvSpPr>
          <p:spPr>
            <a:xfrm>
              <a:off x="4741050" y="836850"/>
              <a:ext cx="1067450" cy="753925"/>
            </a:xfrm>
            <a:custGeom>
              <a:avLst/>
              <a:gdLst/>
              <a:ahLst/>
              <a:cxnLst/>
              <a:rect l="l" t="t" r="r" b="b"/>
              <a:pathLst>
                <a:path w="42698" h="30157" extrusionOk="0">
                  <a:moveTo>
                    <a:pt x="18826" y="0"/>
                  </a:moveTo>
                  <a:cubicBezTo>
                    <a:pt x="10829" y="0"/>
                    <a:pt x="2908" y="4396"/>
                    <a:pt x="1" y="6173"/>
                  </a:cubicBezTo>
                  <a:lnTo>
                    <a:pt x="768" y="8074"/>
                  </a:lnTo>
                  <a:cubicBezTo>
                    <a:pt x="2829" y="7032"/>
                    <a:pt x="8825" y="4330"/>
                    <a:pt x="15625" y="4330"/>
                  </a:cubicBezTo>
                  <a:cubicBezTo>
                    <a:pt x="18842" y="4330"/>
                    <a:pt x="22240" y="4935"/>
                    <a:pt x="25486" y="6606"/>
                  </a:cubicBezTo>
                  <a:cubicBezTo>
                    <a:pt x="34625" y="11276"/>
                    <a:pt x="37561" y="24452"/>
                    <a:pt x="38428" y="30156"/>
                  </a:cubicBezTo>
                  <a:lnTo>
                    <a:pt x="42698" y="29389"/>
                  </a:lnTo>
                  <a:cubicBezTo>
                    <a:pt x="42064" y="24152"/>
                    <a:pt x="39462" y="10976"/>
                    <a:pt x="29122" y="3237"/>
                  </a:cubicBezTo>
                  <a:cubicBezTo>
                    <a:pt x="25966" y="873"/>
                    <a:pt x="22388" y="0"/>
                    <a:pt x="18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6"/>
            <p:cNvSpPr/>
            <p:nvPr/>
          </p:nvSpPr>
          <p:spPr>
            <a:xfrm>
              <a:off x="4713525" y="749475"/>
              <a:ext cx="1190875" cy="822125"/>
            </a:xfrm>
            <a:custGeom>
              <a:avLst/>
              <a:gdLst/>
              <a:ahLst/>
              <a:cxnLst/>
              <a:rect l="l" t="t" r="r" b="b"/>
              <a:pathLst>
                <a:path w="47635" h="32885" extrusionOk="0">
                  <a:moveTo>
                    <a:pt x="21730" y="0"/>
                  </a:moveTo>
                  <a:cubicBezTo>
                    <a:pt x="12101" y="0"/>
                    <a:pt x="2363" y="5482"/>
                    <a:pt x="1" y="6899"/>
                  </a:cubicBezTo>
                  <a:lnTo>
                    <a:pt x="1102" y="9668"/>
                  </a:lnTo>
                  <a:cubicBezTo>
                    <a:pt x="4009" y="7891"/>
                    <a:pt x="11930" y="3495"/>
                    <a:pt x="19927" y="3495"/>
                  </a:cubicBezTo>
                  <a:cubicBezTo>
                    <a:pt x="23489" y="3495"/>
                    <a:pt x="27067" y="4368"/>
                    <a:pt x="30223" y="6732"/>
                  </a:cubicBezTo>
                  <a:cubicBezTo>
                    <a:pt x="40563" y="14471"/>
                    <a:pt x="43165" y="27647"/>
                    <a:pt x="43799" y="32884"/>
                  </a:cubicBezTo>
                  <a:lnTo>
                    <a:pt x="47635" y="32184"/>
                  </a:lnTo>
                  <a:cubicBezTo>
                    <a:pt x="46634" y="26880"/>
                    <a:pt x="42932" y="10835"/>
                    <a:pt x="33058" y="3463"/>
                  </a:cubicBezTo>
                  <a:cubicBezTo>
                    <a:pt x="29650" y="932"/>
                    <a:pt x="25699" y="0"/>
                    <a:pt x="21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6"/>
            <p:cNvSpPr/>
            <p:nvPr/>
          </p:nvSpPr>
          <p:spPr>
            <a:xfrm>
              <a:off x="4835300" y="739600"/>
              <a:ext cx="1059950" cy="770275"/>
            </a:xfrm>
            <a:custGeom>
              <a:avLst/>
              <a:gdLst/>
              <a:ahLst/>
              <a:cxnLst/>
              <a:rect l="l" t="t" r="r" b="b"/>
              <a:pathLst>
                <a:path w="42398" h="30811" extrusionOk="0">
                  <a:moveTo>
                    <a:pt x="15524" y="1"/>
                  </a:moveTo>
                  <a:cubicBezTo>
                    <a:pt x="6442" y="1"/>
                    <a:pt x="175" y="4584"/>
                    <a:pt x="100" y="4659"/>
                  </a:cubicBezTo>
                  <a:cubicBezTo>
                    <a:pt x="0" y="4725"/>
                    <a:pt x="0" y="4859"/>
                    <a:pt x="67" y="4959"/>
                  </a:cubicBezTo>
                  <a:cubicBezTo>
                    <a:pt x="104" y="5014"/>
                    <a:pt x="161" y="5039"/>
                    <a:pt x="215" y="5039"/>
                  </a:cubicBezTo>
                  <a:cubicBezTo>
                    <a:pt x="260" y="5039"/>
                    <a:pt x="304" y="5022"/>
                    <a:pt x="334" y="4992"/>
                  </a:cubicBezTo>
                  <a:cubicBezTo>
                    <a:pt x="434" y="4942"/>
                    <a:pt x="6611" y="409"/>
                    <a:pt x="15560" y="409"/>
                  </a:cubicBezTo>
                  <a:cubicBezTo>
                    <a:pt x="18545" y="409"/>
                    <a:pt x="21839" y="914"/>
                    <a:pt x="25318" y="2257"/>
                  </a:cubicBezTo>
                  <a:cubicBezTo>
                    <a:pt x="39228" y="7661"/>
                    <a:pt x="41963" y="30410"/>
                    <a:pt x="41997" y="30644"/>
                  </a:cubicBezTo>
                  <a:cubicBezTo>
                    <a:pt x="41997" y="30744"/>
                    <a:pt x="42097" y="30811"/>
                    <a:pt x="42197" y="30811"/>
                  </a:cubicBezTo>
                  <a:cubicBezTo>
                    <a:pt x="42330" y="30811"/>
                    <a:pt x="42397" y="30711"/>
                    <a:pt x="42397" y="30577"/>
                  </a:cubicBezTo>
                  <a:cubicBezTo>
                    <a:pt x="42364" y="30377"/>
                    <a:pt x="39628" y="7361"/>
                    <a:pt x="25485" y="1890"/>
                  </a:cubicBezTo>
                  <a:cubicBezTo>
                    <a:pt x="21933" y="516"/>
                    <a:pt x="18570" y="1"/>
                    <a:pt x="15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6"/>
            <p:cNvSpPr/>
            <p:nvPr/>
          </p:nvSpPr>
          <p:spPr>
            <a:xfrm>
              <a:off x="4876975" y="848650"/>
              <a:ext cx="937375" cy="727950"/>
            </a:xfrm>
            <a:custGeom>
              <a:avLst/>
              <a:gdLst/>
              <a:ahLst/>
              <a:cxnLst/>
              <a:rect l="l" t="t" r="r" b="b"/>
              <a:pathLst>
                <a:path w="37495" h="29118" extrusionOk="0">
                  <a:moveTo>
                    <a:pt x="13527" y="1"/>
                  </a:moveTo>
                  <a:cubicBezTo>
                    <a:pt x="6464" y="1"/>
                    <a:pt x="226" y="3120"/>
                    <a:pt x="134" y="3165"/>
                  </a:cubicBezTo>
                  <a:cubicBezTo>
                    <a:pt x="34" y="3232"/>
                    <a:pt x="1" y="3366"/>
                    <a:pt x="34" y="3466"/>
                  </a:cubicBezTo>
                  <a:cubicBezTo>
                    <a:pt x="77" y="3530"/>
                    <a:pt x="148" y="3567"/>
                    <a:pt x="220" y="3567"/>
                  </a:cubicBezTo>
                  <a:cubicBezTo>
                    <a:pt x="259" y="3567"/>
                    <a:pt x="299" y="3556"/>
                    <a:pt x="335" y="3532"/>
                  </a:cubicBezTo>
                  <a:cubicBezTo>
                    <a:pt x="426" y="3487"/>
                    <a:pt x="6560" y="412"/>
                    <a:pt x="13493" y="412"/>
                  </a:cubicBezTo>
                  <a:cubicBezTo>
                    <a:pt x="16668" y="412"/>
                    <a:pt x="20011" y="1057"/>
                    <a:pt x="23017" y="2932"/>
                  </a:cubicBezTo>
                  <a:cubicBezTo>
                    <a:pt x="32591" y="8903"/>
                    <a:pt x="37027" y="28750"/>
                    <a:pt x="37061" y="28951"/>
                  </a:cubicBezTo>
                  <a:cubicBezTo>
                    <a:pt x="37094" y="29051"/>
                    <a:pt x="37161" y="29117"/>
                    <a:pt x="37261" y="29117"/>
                  </a:cubicBezTo>
                  <a:lnTo>
                    <a:pt x="37328" y="29117"/>
                  </a:lnTo>
                  <a:cubicBezTo>
                    <a:pt x="37428" y="29084"/>
                    <a:pt x="37494" y="28984"/>
                    <a:pt x="37461" y="28884"/>
                  </a:cubicBezTo>
                  <a:cubicBezTo>
                    <a:pt x="37428" y="28684"/>
                    <a:pt x="32958" y="8669"/>
                    <a:pt x="23251" y="2565"/>
                  </a:cubicBezTo>
                  <a:cubicBezTo>
                    <a:pt x="20178" y="656"/>
                    <a:pt x="16766" y="1"/>
                    <a:pt x="13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6"/>
            <p:cNvSpPr/>
            <p:nvPr/>
          </p:nvSpPr>
          <p:spPr>
            <a:xfrm>
              <a:off x="4865300" y="943375"/>
              <a:ext cx="820625" cy="601525"/>
            </a:xfrm>
            <a:custGeom>
              <a:avLst/>
              <a:gdLst/>
              <a:ahLst/>
              <a:cxnLst/>
              <a:rect l="l" t="t" r="r" b="b"/>
              <a:pathLst>
                <a:path w="32825" h="24061" extrusionOk="0">
                  <a:moveTo>
                    <a:pt x="9520" y="0"/>
                  </a:moveTo>
                  <a:cubicBezTo>
                    <a:pt x="4293" y="0"/>
                    <a:pt x="244" y="1325"/>
                    <a:pt x="168" y="1344"/>
                  </a:cubicBezTo>
                  <a:cubicBezTo>
                    <a:pt x="68" y="1411"/>
                    <a:pt x="1" y="1511"/>
                    <a:pt x="34" y="1611"/>
                  </a:cubicBezTo>
                  <a:cubicBezTo>
                    <a:pt x="60" y="1713"/>
                    <a:pt x="144" y="1757"/>
                    <a:pt x="227" y="1757"/>
                  </a:cubicBezTo>
                  <a:cubicBezTo>
                    <a:pt x="252" y="1757"/>
                    <a:pt x="278" y="1753"/>
                    <a:pt x="301" y="1745"/>
                  </a:cubicBezTo>
                  <a:cubicBezTo>
                    <a:pt x="378" y="1726"/>
                    <a:pt x="4372" y="422"/>
                    <a:pt x="9521" y="422"/>
                  </a:cubicBezTo>
                  <a:cubicBezTo>
                    <a:pt x="13349" y="422"/>
                    <a:pt x="17815" y="1143"/>
                    <a:pt x="21783" y="3646"/>
                  </a:cubicBezTo>
                  <a:cubicBezTo>
                    <a:pt x="27654" y="7382"/>
                    <a:pt x="31223" y="14154"/>
                    <a:pt x="32391" y="23861"/>
                  </a:cubicBezTo>
                  <a:cubicBezTo>
                    <a:pt x="32391" y="23961"/>
                    <a:pt x="32491" y="24061"/>
                    <a:pt x="32591" y="24061"/>
                  </a:cubicBezTo>
                  <a:lnTo>
                    <a:pt x="32624" y="24061"/>
                  </a:lnTo>
                  <a:cubicBezTo>
                    <a:pt x="32724" y="24027"/>
                    <a:pt x="32824" y="23927"/>
                    <a:pt x="32791" y="23827"/>
                  </a:cubicBezTo>
                  <a:cubicBezTo>
                    <a:pt x="31624" y="13987"/>
                    <a:pt x="27988" y="7082"/>
                    <a:pt x="21983" y="3279"/>
                  </a:cubicBezTo>
                  <a:cubicBezTo>
                    <a:pt x="17943" y="733"/>
                    <a:pt x="13406" y="0"/>
                    <a:pt x="9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6"/>
            <p:cNvSpPr/>
            <p:nvPr/>
          </p:nvSpPr>
          <p:spPr>
            <a:xfrm>
              <a:off x="4547650" y="773400"/>
              <a:ext cx="483100" cy="281225"/>
            </a:xfrm>
            <a:custGeom>
              <a:avLst/>
              <a:gdLst/>
              <a:ahLst/>
              <a:cxnLst/>
              <a:rect l="l" t="t" r="r" b="b"/>
              <a:pathLst>
                <a:path w="19324" h="11249" extrusionOk="0">
                  <a:moveTo>
                    <a:pt x="11468" y="1"/>
                  </a:moveTo>
                  <a:cubicBezTo>
                    <a:pt x="10508" y="1"/>
                    <a:pt x="9689" y="575"/>
                    <a:pt x="9163" y="1307"/>
                  </a:cubicBezTo>
                  <a:lnTo>
                    <a:pt x="9163" y="1307"/>
                  </a:lnTo>
                  <a:cubicBezTo>
                    <a:pt x="8781" y="1036"/>
                    <a:pt x="8289" y="802"/>
                    <a:pt x="7670" y="638"/>
                  </a:cubicBezTo>
                  <a:cubicBezTo>
                    <a:pt x="7232" y="521"/>
                    <a:pt x="6856" y="469"/>
                    <a:pt x="6532" y="469"/>
                  </a:cubicBezTo>
                  <a:cubicBezTo>
                    <a:pt x="4096" y="469"/>
                    <a:pt x="4668" y="3407"/>
                    <a:pt x="4668" y="3407"/>
                  </a:cubicBezTo>
                  <a:cubicBezTo>
                    <a:pt x="4458" y="3297"/>
                    <a:pt x="4239" y="3246"/>
                    <a:pt x="4018" y="3246"/>
                  </a:cubicBezTo>
                  <a:cubicBezTo>
                    <a:pt x="2091" y="3246"/>
                    <a:pt x="0" y="7075"/>
                    <a:pt x="2633" y="8811"/>
                  </a:cubicBezTo>
                  <a:cubicBezTo>
                    <a:pt x="3461" y="9350"/>
                    <a:pt x="4226" y="9570"/>
                    <a:pt x="4867" y="9571"/>
                  </a:cubicBezTo>
                  <a:lnTo>
                    <a:pt x="4867" y="9571"/>
                  </a:lnTo>
                  <a:cubicBezTo>
                    <a:pt x="5131" y="10483"/>
                    <a:pt x="5825" y="11249"/>
                    <a:pt x="7181" y="11249"/>
                  </a:cubicBezTo>
                  <a:cubicBezTo>
                    <a:pt x="7232" y="11249"/>
                    <a:pt x="7284" y="11248"/>
                    <a:pt x="7336" y="11246"/>
                  </a:cubicBezTo>
                  <a:cubicBezTo>
                    <a:pt x="9408" y="11141"/>
                    <a:pt x="10771" y="10592"/>
                    <a:pt x="11506" y="9843"/>
                  </a:cubicBezTo>
                  <a:lnTo>
                    <a:pt x="11506" y="9843"/>
                  </a:lnTo>
                  <a:cubicBezTo>
                    <a:pt x="11676" y="10044"/>
                    <a:pt x="11885" y="10236"/>
                    <a:pt x="12140" y="10412"/>
                  </a:cubicBezTo>
                  <a:cubicBezTo>
                    <a:pt x="12455" y="10634"/>
                    <a:pt x="12820" y="10733"/>
                    <a:pt x="13209" y="10733"/>
                  </a:cubicBezTo>
                  <a:cubicBezTo>
                    <a:pt x="15746" y="10733"/>
                    <a:pt x="19323" y="6505"/>
                    <a:pt x="17010" y="4307"/>
                  </a:cubicBezTo>
                  <a:cubicBezTo>
                    <a:pt x="16418" y="3752"/>
                    <a:pt x="15814" y="3537"/>
                    <a:pt x="15254" y="3537"/>
                  </a:cubicBezTo>
                  <a:cubicBezTo>
                    <a:pt x="15143" y="3537"/>
                    <a:pt x="15034" y="3546"/>
                    <a:pt x="14927" y="3561"/>
                  </a:cubicBezTo>
                  <a:lnTo>
                    <a:pt x="14927" y="3561"/>
                  </a:lnTo>
                  <a:cubicBezTo>
                    <a:pt x="14882" y="2436"/>
                    <a:pt x="14245" y="1172"/>
                    <a:pt x="12807" y="371"/>
                  </a:cubicBezTo>
                  <a:cubicBezTo>
                    <a:pt x="12342" y="112"/>
                    <a:pt x="11892" y="1"/>
                    <a:pt x="1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6"/>
            <p:cNvSpPr/>
            <p:nvPr/>
          </p:nvSpPr>
          <p:spPr>
            <a:xfrm>
              <a:off x="4570925" y="768825"/>
              <a:ext cx="431175" cy="290725"/>
            </a:xfrm>
            <a:custGeom>
              <a:avLst/>
              <a:gdLst/>
              <a:ahLst/>
              <a:cxnLst/>
              <a:rect l="l" t="t" r="r" b="b"/>
              <a:pathLst>
                <a:path w="17247" h="11629" extrusionOk="0">
                  <a:moveTo>
                    <a:pt x="8307" y="1788"/>
                  </a:moveTo>
                  <a:cubicBezTo>
                    <a:pt x="9074" y="2422"/>
                    <a:pt x="9274" y="3290"/>
                    <a:pt x="9107" y="3823"/>
                  </a:cubicBezTo>
                  <a:cubicBezTo>
                    <a:pt x="9022" y="4122"/>
                    <a:pt x="8828" y="4284"/>
                    <a:pt x="8595" y="4284"/>
                  </a:cubicBezTo>
                  <a:cubicBezTo>
                    <a:pt x="8463" y="4284"/>
                    <a:pt x="8318" y="4232"/>
                    <a:pt x="8173" y="4123"/>
                  </a:cubicBezTo>
                  <a:cubicBezTo>
                    <a:pt x="7573" y="3656"/>
                    <a:pt x="7773" y="2589"/>
                    <a:pt x="8307" y="1788"/>
                  </a:cubicBezTo>
                  <a:close/>
                  <a:moveTo>
                    <a:pt x="13777" y="3990"/>
                  </a:moveTo>
                  <a:lnTo>
                    <a:pt x="13777" y="3990"/>
                  </a:lnTo>
                  <a:cubicBezTo>
                    <a:pt x="13744" y="4991"/>
                    <a:pt x="13177" y="5758"/>
                    <a:pt x="12376" y="5925"/>
                  </a:cubicBezTo>
                  <a:cubicBezTo>
                    <a:pt x="12310" y="5925"/>
                    <a:pt x="12276" y="5958"/>
                    <a:pt x="12210" y="5958"/>
                  </a:cubicBezTo>
                  <a:cubicBezTo>
                    <a:pt x="12009" y="5958"/>
                    <a:pt x="12009" y="5858"/>
                    <a:pt x="11976" y="5791"/>
                  </a:cubicBezTo>
                  <a:cubicBezTo>
                    <a:pt x="11943" y="5324"/>
                    <a:pt x="12743" y="4290"/>
                    <a:pt x="13777" y="3990"/>
                  </a:cubicBezTo>
                  <a:close/>
                  <a:moveTo>
                    <a:pt x="4804" y="6959"/>
                  </a:moveTo>
                  <a:cubicBezTo>
                    <a:pt x="4938" y="6959"/>
                    <a:pt x="5105" y="7092"/>
                    <a:pt x="5171" y="7192"/>
                  </a:cubicBezTo>
                  <a:cubicBezTo>
                    <a:pt x="5605" y="7659"/>
                    <a:pt x="5738" y="8226"/>
                    <a:pt x="5505" y="8693"/>
                  </a:cubicBezTo>
                  <a:cubicBezTo>
                    <a:pt x="5305" y="9160"/>
                    <a:pt x="4771" y="9494"/>
                    <a:pt x="4104" y="9527"/>
                  </a:cubicBezTo>
                  <a:cubicBezTo>
                    <a:pt x="3870" y="8627"/>
                    <a:pt x="4104" y="7659"/>
                    <a:pt x="4437" y="7226"/>
                  </a:cubicBezTo>
                  <a:cubicBezTo>
                    <a:pt x="4504" y="7092"/>
                    <a:pt x="4638" y="6959"/>
                    <a:pt x="4804" y="6959"/>
                  </a:cubicBezTo>
                  <a:close/>
                  <a:moveTo>
                    <a:pt x="10575" y="7359"/>
                  </a:moveTo>
                  <a:cubicBezTo>
                    <a:pt x="10642" y="7359"/>
                    <a:pt x="10775" y="7459"/>
                    <a:pt x="10875" y="7726"/>
                  </a:cubicBezTo>
                  <a:cubicBezTo>
                    <a:pt x="11142" y="8460"/>
                    <a:pt x="11042" y="9127"/>
                    <a:pt x="10608" y="9694"/>
                  </a:cubicBezTo>
                  <a:cubicBezTo>
                    <a:pt x="10075" y="8960"/>
                    <a:pt x="10075" y="8126"/>
                    <a:pt x="10308" y="7659"/>
                  </a:cubicBezTo>
                  <a:cubicBezTo>
                    <a:pt x="10408" y="7459"/>
                    <a:pt x="10508" y="7359"/>
                    <a:pt x="10575" y="7359"/>
                  </a:cubicBezTo>
                  <a:close/>
                  <a:moveTo>
                    <a:pt x="10559" y="424"/>
                  </a:moveTo>
                  <a:cubicBezTo>
                    <a:pt x="10964" y="424"/>
                    <a:pt x="11376" y="531"/>
                    <a:pt x="11776" y="754"/>
                  </a:cubicBezTo>
                  <a:cubicBezTo>
                    <a:pt x="12943" y="1388"/>
                    <a:pt x="13677" y="2422"/>
                    <a:pt x="13777" y="3590"/>
                  </a:cubicBezTo>
                  <a:cubicBezTo>
                    <a:pt x="12510" y="3857"/>
                    <a:pt x="11509" y="5124"/>
                    <a:pt x="11576" y="5825"/>
                  </a:cubicBezTo>
                  <a:cubicBezTo>
                    <a:pt x="11609" y="6158"/>
                    <a:pt x="11843" y="6358"/>
                    <a:pt x="12210" y="6358"/>
                  </a:cubicBezTo>
                  <a:cubicBezTo>
                    <a:pt x="12276" y="6358"/>
                    <a:pt x="12376" y="6358"/>
                    <a:pt x="12476" y="6325"/>
                  </a:cubicBezTo>
                  <a:cubicBezTo>
                    <a:pt x="13477" y="6125"/>
                    <a:pt x="14178" y="5158"/>
                    <a:pt x="14211" y="3923"/>
                  </a:cubicBezTo>
                  <a:cubicBezTo>
                    <a:pt x="14249" y="3921"/>
                    <a:pt x="14286" y="3920"/>
                    <a:pt x="14323" y="3920"/>
                  </a:cubicBezTo>
                  <a:cubicBezTo>
                    <a:pt x="14882" y="3920"/>
                    <a:pt x="15412" y="4155"/>
                    <a:pt x="15912" y="4624"/>
                  </a:cubicBezTo>
                  <a:cubicBezTo>
                    <a:pt x="16846" y="5524"/>
                    <a:pt x="16679" y="6625"/>
                    <a:pt x="16379" y="7392"/>
                  </a:cubicBezTo>
                  <a:cubicBezTo>
                    <a:pt x="15679" y="9127"/>
                    <a:pt x="13744" y="10728"/>
                    <a:pt x="12276" y="10728"/>
                  </a:cubicBezTo>
                  <a:cubicBezTo>
                    <a:pt x="11909" y="10728"/>
                    <a:pt x="11609" y="10628"/>
                    <a:pt x="11342" y="10428"/>
                  </a:cubicBezTo>
                  <a:cubicBezTo>
                    <a:pt x="11176" y="10328"/>
                    <a:pt x="11009" y="10161"/>
                    <a:pt x="10875" y="10028"/>
                  </a:cubicBezTo>
                  <a:cubicBezTo>
                    <a:pt x="11442" y="9327"/>
                    <a:pt x="11609" y="8460"/>
                    <a:pt x="11276" y="7593"/>
                  </a:cubicBezTo>
                  <a:cubicBezTo>
                    <a:pt x="11075" y="7059"/>
                    <a:pt x="10775" y="6925"/>
                    <a:pt x="10575" y="6925"/>
                  </a:cubicBezTo>
                  <a:cubicBezTo>
                    <a:pt x="10342" y="6925"/>
                    <a:pt x="10075" y="7126"/>
                    <a:pt x="9941" y="7459"/>
                  </a:cubicBezTo>
                  <a:cubicBezTo>
                    <a:pt x="9641" y="8093"/>
                    <a:pt x="9641" y="9127"/>
                    <a:pt x="10308" y="9994"/>
                  </a:cubicBezTo>
                  <a:cubicBezTo>
                    <a:pt x="9708" y="10528"/>
                    <a:pt x="8574" y="11095"/>
                    <a:pt x="6372" y="11229"/>
                  </a:cubicBezTo>
                  <a:lnTo>
                    <a:pt x="6239" y="11229"/>
                  </a:lnTo>
                  <a:cubicBezTo>
                    <a:pt x="5004" y="11229"/>
                    <a:pt x="4471" y="10561"/>
                    <a:pt x="4204" y="9928"/>
                  </a:cubicBezTo>
                  <a:cubicBezTo>
                    <a:pt x="5004" y="9861"/>
                    <a:pt x="5638" y="9461"/>
                    <a:pt x="5905" y="8860"/>
                  </a:cubicBezTo>
                  <a:cubicBezTo>
                    <a:pt x="6172" y="8226"/>
                    <a:pt x="6005" y="7526"/>
                    <a:pt x="5505" y="6925"/>
                  </a:cubicBezTo>
                  <a:cubicBezTo>
                    <a:pt x="5279" y="6684"/>
                    <a:pt x="5038" y="6566"/>
                    <a:pt x="4804" y="6566"/>
                  </a:cubicBezTo>
                  <a:cubicBezTo>
                    <a:pt x="4553" y="6566"/>
                    <a:pt x="4311" y="6700"/>
                    <a:pt x="4104" y="6959"/>
                  </a:cubicBezTo>
                  <a:cubicBezTo>
                    <a:pt x="3670" y="7559"/>
                    <a:pt x="3470" y="8627"/>
                    <a:pt x="3670" y="9527"/>
                  </a:cubicBezTo>
                  <a:cubicBezTo>
                    <a:pt x="3070" y="9461"/>
                    <a:pt x="2436" y="9227"/>
                    <a:pt x="1836" y="8827"/>
                  </a:cubicBezTo>
                  <a:cubicBezTo>
                    <a:pt x="401" y="7893"/>
                    <a:pt x="635" y="6425"/>
                    <a:pt x="801" y="5858"/>
                  </a:cubicBezTo>
                  <a:cubicBezTo>
                    <a:pt x="1168" y="4624"/>
                    <a:pt x="2202" y="3656"/>
                    <a:pt x="3070" y="3656"/>
                  </a:cubicBezTo>
                  <a:cubicBezTo>
                    <a:pt x="3270" y="3656"/>
                    <a:pt x="3470" y="3690"/>
                    <a:pt x="3637" y="3790"/>
                  </a:cubicBezTo>
                  <a:cubicBezTo>
                    <a:pt x="3664" y="3804"/>
                    <a:pt x="3698" y="3812"/>
                    <a:pt x="3732" y="3812"/>
                  </a:cubicBezTo>
                  <a:cubicBezTo>
                    <a:pt x="3781" y="3812"/>
                    <a:pt x="3831" y="3796"/>
                    <a:pt x="3870" y="3757"/>
                  </a:cubicBezTo>
                  <a:cubicBezTo>
                    <a:pt x="3937" y="3723"/>
                    <a:pt x="3970" y="3623"/>
                    <a:pt x="3937" y="3556"/>
                  </a:cubicBezTo>
                  <a:cubicBezTo>
                    <a:pt x="3937" y="3556"/>
                    <a:pt x="3670" y="2155"/>
                    <a:pt x="4304" y="1388"/>
                  </a:cubicBezTo>
                  <a:cubicBezTo>
                    <a:pt x="4601" y="1028"/>
                    <a:pt x="5033" y="856"/>
                    <a:pt x="5600" y="856"/>
                  </a:cubicBezTo>
                  <a:cubicBezTo>
                    <a:pt x="5924" y="856"/>
                    <a:pt x="6293" y="912"/>
                    <a:pt x="6706" y="1021"/>
                  </a:cubicBezTo>
                  <a:cubicBezTo>
                    <a:pt x="7173" y="1121"/>
                    <a:pt x="7606" y="1321"/>
                    <a:pt x="7973" y="1522"/>
                  </a:cubicBezTo>
                  <a:cubicBezTo>
                    <a:pt x="7306" y="2522"/>
                    <a:pt x="7139" y="3857"/>
                    <a:pt x="7940" y="4457"/>
                  </a:cubicBezTo>
                  <a:cubicBezTo>
                    <a:pt x="8157" y="4617"/>
                    <a:pt x="8381" y="4691"/>
                    <a:pt x="8592" y="4691"/>
                  </a:cubicBezTo>
                  <a:cubicBezTo>
                    <a:pt x="8998" y="4691"/>
                    <a:pt x="9354" y="4418"/>
                    <a:pt x="9508" y="3957"/>
                  </a:cubicBezTo>
                  <a:cubicBezTo>
                    <a:pt x="9741" y="3256"/>
                    <a:pt x="9508" y="2222"/>
                    <a:pt x="8540" y="1455"/>
                  </a:cubicBezTo>
                  <a:cubicBezTo>
                    <a:pt x="9102" y="785"/>
                    <a:pt x="9817" y="424"/>
                    <a:pt x="10559" y="424"/>
                  </a:cubicBezTo>
                  <a:close/>
                  <a:moveTo>
                    <a:pt x="10545" y="1"/>
                  </a:moveTo>
                  <a:cubicBezTo>
                    <a:pt x="9675" y="1"/>
                    <a:pt x="8830" y="414"/>
                    <a:pt x="8207" y="1188"/>
                  </a:cubicBezTo>
                  <a:cubicBezTo>
                    <a:pt x="7806" y="955"/>
                    <a:pt x="7339" y="754"/>
                    <a:pt x="6806" y="621"/>
                  </a:cubicBezTo>
                  <a:cubicBezTo>
                    <a:pt x="6359" y="495"/>
                    <a:pt x="5951" y="432"/>
                    <a:pt x="5587" y="432"/>
                  </a:cubicBezTo>
                  <a:cubicBezTo>
                    <a:pt x="4891" y="432"/>
                    <a:pt x="4354" y="662"/>
                    <a:pt x="4004" y="1121"/>
                  </a:cubicBezTo>
                  <a:cubicBezTo>
                    <a:pt x="3437" y="1788"/>
                    <a:pt x="3437" y="2756"/>
                    <a:pt x="3503" y="3290"/>
                  </a:cubicBezTo>
                  <a:cubicBezTo>
                    <a:pt x="3370" y="3256"/>
                    <a:pt x="3237" y="3223"/>
                    <a:pt x="3070" y="3223"/>
                  </a:cubicBezTo>
                  <a:cubicBezTo>
                    <a:pt x="2002" y="3223"/>
                    <a:pt x="835" y="4324"/>
                    <a:pt x="401" y="5725"/>
                  </a:cubicBezTo>
                  <a:cubicBezTo>
                    <a:pt x="1" y="7126"/>
                    <a:pt x="435" y="8427"/>
                    <a:pt x="1602" y="9160"/>
                  </a:cubicBezTo>
                  <a:cubicBezTo>
                    <a:pt x="2336" y="9661"/>
                    <a:pt x="3070" y="9928"/>
                    <a:pt x="3770" y="9961"/>
                  </a:cubicBezTo>
                  <a:cubicBezTo>
                    <a:pt x="4004" y="10628"/>
                    <a:pt x="4638" y="11629"/>
                    <a:pt x="6239" y="11629"/>
                  </a:cubicBezTo>
                  <a:lnTo>
                    <a:pt x="6405" y="11629"/>
                  </a:lnTo>
                  <a:cubicBezTo>
                    <a:pt x="8273" y="11529"/>
                    <a:pt x="9708" y="11095"/>
                    <a:pt x="10575" y="10328"/>
                  </a:cubicBezTo>
                  <a:cubicBezTo>
                    <a:pt x="10709" y="10495"/>
                    <a:pt x="10909" y="10628"/>
                    <a:pt x="11109" y="10762"/>
                  </a:cubicBezTo>
                  <a:cubicBezTo>
                    <a:pt x="11442" y="10995"/>
                    <a:pt x="11843" y="11128"/>
                    <a:pt x="12276" y="11128"/>
                  </a:cubicBezTo>
                  <a:cubicBezTo>
                    <a:pt x="13911" y="11128"/>
                    <a:pt x="16012" y="9461"/>
                    <a:pt x="16746" y="7559"/>
                  </a:cubicBezTo>
                  <a:cubicBezTo>
                    <a:pt x="17247" y="6292"/>
                    <a:pt x="17080" y="5124"/>
                    <a:pt x="16212" y="4324"/>
                  </a:cubicBezTo>
                  <a:cubicBezTo>
                    <a:pt x="15614" y="3788"/>
                    <a:pt x="14956" y="3520"/>
                    <a:pt x="14294" y="3520"/>
                  </a:cubicBezTo>
                  <a:cubicBezTo>
                    <a:pt x="14256" y="3520"/>
                    <a:pt x="14217" y="3521"/>
                    <a:pt x="14178" y="3523"/>
                  </a:cubicBezTo>
                  <a:cubicBezTo>
                    <a:pt x="14078" y="2255"/>
                    <a:pt x="13244" y="1088"/>
                    <a:pt x="11976" y="387"/>
                  </a:cubicBezTo>
                  <a:cubicBezTo>
                    <a:pt x="11514" y="127"/>
                    <a:pt x="11026" y="1"/>
                    <a:pt x="10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6"/>
            <p:cNvSpPr/>
            <p:nvPr/>
          </p:nvSpPr>
          <p:spPr>
            <a:xfrm>
              <a:off x="5588150" y="1411775"/>
              <a:ext cx="437950" cy="257675"/>
            </a:xfrm>
            <a:custGeom>
              <a:avLst/>
              <a:gdLst/>
              <a:ahLst/>
              <a:cxnLst/>
              <a:rect l="l" t="t" r="r" b="b"/>
              <a:pathLst>
                <a:path w="17518" h="10307" extrusionOk="0">
                  <a:moveTo>
                    <a:pt x="10248" y="0"/>
                  </a:moveTo>
                  <a:cubicBezTo>
                    <a:pt x="9348" y="0"/>
                    <a:pt x="8597" y="553"/>
                    <a:pt x="8128" y="1246"/>
                  </a:cubicBezTo>
                  <a:lnTo>
                    <a:pt x="8128" y="1246"/>
                  </a:lnTo>
                  <a:cubicBezTo>
                    <a:pt x="7771" y="1012"/>
                    <a:pt x="7316" y="815"/>
                    <a:pt x="6746" y="688"/>
                  </a:cubicBezTo>
                  <a:cubicBezTo>
                    <a:pt x="6398" y="610"/>
                    <a:pt x="6093" y="575"/>
                    <a:pt x="5827" y="575"/>
                  </a:cubicBezTo>
                  <a:cubicBezTo>
                    <a:pt x="3464" y="575"/>
                    <a:pt x="4111" y="3323"/>
                    <a:pt x="4111" y="3323"/>
                  </a:cubicBezTo>
                  <a:cubicBezTo>
                    <a:pt x="3933" y="3238"/>
                    <a:pt x="3750" y="3198"/>
                    <a:pt x="3566" y="3198"/>
                  </a:cubicBezTo>
                  <a:cubicBezTo>
                    <a:pt x="1814" y="3198"/>
                    <a:pt x="1" y="6781"/>
                    <a:pt x="2476" y="8260"/>
                  </a:cubicBezTo>
                  <a:cubicBezTo>
                    <a:pt x="3194" y="8689"/>
                    <a:pt x="3855" y="8865"/>
                    <a:pt x="4413" y="8865"/>
                  </a:cubicBezTo>
                  <a:cubicBezTo>
                    <a:pt x="4450" y="8865"/>
                    <a:pt x="4486" y="8865"/>
                    <a:pt x="4522" y="8863"/>
                  </a:cubicBezTo>
                  <a:lnTo>
                    <a:pt x="4522" y="8863"/>
                  </a:lnTo>
                  <a:cubicBezTo>
                    <a:pt x="4783" y="9653"/>
                    <a:pt x="5400" y="10306"/>
                    <a:pt x="6544" y="10306"/>
                  </a:cubicBezTo>
                  <a:cubicBezTo>
                    <a:pt x="6630" y="10306"/>
                    <a:pt x="6720" y="10303"/>
                    <a:pt x="6812" y="10295"/>
                  </a:cubicBezTo>
                  <a:cubicBezTo>
                    <a:pt x="8705" y="10137"/>
                    <a:pt x="9916" y="9593"/>
                    <a:pt x="10548" y="8884"/>
                  </a:cubicBezTo>
                  <a:lnTo>
                    <a:pt x="10548" y="8884"/>
                  </a:lnTo>
                  <a:cubicBezTo>
                    <a:pt x="10710" y="9065"/>
                    <a:pt x="10909" y="9238"/>
                    <a:pt x="11149" y="9394"/>
                  </a:cubicBezTo>
                  <a:cubicBezTo>
                    <a:pt x="11411" y="9564"/>
                    <a:pt x="11708" y="9641"/>
                    <a:pt x="12022" y="9641"/>
                  </a:cubicBezTo>
                  <a:cubicBezTo>
                    <a:pt x="14305" y="9641"/>
                    <a:pt x="17518" y="5596"/>
                    <a:pt x="15319" y="3690"/>
                  </a:cubicBezTo>
                  <a:cubicBezTo>
                    <a:pt x="14790" y="3231"/>
                    <a:pt x="14264" y="3052"/>
                    <a:pt x="13779" y="3052"/>
                  </a:cubicBezTo>
                  <a:cubicBezTo>
                    <a:pt x="13651" y="3052"/>
                    <a:pt x="13526" y="3065"/>
                    <a:pt x="13404" y="3088"/>
                  </a:cubicBezTo>
                  <a:lnTo>
                    <a:pt x="13404" y="3088"/>
                  </a:lnTo>
                  <a:cubicBezTo>
                    <a:pt x="13324" y="2075"/>
                    <a:pt x="12705" y="957"/>
                    <a:pt x="11382" y="288"/>
                  </a:cubicBezTo>
                  <a:cubicBezTo>
                    <a:pt x="10987" y="87"/>
                    <a:pt x="10606" y="0"/>
                    <a:pt x="10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6"/>
            <p:cNvSpPr/>
            <p:nvPr/>
          </p:nvSpPr>
          <p:spPr>
            <a:xfrm>
              <a:off x="5608350" y="1406600"/>
              <a:ext cx="391975" cy="268400"/>
            </a:xfrm>
            <a:custGeom>
              <a:avLst/>
              <a:gdLst/>
              <a:ahLst/>
              <a:cxnLst/>
              <a:rect l="l" t="t" r="r" b="b"/>
              <a:pathLst>
                <a:path w="15679" h="10736" extrusionOk="0">
                  <a:moveTo>
                    <a:pt x="7372" y="1729"/>
                  </a:moveTo>
                  <a:cubicBezTo>
                    <a:pt x="8106" y="2296"/>
                    <a:pt x="8306" y="3063"/>
                    <a:pt x="8139" y="3530"/>
                  </a:cubicBezTo>
                  <a:cubicBezTo>
                    <a:pt x="8075" y="3789"/>
                    <a:pt x="7913" y="3936"/>
                    <a:pt x="7716" y="3936"/>
                  </a:cubicBezTo>
                  <a:cubicBezTo>
                    <a:pt x="7608" y="3936"/>
                    <a:pt x="7490" y="3892"/>
                    <a:pt x="7372" y="3797"/>
                  </a:cubicBezTo>
                  <a:cubicBezTo>
                    <a:pt x="6872" y="3464"/>
                    <a:pt x="6905" y="2563"/>
                    <a:pt x="7372" y="1729"/>
                  </a:cubicBezTo>
                  <a:close/>
                  <a:moveTo>
                    <a:pt x="12409" y="3564"/>
                  </a:moveTo>
                  <a:cubicBezTo>
                    <a:pt x="12376" y="4431"/>
                    <a:pt x="11909" y="5131"/>
                    <a:pt x="11208" y="5298"/>
                  </a:cubicBezTo>
                  <a:cubicBezTo>
                    <a:pt x="11142" y="5332"/>
                    <a:pt x="11108" y="5332"/>
                    <a:pt x="11041" y="5332"/>
                  </a:cubicBezTo>
                  <a:cubicBezTo>
                    <a:pt x="10908" y="5332"/>
                    <a:pt x="10875" y="5265"/>
                    <a:pt x="10875" y="5198"/>
                  </a:cubicBezTo>
                  <a:cubicBezTo>
                    <a:pt x="10841" y="4765"/>
                    <a:pt x="11475" y="3864"/>
                    <a:pt x="12409" y="3564"/>
                  </a:cubicBezTo>
                  <a:close/>
                  <a:moveTo>
                    <a:pt x="9640" y="6699"/>
                  </a:moveTo>
                  <a:cubicBezTo>
                    <a:pt x="9707" y="6699"/>
                    <a:pt x="9807" y="6766"/>
                    <a:pt x="9907" y="7033"/>
                  </a:cubicBezTo>
                  <a:cubicBezTo>
                    <a:pt x="10174" y="7633"/>
                    <a:pt x="10107" y="8234"/>
                    <a:pt x="9740" y="8767"/>
                  </a:cubicBezTo>
                  <a:cubicBezTo>
                    <a:pt x="9240" y="8067"/>
                    <a:pt x="9273" y="7300"/>
                    <a:pt x="9440" y="6933"/>
                  </a:cubicBezTo>
                  <a:cubicBezTo>
                    <a:pt x="9507" y="6766"/>
                    <a:pt x="9607" y="6699"/>
                    <a:pt x="9640" y="6699"/>
                  </a:cubicBezTo>
                  <a:close/>
                  <a:moveTo>
                    <a:pt x="4403" y="6566"/>
                  </a:moveTo>
                  <a:cubicBezTo>
                    <a:pt x="4537" y="6566"/>
                    <a:pt x="4637" y="6666"/>
                    <a:pt x="4737" y="6733"/>
                  </a:cubicBezTo>
                  <a:cubicBezTo>
                    <a:pt x="5137" y="7133"/>
                    <a:pt x="5271" y="7633"/>
                    <a:pt x="5070" y="8067"/>
                  </a:cubicBezTo>
                  <a:cubicBezTo>
                    <a:pt x="4904" y="8501"/>
                    <a:pt x="4437" y="8801"/>
                    <a:pt x="3870" y="8867"/>
                  </a:cubicBezTo>
                  <a:cubicBezTo>
                    <a:pt x="3636" y="8067"/>
                    <a:pt x="3803" y="7166"/>
                    <a:pt x="4103" y="6766"/>
                  </a:cubicBezTo>
                  <a:cubicBezTo>
                    <a:pt x="4170" y="6666"/>
                    <a:pt x="4270" y="6566"/>
                    <a:pt x="4403" y="6566"/>
                  </a:cubicBezTo>
                  <a:close/>
                  <a:moveTo>
                    <a:pt x="9464" y="407"/>
                  </a:moveTo>
                  <a:cubicBezTo>
                    <a:pt x="9798" y="407"/>
                    <a:pt x="10139" y="489"/>
                    <a:pt x="10474" y="662"/>
                  </a:cubicBezTo>
                  <a:cubicBezTo>
                    <a:pt x="11542" y="1195"/>
                    <a:pt x="12242" y="2096"/>
                    <a:pt x="12376" y="3130"/>
                  </a:cubicBezTo>
                  <a:cubicBezTo>
                    <a:pt x="11208" y="3430"/>
                    <a:pt x="10408" y="4598"/>
                    <a:pt x="10474" y="5232"/>
                  </a:cubicBezTo>
                  <a:cubicBezTo>
                    <a:pt x="10501" y="5548"/>
                    <a:pt x="10715" y="5740"/>
                    <a:pt x="11035" y="5740"/>
                  </a:cubicBezTo>
                  <a:cubicBezTo>
                    <a:pt x="11119" y="5740"/>
                    <a:pt x="11211" y="5726"/>
                    <a:pt x="11308" y="5699"/>
                  </a:cubicBezTo>
                  <a:cubicBezTo>
                    <a:pt x="12242" y="5498"/>
                    <a:pt x="12843" y="4598"/>
                    <a:pt x="12809" y="3464"/>
                  </a:cubicBezTo>
                  <a:cubicBezTo>
                    <a:pt x="12848" y="3461"/>
                    <a:pt x="12886" y="3460"/>
                    <a:pt x="12924" y="3460"/>
                  </a:cubicBezTo>
                  <a:cubicBezTo>
                    <a:pt x="13420" y="3460"/>
                    <a:pt x="13913" y="3659"/>
                    <a:pt x="14377" y="4031"/>
                  </a:cubicBezTo>
                  <a:cubicBezTo>
                    <a:pt x="15244" y="4798"/>
                    <a:pt x="15111" y="5832"/>
                    <a:pt x="14844" y="6566"/>
                  </a:cubicBezTo>
                  <a:cubicBezTo>
                    <a:pt x="14244" y="8167"/>
                    <a:pt x="12509" y="9635"/>
                    <a:pt x="11208" y="9635"/>
                  </a:cubicBezTo>
                  <a:cubicBezTo>
                    <a:pt x="10941" y="9635"/>
                    <a:pt x="10675" y="9568"/>
                    <a:pt x="10441" y="9401"/>
                  </a:cubicBezTo>
                  <a:cubicBezTo>
                    <a:pt x="10274" y="9301"/>
                    <a:pt x="10141" y="9201"/>
                    <a:pt x="10007" y="9068"/>
                  </a:cubicBezTo>
                  <a:cubicBezTo>
                    <a:pt x="10508" y="8434"/>
                    <a:pt x="10608" y="7633"/>
                    <a:pt x="10308" y="6866"/>
                  </a:cubicBezTo>
                  <a:cubicBezTo>
                    <a:pt x="10074" y="6366"/>
                    <a:pt x="9841" y="6266"/>
                    <a:pt x="9640" y="6266"/>
                  </a:cubicBezTo>
                  <a:cubicBezTo>
                    <a:pt x="9407" y="6266"/>
                    <a:pt x="9173" y="6466"/>
                    <a:pt x="9040" y="6766"/>
                  </a:cubicBezTo>
                  <a:cubicBezTo>
                    <a:pt x="8806" y="7333"/>
                    <a:pt x="8840" y="8267"/>
                    <a:pt x="9440" y="9068"/>
                  </a:cubicBezTo>
                  <a:cubicBezTo>
                    <a:pt x="8940" y="9568"/>
                    <a:pt x="7939" y="10135"/>
                    <a:pt x="5971" y="10302"/>
                  </a:cubicBezTo>
                  <a:cubicBezTo>
                    <a:pt x="5883" y="10310"/>
                    <a:pt x="5798" y="10313"/>
                    <a:pt x="5716" y="10313"/>
                  </a:cubicBezTo>
                  <a:cubicBezTo>
                    <a:pt x="4750" y="10313"/>
                    <a:pt x="4249" y="9791"/>
                    <a:pt x="4003" y="9268"/>
                  </a:cubicBezTo>
                  <a:cubicBezTo>
                    <a:pt x="4704" y="9168"/>
                    <a:pt x="5237" y="8767"/>
                    <a:pt x="5471" y="8200"/>
                  </a:cubicBezTo>
                  <a:cubicBezTo>
                    <a:pt x="5704" y="7633"/>
                    <a:pt x="5537" y="6966"/>
                    <a:pt x="5037" y="6432"/>
                  </a:cubicBezTo>
                  <a:cubicBezTo>
                    <a:pt x="4837" y="6232"/>
                    <a:pt x="4637" y="6132"/>
                    <a:pt x="4403" y="6132"/>
                  </a:cubicBezTo>
                  <a:cubicBezTo>
                    <a:pt x="4237" y="6132"/>
                    <a:pt x="4003" y="6199"/>
                    <a:pt x="3770" y="6532"/>
                  </a:cubicBezTo>
                  <a:cubicBezTo>
                    <a:pt x="3369" y="7066"/>
                    <a:pt x="3236" y="8034"/>
                    <a:pt x="3436" y="8867"/>
                  </a:cubicBezTo>
                  <a:cubicBezTo>
                    <a:pt x="2902" y="8834"/>
                    <a:pt x="2335" y="8634"/>
                    <a:pt x="1768" y="8300"/>
                  </a:cubicBezTo>
                  <a:cubicBezTo>
                    <a:pt x="434" y="7500"/>
                    <a:pt x="634" y="6132"/>
                    <a:pt x="767" y="5598"/>
                  </a:cubicBezTo>
                  <a:cubicBezTo>
                    <a:pt x="1068" y="4498"/>
                    <a:pt x="1968" y="3597"/>
                    <a:pt x="2769" y="3597"/>
                  </a:cubicBezTo>
                  <a:cubicBezTo>
                    <a:pt x="2936" y="3597"/>
                    <a:pt x="3069" y="3630"/>
                    <a:pt x="3236" y="3697"/>
                  </a:cubicBezTo>
                  <a:cubicBezTo>
                    <a:pt x="3269" y="3714"/>
                    <a:pt x="3311" y="3722"/>
                    <a:pt x="3348" y="3722"/>
                  </a:cubicBezTo>
                  <a:cubicBezTo>
                    <a:pt x="3386" y="3722"/>
                    <a:pt x="3419" y="3714"/>
                    <a:pt x="3436" y="3697"/>
                  </a:cubicBezTo>
                  <a:cubicBezTo>
                    <a:pt x="3503" y="3630"/>
                    <a:pt x="3536" y="3564"/>
                    <a:pt x="3536" y="3464"/>
                  </a:cubicBezTo>
                  <a:cubicBezTo>
                    <a:pt x="3503" y="3464"/>
                    <a:pt x="3236" y="2196"/>
                    <a:pt x="3803" y="1462"/>
                  </a:cubicBezTo>
                  <a:cubicBezTo>
                    <a:pt x="4051" y="1146"/>
                    <a:pt x="4468" y="983"/>
                    <a:pt x="5022" y="983"/>
                  </a:cubicBezTo>
                  <a:cubicBezTo>
                    <a:pt x="5286" y="983"/>
                    <a:pt x="5581" y="1020"/>
                    <a:pt x="5904" y="1095"/>
                  </a:cubicBezTo>
                  <a:cubicBezTo>
                    <a:pt x="6338" y="1195"/>
                    <a:pt x="6705" y="1329"/>
                    <a:pt x="7039" y="1496"/>
                  </a:cubicBezTo>
                  <a:cubicBezTo>
                    <a:pt x="6471" y="2430"/>
                    <a:pt x="6371" y="3630"/>
                    <a:pt x="7139" y="4164"/>
                  </a:cubicBezTo>
                  <a:cubicBezTo>
                    <a:pt x="7328" y="4298"/>
                    <a:pt x="7528" y="4361"/>
                    <a:pt x="7717" y="4361"/>
                  </a:cubicBezTo>
                  <a:cubicBezTo>
                    <a:pt x="8095" y="4361"/>
                    <a:pt x="8428" y="4109"/>
                    <a:pt x="8540" y="3664"/>
                  </a:cubicBezTo>
                  <a:cubicBezTo>
                    <a:pt x="8740" y="3030"/>
                    <a:pt x="8506" y="2096"/>
                    <a:pt x="7606" y="1395"/>
                  </a:cubicBezTo>
                  <a:cubicBezTo>
                    <a:pt x="8102" y="764"/>
                    <a:pt x="8766" y="407"/>
                    <a:pt x="9464" y="407"/>
                  </a:cubicBezTo>
                  <a:close/>
                  <a:moveTo>
                    <a:pt x="9445" y="1"/>
                  </a:moveTo>
                  <a:cubicBezTo>
                    <a:pt x="8616" y="1"/>
                    <a:pt x="7831" y="401"/>
                    <a:pt x="7272" y="1162"/>
                  </a:cubicBezTo>
                  <a:cubicBezTo>
                    <a:pt x="6905" y="962"/>
                    <a:pt x="6471" y="795"/>
                    <a:pt x="6004" y="695"/>
                  </a:cubicBezTo>
                  <a:cubicBezTo>
                    <a:pt x="5639" y="614"/>
                    <a:pt x="5305" y="573"/>
                    <a:pt x="5003" y="573"/>
                  </a:cubicBezTo>
                  <a:cubicBezTo>
                    <a:pt x="4313" y="573"/>
                    <a:pt x="3794" y="788"/>
                    <a:pt x="3469" y="1229"/>
                  </a:cubicBezTo>
                  <a:cubicBezTo>
                    <a:pt x="2969" y="1829"/>
                    <a:pt x="3002" y="2730"/>
                    <a:pt x="3069" y="3197"/>
                  </a:cubicBezTo>
                  <a:cubicBezTo>
                    <a:pt x="2982" y="3180"/>
                    <a:pt x="2894" y="3173"/>
                    <a:pt x="2806" y="3173"/>
                  </a:cubicBezTo>
                  <a:cubicBezTo>
                    <a:pt x="1806" y="3173"/>
                    <a:pt x="735" y="4181"/>
                    <a:pt x="367" y="5498"/>
                  </a:cubicBezTo>
                  <a:cubicBezTo>
                    <a:pt x="0" y="6799"/>
                    <a:pt x="467" y="8000"/>
                    <a:pt x="1568" y="8667"/>
                  </a:cubicBezTo>
                  <a:cubicBezTo>
                    <a:pt x="2235" y="9068"/>
                    <a:pt x="2936" y="9268"/>
                    <a:pt x="3569" y="9301"/>
                  </a:cubicBezTo>
                  <a:cubicBezTo>
                    <a:pt x="3936" y="10202"/>
                    <a:pt x="4670" y="10735"/>
                    <a:pt x="5704" y="10735"/>
                  </a:cubicBezTo>
                  <a:cubicBezTo>
                    <a:pt x="5804" y="10735"/>
                    <a:pt x="5904" y="10735"/>
                    <a:pt x="6004" y="10702"/>
                  </a:cubicBezTo>
                  <a:cubicBezTo>
                    <a:pt x="7706" y="10569"/>
                    <a:pt x="8973" y="10102"/>
                    <a:pt x="9740" y="9401"/>
                  </a:cubicBezTo>
                  <a:cubicBezTo>
                    <a:pt x="9874" y="9535"/>
                    <a:pt x="10041" y="9668"/>
                    <a:pt x="10208" y="9768"/>
                  </a:cubicBezTo>
                  <a:cubicBezTo>
                    <a:pt x="10508" y="9968"/>
                    <a:pt x="10841" y="10035"/>
                    <a:pt x="11208" y="10035"/>
                  </a:cubicBezTo>
                  <a:cubicBezTo>
                    <a:pt x="12676" y="10035"/>
                    <a:pt x="14577" y="8501"/>
                    <a:pt x="15211" y="6733"/>
                  </a:cubicBezTo>
                  <a:cubicBezTo>
                    <a:pt x="15678" y="5498"/>
                    <a:pt x="15478" y="4464"/>
                    <a:pt x="14644" y="3730"/>
                  </a:cubicBezTo>
                  <a:cubicBezTo>
                    <a:pt x="14140" y="3286"/>
                    <a:pt x="13584" y="3052"/>
                    <a:pt x="12998" y="3052"/>
                  </a:cubicBezTo>
                  <a:cubicBezTo>
                    <a:pt x="12925" y="3052"/>
                    <a:pt x="12851" y="3056"/>
                    <a:pt x="12776" y="3063"/>
                  </a:cubicBezTo>
                  <a:cubicBezTo>
                    <a:pt x="12609" y="1896"/>
                    <a:pt x="11842" y="895"/>
                    <a:pt x="10675" y="295"/>
                  </a:cubicBezTo>
                  <a:cubicBezTo>
                    <a:pt x="10268" y="97"/>
                    <a:pt x="9851" y="1"/>
                    <a:pt x="9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6"/>
            <p:cNvSpPr/>
            <p:nvPr/>
          </p:nvSpPr>
          <p:spPr>
            <a:xfrm>
              <a:off x="4145625" y="2121675"/>
              <a:ext cx="1657125" cy="303775"/>
            </a:xfrm>
            <a:custGeom>
              <a:avLst/>
              <a:gdLst/>
              <a:ahLst/>
              <a:cxnLst/>
              <a:rect l="l" t="t" r="r" b="b"/>
              <a:pathLst>
                <a:path w="66285" h="12151" extrusionOk="0">
                  <a:moveTo>
                    <a:pt x="21309" y="0"/>
                  </a:moveTo>
                  <a:cubicBezTo>
                    <a:pt x="21232" y="0"/>
                    <a:pt x="21156" y="15"/>
                    <a:pt x="21082" y="45"/>
                  </a:cubicBezTo>
                  <a:cubicBezTo>
                    <a:pt x="19348" y="746"/>
                    <a:pt x="16279" y="7317"/>
                    <a:pt x="16279" y="7317"/>
                  </a:cubicBezTo>
                  <a:cubicBezTo>
                    <a:pt x="16279" y="7317"/>
                    <a:pt x="14181" y="226"/>
                    <a:pt x="12627" y="226"/>
                  </a:cubicBezTo>
                  <a:cubicBezTo>
                    <a:pt x="12530" y="226"/>
                    <a:pt x="12435" y="253"/>
                    <a:pt x="12343" y="312"/>
                  </a:cubicBezTo>
                  <a:cubicBezTo>
                    <a:pt x="10775" y="1346"/>
                    <a:pt x="8440" y="8418"/>
                    <a:pt x="8440" y="8418"/>
                  </a:cubicBezTo>
                  <a:cubicBezTo>
                    <a:pt x="8440" y="8418"/>
                    <a:pt x="6849" y="1067"/>
                    <a:pt x="5034" y="1067"/>
                  </a:cubicBezTo>
                  <a:cubicBezTo>
                    <a:pt x="4991" y="1067"/>
                    <a:pt x="4948" y="1071"/>
                    <a:pt x="4904" y="1079"/>
                  </a:cubicBezTo>
                  <a:cubicBezTo>
                    <a:pt x="3036" y="1446"/>
                    <a:pt x="1" y="11554"/>
                    <a:pt x="2603" y="11920"/>
                  </a:cubicBezTo>
                  <a:cubicBezTo>
                    <a:pt x="2603" y="11920"/>
                    <a:pt x="19261" y="12150"/>
                    <a:pt x="35484" y="12150"/>
                  </a:cubicBezTo>
                  <a:cubicBezTo>
                    <a:pt x="50771" y="12150"/>
                    <a:pt x="65671" y="11946"/>
                    <a:pt x="65881" y="11153"/>
                  </a:cubicBezTo>
                  <a:cubicBezTo>
                    <a:pt x="66284" y="9633"/>
                    <a:pt x="62590" y="755"/>
                    <a:pt x="60837" y="755"/>
                  </a:cubicBezTo>
                  <a:cubicBezTo>
                    <a:pt x="60705" y="755"/>
                    <a:pt x="60585" y="805"/>
                    <a:pt x="60477" y="913"/>
                  </a:cubicBezTo>
                  <a:cubicBezTo>
                    <a:pt x="58909" y="2447"/>
                    <a:pt x="56274" y="8151"/>
                    <a:pt x="56274" y="8151"/>
                  </a:cubicBezTo>
                  <a:cubicBezTo>
                    <a:pt x="56274" y="8151"/>
                    <a:pt x="54985" y="939"/>
                    <a:pt x="53879" y="939"/>
                  </a:cubicBezTo>
                  <a:cubicBezTo>
                    <a:pt x="53832" y="939"/>
                    <a:pt x="53785" y="952"/>
                    <a:pt x="53739" y="979"/>
                  </a:cubicBezTo>
                  <a:cubicBezTo>
                    <a:pt x="52605" y="1680"/>
                    <a:pt x="48535" y="8418"/>
                    <a:pt x="48535" y="8418"/>
                  </a:cubicBezTo>
                  <a:cubicBezTo>
                    <a:pt x="48535" y="8418"/>
                    <a:pt x="47404" y="495"/>
                    <a:pt x="46097" y="495"/>
                  </a:cubicBezTo>
                  <a:cubicBezTo>
                    <a:pt x="46021" y="495"/>
                    <a:pt x="45944" y="522"/>
                    <a:pt x="45867" y="579"/>
                  </a:cubicBezTo>
                  <a:cubicBezTo>
                    <a:pt x="44432" y="1613"/>
                    <a:pt x="40363" y="8018"/>
                    <a:pt x="40363" y="8018"/>
                  </a:cubicBezTo>
                  <a:cubicBezTo>
                    <a:pt x="40363" y="8018"/>
                    <a:pt x="38387" y="490"/>
                    <a:pt x="37233" y="490"/>
                  </a:cubicBezTo>
                  <a:cubicBezTo>
                    <a:pt x="37197" y="490"/>
                    <a:pt x="37162" y="497"/>
                    <a:pt x="37127" y="512"/>
                  </a:cubicBezTo>
                  <a:cubicBezTo>
                    <a:pt x="35993" y="1046"/>
                    <a:pt x="34058" y="7617"/>
                    <a:pt x="34058" y="7617"/>
                  </a:cubicBezTo>
                  <a:cubicBezTo>
                    <a:pt x="34058" y="7617"/>
                    <a:pt x="32096" y="850"/>
                    <a:pt x="30312" y="850"/>
                  </a:cubicBezTo>
                  <a:cubicBezTo>
                    <a:pt x="30192" y="850"/>
                    <a:pt x="30073" y="881"/>
                    <a:pt x="29955" y="946"/>
                  </a:cubicBezTo>
                  <a:cubicBezTo>
                    <a:pt x="28121" y="1980"/>
                    <a:pt x="25319" y="7050"/>
                    <a:pt x="25319" y="7050"/>
                  </a:cubicBezTo>
                  <a:cubicBezTo>
                    <a:pt x="25319" y="7050"/>
                    <a:pt x="22999" y="0"/>
                    <a:pt x="21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6"/>
            <p:cNvSpPr/>
            <p:nvPr/>
          </p:nvSpPr>
          <p:spPr>
            <a:xfrm>
              <a:off x="4420000" y="2232000"/>
              <a:ext cx="60900" cy="158500"/>
            </a:xfrm>
            <a:custGeom>
              <a:avLst/>
              <a:gdLst/>
              <a:ahLst/>
              <a:cxnLst/>
              <a:rect l="l" t="t" r="r" b="b"/>
              <a:pathLst>
                <a:path w="2436" h="6340" extrusionOk="0">
                  <a:moveTo>
                    <a:pt x="2187" y="1"/>
                  </a:moveTo>
                  <a:cubicBezTo>
                    <a:pt x="2116" y="1"/>
                    <a:pt x="2045" y="38"/>
                    <a:pt x="2002" y="102"/>
                  </a:cubicBezTo>
                  <a:cubicBezTo>
                    <a:pt x="1935" y="269"/>
                    <a:pt x="0" y="4205"/>
                    <a:pt x="1401" y="6273"/>
                  </a:cubicBezTo>
                  <a:cubicBezTo>
                    <a:pt x="1435" y="6340"/>
                    <a:pt x="1501" y="6340"/>
                    <a:pt x="1568" y="6340"/>
                  </a:cubicBezTo>
                  <a:cubicBezTo>
                    <a:pt x="1601" y="6340"/>
                    <a:pt x="1668" y="6340"/>
                    <a:pt x="1701" y="6307"/>
                  </a:cubicBezTo>
                  <a:cubicBezTo>
                    <a:pt x="1802" y="6240"/>
                    <a:pt x="1802" y="6140"/>
                    <a:pt x="1735" y="6040"/>
                  </a:cubicBezTo>
                  <a:cubicBezTo>
                    <a:pt x="467" y="4172"/>
                    <a:pt x="2369" y="336"/>
                    <a:pt x="2402" y="302"/>
                  </a:cubicBezTo>
                  <a:cubicBezTo>
                    <a:pt x="2435" y="202"/>
                    <a:pt x="2402" y="69"/>
                    <a:pt x="2302" y="35"/>
                  </a:cubicBezTo>
                  <a:cubicBezTo>
                    <a:pt x="2266" y="12"/>
                    <a:pt x="2227" y="1"/>
                    <a:pt x="2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6"/>
            <p:cNvSpPr/>
            <p:nvPr/>
          </p:nvSpPr>
          <p:spPr>
            <a:xfrm>
              <a:off x="4659325" y="2239700"/>
              <a:ext cx="50075" cy="143300"/>
            </a:xfrm>
            <a:custGeom>
              <a:avLst/>
              <a:gdLst/>
              <a:ahLst/>
              <a:cxnLst/>
              <a:rect l="l" t="t" r="r" b="b"/>
              <a:pathLst>
                <a:path w="2003" h="5732" extrusionOk="0">
                  <a:moveTo>
                    <a:pt x="224" y="1"/>
                  </a:moveTo>
                  <a:cubicBezTo>
                    <a:pt x="193" y="1"/>
                    <a:pt x="162" y="9"/>
                    <a:pt x="134" y="28"/>
                  </a:cubicBezTo>
                  <a:cubicBezTo>
                    <a:pt x="34" y="61"/>
                    <a:pt x="1" y="194"/>
                    <a:pt x="34" y="295"/>
                  </a:cubicBezTo>
                  <a:cubicBezTo>
                    <a:pt x="67" y="328"/>
                    <a:pt x="1569" y="3497"/>
                    <a:pt x="1268" y="5498"/>
                  </a:cubicBezTo>
                  <a:cubicBezTo>
                    <a:pt x="1268" y="5598"/>
                    <a:pt x="1335" y="5732"/>
                    <a:pt x="1468" y="5732"/>
                  </a:cubicBezTo>
                  <a:lnTo>
                    <a:pt x="1502" y="5732"/>
                  </a:lnTo>
                  <a:cubicBezTo>
                    <a:pt x="1602" y="5732"/>
                    <a:pt x="1669" y="5665"/>
                    <a:pt x="1702" y="5565"/>
                  </a:cubicBezTo>
                  <a:cubicBezTo>
                    <a:pt x="2002" y="3430"/>
                    <a:pt x="501" y="261"/>
                    <a:pt x="434" y="128"/>
                  </a:cubicBezTo>
                  <a:cubicBezTo>
                    <a:pt x="386" y="56"/>
                    <a:pt x="30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6"/>
            <p:cNvSpPr/>
            <p:nvPr/>
          </p:nvSpPr>
          <p:spPr>
            <a:xfrm>
              <a:off x="4866150" y="2226725"/>
              <a:ext cx="50050" cy="161275"/>
            </a:xfrm>
            <a:custGeom>
              <a:avLst/>
              <a:gdLst/>
              <a:ahLst/>
              <a:cxnLst/>
              <a:rect l="l" t="t" r="r" b="b"/>
              <a:pathLst>
                <a:path w="2002" h="6451" extrusionOk="0">
                  <a:moveTo>
                    <a:pt x="1760" y="0"/>
                  </a:moveTo>
                  <a:cubicBezTo>
                    <a:pt x="1687" y="0"/>
                    <a:pt x="1618" y="38"/>
                    <a:pt x="1568" y="113"/>
                  </a:cubicBezTo>
                  <a:cubicBezTo>
                    <a:pt x="1501" y="280"/>
                    <a:pt x="0" y="3682"/>
                    <a:pt x="934" y="6317"/>
                  </a:cubicBezTo>
                  <a:cubicBezTo>
                    <a:pt x="968" y="6418"/>
                    <a:pt x="1034" y="6451"/>
                    <a:pt x="1134" y="6451"/>
                  </a:cubicBezTo>
                  <a:lnTo>
                    <a:pt x="1201" y="6451"/>
                  </a:lnTo>
                  <a:cubicBezTo>
                    <a:pt x="1301" y="6418"/>
                    <a:pt x="1368" y="6284"/>
                    <a:pt x="1335" y="6184"/>
                  </a:cubicBezTo>
                  <a:cubicBezTo>
                    <a:pt x="434" y="3682"/>
                    <a:pt x="1935" y="313"/>
                    <a:pt x="1935" y="280"/>
                  </a:cubicBezTo>
                  <a:cubicBezTo>
                    <a:pt x="2002" y="180"/>
                    <a:pt x="1968" y="80"/>
                    <a:pt x="1835" y="13"/>
                  </a:cubicBezTo>
                  <a:cubicBezTo>
                    <a:pt x="1810" y="5"/>
                    <a:pt x="1785" y="0"/>
                    <a:pt x="1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6"/>
            <p:cNvSpPr/>
            <p:nvPr/>
          </p:nvSpPr>
          <p:spPr>
            <a:xfrm>
              <a:off x="5052950" y="2232050"/>
              <a:ext cx="36725" cy="153450"/>
            </a:xfrm>
            <a:custGeom>
              <a:avLst/>
              <a:gdLst/>
              <a:ahLst/>
              <a:cxnLst/>
              <a:rect l="l" t="t" r="r" b="b"/>
              <a:pathLst>
                <a:path w="1469" h="6138" extrusionOk="0">
                  <a:moveTo>
                    <a:pt x="834" y="0"/>
                  </a:moveTo>
                  <a:cubicBezTo>
                    <a:pt x="734" y="0"/>
                    <a:pt x="634" y="100"/>
                    <a:pt x="634" y="234"/>
                  </a:cubicBezTo>
                  <a:cubicBezTo>
                    <a:pt x="667" y="267"/>
                    <a:pt x="1034" y="4236"/>
                    <a:pt x="67" y="5838"/>
                  </a:cubicBezTo>
                  <a:cubicBezTo>
                    <a:pt x="0" y="5938"/>
                    <a:pt x="34" y="6038"/>
                    <a:pt x="134" y="6104"/>
                  </a:cubicBezTo>
                  <a:cubicBezTo>
                    <a:pt x="167" y="6138"/>
                    <a:pt x="200" y="6138"/>
                    <a:pt x="234" y="6138"/>
                  </a:cubicBezTo>
                  <a:cubicBezTo>
                    <a:pt x="301" y="6138"/>
                    <a:pt x="367" y="6104"/>
                    <a:pt x="401" y="6038"/>
                  </a:cubicBezTo>
                  <a:cubicBezTo>
                    <a:pt x="1468" y="4337"/>
                    <a:pt x="1068" y="367"/>
                    <a:pt x="1068" y="167"/>
                  </a:cubicBezTo>
                  <a:cubicBezTo>
                    <a:pt x="1068" y="67"/>
                    <a:pt x="934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6"/>
            <p:cNvSpPr/>
            <p:nvPr/>
          </p:nvSpPr>
          <p:spPr>
            <a:xfrm>
              <a:off x="5256425" y="2239700"/>
              <a:ext cx="24200" cy="140800"/>
            </a:xfrm>
            <a:custGeom>
              <a:avLst/>
              <a:gdLst/>
              <a:ahLst/>
              <a:cxnLst/>
              <a:rect l="l" t="t" r="r" b="b"/>
              <a:pathLst>
                <a:path w="968" h="5632" extrusionOk="0">
                  <a:moveTo>
                    <a:pt x="746" y="1"/>
                  </a:moveTo>
                  <a:cubicBezTo>
                    <a:pt x="668" y="1"/>
                    <a:pt x="592" y="56"/>
                    <a:pt x="568" y="128"/>
                  </a:cubicBezTo>
                  <a:cubicBezTo>
                    <a:pt x="0" y="1295"/>
                    <a:pt x="501" y="5265"/>
                    <a:pt x="534" y="5465"/>
                  </a:cubicBezTo>
                  <a:cubicBezTo>
                    <a:pt x="568" y="5565"/>
                    <a:pt x="634" y="5632"/>
                    <a:pt x="734" y="5632"/>
                  </a:cubicBezTo>
                  <a:lnTo>
                    <a:pt x="768" y="5632"/>
                  </a:lnTo>
                  <a:cubicBezTo>
                    <a:pt x="901" y="5598"/>
                    <a:pt x="968" y="5498"/>
                    <a:pt x="934" y="5398"/>
                  </a:cubicBezTo>
                  <a:cubicBezTo>
                    <a:pt x="801" y="4297"/>
                    <a:pt x="534" y="1195"/>
                    <a:pt x="934" y="295"/>
                  </a:cubicBezTo>
                  <a:cubicBezTo>
                    <a:pt x="968" y="194"/>
                    <a:pt x="934" y="61"/>
                    <a:pt x="834" y="28"/>
                  </a:cubicBezTo>
                  <a:cubicBezTo>
                    <a:pt x="806" y="9"/>
                    <a:pt x="77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6"/>
            <p:cNvSpPr/>
            <p:nvPr/>
          </p:nvSpPr>
          <p:spPr>
            <a:xfrm>
              <a:off x="5446550" y="2255325"/>
              <a:ext cx="47575" cy="117675"/>
            </a:xfrm>
            <a:custGeom>
              <a:avLst/>
              <a:gdLst/>
              <a:ahLst/>
              <a:cxnLst/>
              <a:rect l="l" t="t" r="r" b="b"/>
              <a:pathLst>
                <a:path w="1903" h="4707" extrusionOk="0">
                  <a:moveTo>
                    <a:pt x="833" y="0"/>
                  </a:moveTo>
                  <a:cubicBezTo>
                    <a:pt x="795" y="0"/>
                    <a:pt x="760" y="11"/>
                    <a:pt x="735" y="36"/>
                  </a:cubicBezTo>
                  <a:cubicBezTo>
                    <a:pt x="635" y="137"/>
                    <a:pt x="635" y="237"/>
                    <a:pt x="701" y="337"/>
                  </a:cubicBezTo>
                  <a:cubicBezTo>
                    <a:pt x="1302" y="1104"/>
                    <a:pt x="435" y="3539"/>
                    <a:pt x="34" y="4406"/>
                  </a:cubicBezTo>
                  <a:cubicBezTo>
                    <a:pt x="1" y="4506"/>
                    <a:pt x="34" y="4640"/>
                    <a:pt x="134" y="4673"/>
                  </a:cubicBezTo>
                  <a:cubicBezTo>
                    <a:pt x="168" y="4673"/>
                    <a:pt x="201" y="4706"/>
                    <a:pt x="234" y="4706"/>
                  </a:cubicBezTo>
                  <a:cubicBezTo>
                    <a:pt x="301" y="4706"/>
                    <a:pt x="368" y="4640"/>
                    <a:pt x="401" y="4573"/>
                  </a:cubicBezTo>
                  <a:cubicBezTo>
                    <a:pt x="568" y="4239"/>
                    <a:pt x="1902" y="1204"/>
                    <a:pt x="1002" y="70"/>
                  </a:cubicBezTo>
                  <a:cubicBezTo>
                    <a:pt x="960" y="29"/>
                    <a:pt x="894" y="0"/>
                    <a:pt x="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6"/>
            <p:cNvSpPr/>
            <p:nvPr/>
          </p:nvSpPr>
          <p:spPr>
            <a:xfrm>
              <a:off x="5644200" y="2234500"/>
              <a:ext cx="58400" cy="146000"/>
            </a:xfrm>
            <a:custGeom>
              <a:avLst/>
              <a:gdLst/>
              <a:ahLst/>
              <a:cxnLst/>
              <a:rect l="l" t="t" r="r" b="b"/>
              <a:pathLst>
                <a:path w="2336" h="5840" extrusionOk="0">
                  <a:moveTo>
                    <a:pt x="248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102"/>
                    <a:pt x="1" y="202"/>
                    <a:pt x="67" y="302"/>
                  </a:cubicBezTo>
                  <a:cubicBezTo>
                    <a:pt x="67" y="336"/>
                    <a:pt x="1869" y="3371"/>
                    <a:pt x="901" y="5539"/>
                  </a:cubicBezTo>
                  <a:cubicBezTo>
                    <a:pt x="834" y="5640"/>
                    <a:pt x="901" y="5773"/>
                    <a:pt x="1001" y="5806"/>
                  </a:cubicBezTo>
                  <a:cubicBezTo>
                    <a:pt x="1035" y="5840"/>
                    <a:pt x="1035" y="5840"/>
                    <a:pt x="1068" y="5840"/>
                  </a:cubicBezTo>
                  <a:cubicBezTo>
                    <a:pt x="1168" y="5840"/>
                    <a:pt x="1235" y="5806"/>
                    <a:pt x="1268" y="5706"/>
                  </a:cubicBezTo>
                  <a:cubicBezTo>
                    <a:pt x="2336" y="3338"/>
                    <a:pt x="501" y="236"/>
                    <a:pt x="434" y="102"/>
                  </a:cubicBezTo>
                  <a:cubicBezTo>
                    <a:pt x="391" y="38"/>
                    <a:pt x="320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6"/>
            <p:cNvSpPr/>
            <p:nvPr/>
          </p:nvSpPr>
          <p:spPr>
            <a:xfrm>
              <a:off x="3988025" y="1231025"/>
              <a:ext cx="261050" cy="844250"/>
            </a:xfrm>
            <a:custGeom>
              <a:avLst/>
              <a:gdLst/>
              <a:ahLst/>
              <a:cxnLst/>
              <a:rect l="l" t="t" r="r" b="b"/>
              <a:pathLst>
                <a:path w="10442" h="33770" extrusionOk="0">
                  <a:moveTo>
                    <a:pt x="10182" y="0"/>
                  </a:moveTo>
                  <a:cubicBezTo>
                    <a:pt x="10157" y="0"/>
                    <a:pt x="10131" y="5"/>
                    <a:pt x="10107" y="12"/>
                  </a:cubicBezTo>
                  <a:cubicBezTo>
                    <a:pt x="10107" y="46"/>
                    <a:pt x="9807" y="179"/>
                    <a:pt x="9340" y="413"/>
                  </a:cubicBezTo>
                  <a:cubicBezTo>
                    <a:pt x="9240" y="479"/>
                    <a:pt x="9207" y="613"/>
                    <a:pt x="9274" y="713"/>
                  </a:cubicBezTo>
                  <a:cubicBezTo>
                    <a:pt x="9307" y="780"/>
                    <a:pt x="9374" y="813"/>
                    <a:pt x="9474" y="813"/>
                  </a:cubicBezTo>
                  <a:cubicBezTo>
                    <a:pt x="9507" y="813"/>
                    <a:pt x="9540" y="813"/>
                    <a:pt x="9574" y="780"/>
                  </a:cubicBezTo>
                  <a:cubicBezTo>
                    <a:pt x="9974" y="546"/>
                    <a:pt x="10274" y="413"/>
                    <a:pt x="10274" y="413"/>
                  </a:cubicBezTo>
                  <a:cubicBezTo>
                    <a:pt x="10408" y="346"/>
                    <a:pt x="10441" y="246"/>
                    <a:pt x="10374" y="146"/>
                  </a:cubicBezTo>
                  <a:cubicBezTo>
                    <a:pt x="10349" y="44"/>
                    <a:pt x="10265" y="0"/>
                    <a:pt x="10182" y="0"/>
                  </a:cubicBezTo>
                  <a:close/>
                  <a:moveTo>
                    <a:pt x="8754" y="845"/>
                  </a:moveTo>
                  <a:cubicBezTo>
                    <a:pt x="8715" y="845"/>
                    <a:pt x="8675" y="856"/>
                    <a:pt x="8640" y="880"/>
                  </a:cubicBezTo>
                  <a:cubicBezTo>
                    <a:pt x="8406" y="1047"/>
                    <a:pt x="8173" y="1213"/>
                    <a:pt x="7939" y="1380"/>
                  </a:cubicBezTo>
                  <a:cubicBezTo>
                    <a:pt x="7873" y="1447"/>
                    <a:pt x="7839" y="1580"/>
                    <a:pt x="7906" y="1680"/>
                  </a:cubicBezTo>
                  <a:cubicBezTo>
                    <a:pt x="7973" y="1714"/>
                    <a:pt x="8006" y="1747"/>
                    <a:pt x="8073" y="1747"/>
                  </a:cubicBezTo>
                  <a:cubicBezTo>
                    <a:pt x="8139" y="1747"/>
                    <a:pt x="8173" y="1747"/>
                    <a:pt x="8206" y="1714"/>
                  </a:cubicBezTo>
                  <a:cubicBezTo>
                    <a:pt x="8406" y="1547"/>
                    <a:pt x="8640" y="1380"/>
                    <a:pt x="8873" y="1213"/>
                  </a:cubicBezTo>
                  <a:cubicBezTo>
                    <a:pt x="8973" y="1147"/>
                    <a:pt x="8973" y="1013"/>
                    <a:pt x="8940" y="946"/>
                  </a:cubicBezTo>
                  <a:cubicBezTo>
                    <a:pt x="8897" y="882"/>
                    <a:pt x="8826" y="845"/>
                    <a:pt x="8754" y="845"/>
                  </a:cubicBezTo>
                  <a:close/>
                  <a:moveTo>
                    <a:pt x="7456" y="1897"/>
                  </a:moveTo>
                  <a:cubicBezTo>
                    <a:pt x="7406" y="1897"/>
                    <a:pt x="7356" y="1914"/>
                    <a:pt x="7305" y="1947"/>
                  </a:cubicBezTo>
                  <a:cubicBezTo>
                    <a:pt x="7105" y="2147"/>
                    <a:pt x="6905" y="2381"/>
                    <a:pt x="6738" y="2581"/>
                  </a:cubicBezTo>
                  <a:cubicBezTo>
                    <a:pt x="6672" y="2681"/>
                    <a:pt x="6672" y="2814"/>
                    <a:pt x="6772" y="2881"/>
                  </a:cubicBezTo>
                  <a:cubicBezTo>
                    <a:pt x="6805" y="2915"/>
                    <a:pt x="6838" y="2915"/>
                    <a:pt x="6905" y="2915"/>
                  </a:cubicBezTo>
                  <a:cubicBezTo>
                    <a:pt x="6972" y="2915"/>
                    <a:pt x="7005" y="2915"/>
                    <a:pt x="7072" y="2848"/>
                  </a:cubicBezTo>
                  <a:cubicBezTo>
                    <a:pt x="7205" y="2648"/>
                    <a:pt x="7406" y="2448"/>
                    <a:pt x="7606" y="2247"/>
                  </a:cubicBezTo>
                  <a:cubicBezTo>
                    <a:pt x="7672" y="2181"/>
                    <a:pt x="7672" y="2047"/>
                    <a:pt x="7606" y="1947"/>
                  </a:cubicBezTo>
                  <a:cubicBezTo>
                    <a:pt x="7556" y="1914"/>
                    <a:pt x="7506" y="1897"/>
                    <a:pt x="7456" y="1897"/>
                  </a:cubicBezTo>
                  <a:close/>
                  <a:moveTo>
                    <a:pt x="6425" y="3213"/>
                  </a:moveTo>
                  <a:cubicBezTo>
                    <a:pt x="6356" y="3213"/>
                    <a:pt x="6293" y="3250"/>
                    <a:pt x="6271" y="3315"/>
                  </a:cubicBezTo>
                  <a:cubicBezTo>
                    <a:pt x="6105" y="3582"/>
                    <a:pt x="6005" y="3882"/>
                    <a:pt x="5938" y="4149"/>
                  </a:cubicBezTo>
                  <a:cubicBezTo>
                    <a:pt x="5904" y="4249"/>
                    <a:pt x="5971" y="4349"/>
                    <a:pt x="6105" y="4382"/>
                  </a:cubicBezTo>
                  <a:cubicBezTo>
                    <a:pt x="6105" y="4382"/>
                    <a:pt x="6138" y="4416"/>
                    <a:pt x="6138" y="4416"/>
                  </a:cubicBezTo>
                  <a:cubicBezTo>
                    <a:pt x="6238" y="4416"/>
                    <a:pt x="6305" y="4349"/>
                    <a:pt x="6338" y="4249"/>
                  </a:cubicBezTo>
                  <a:cubicBezTo>
                    <a:pt x="6405" y="4015"/>
                    <a:pt x="6505" y="3748"/>
                    <a:pt x="6638" y="3515"/>
                  </a:cubicBezTo>
                  <a:cubicBezTo>
                    <a:pt x="6672" y="3415"/>
                    <a:pt x="6638" y="3281"/>
                    <a:pt x="6538" y="3248"/>
                  </a:cubicBezTo>
                  <a:cubicBezTo>
                    <a:pt x="6503" y="3224"/>
                    <a:pt x="6463" y="3213"/>
                    <a:pt x="6425" y="3213"/>
                  </a:cubicBezTo>
                  <a:close/>
                  <a:moveTo>
                    <a:pt x="6038" y="4816"/>
                  </a:moveTo>
                  <a:cubicBezTo>
                    <a:pt x="5938" y="4816"/>
                    <a:pt x="5838" y="4916"/>
                    <a:pt x="5838" y="5016"/>
                  </a:cubicBezTo>
                  <a:cubicBezTo>
                    <a:pt x="5871" y="5316"/>
                    <a:pt x="5904" y="5616"/>
                    <a:pt x="6005" y="5883"/>
                  </a:cubicBezTo>
                  <a:cubicBezTo>
                    <a:pt x="6038" y="5983"/>
                    <a:pt x="6138" y="6050"/>
                    <a:pt x="6205" y="6050"/>
                  </a:cubicBezTo>
                  <a:cubicBezTo>
                    <a:pt x="6238" y="6050"/>
                    <a:pt x="6238" y="6050"/>
                    <a:pt x="6271" y="6017"/>
                  </a:cubicBezTo>
                  <a:cubicBezTo>
                    <a:pt x="6371" y="5983"/>
                    <a:pt x="6438" y="5883"/>
                    <a:pt x="6405" y="5783"/>
                  </a:cubicBezTo>
                  <a:cubicBezTo>
                    <a:pt x="6338" y="5516"/>
                    <a:pt x="6271" y="5250"/>
                    <a:pt x="6271" y="5016"/>
                  </a:cubicBezTo>
                  <a:cubicBezTo>
                    <a:pt x="6271" y="4883"/>
                    <a:pt x="6171" y="4816"/>
                    <a:pt x="6038" y="4816"/>
                  </a:cubicBezTo>
                  <a:close/>
                  <a:moveTo>
                    <a:pt x="8727" y="6138"/>
                  </a:moveTo>
                  <a:cubicBezTo>
                    <a:pt x="8496" y="6138"/>
                    <a:pt x="8261" y="6182"/>
                    <a:pt x="8006" y="6284"/>
                  </a:cubicBezTo>
                  <a:cubicBezTo>
                    <a:pt x="7906" y="6317"/>
                    <a:pt x="7873" y="6450"/>
                    <a:pt x="7906" y="6550"/>
                  </a:cubicBezTo>
                  <a:cubicBezTo>
                    <a:pt x="7939" y="6651"/>
                    <a:pt x="8006" y="6684"/>
                    <a:pt x="8106" y="6684"/>
                  </a:cubicBezTo>
                  <a:lnTo>
                    <a:pt x="8173" y="6684"/>
                  </a:lnTo>
                  <a:cubicBezTo>
                    <a:pt x="8392" y="6602"/>
                    <a:pt x="8589" y="6542"/>
                    <a:pt x="8764" y="6542"/>
                  </a:cubicBezTo>
                  <a:cubicBezTo>
                    <a:pt x="8801" y="6542"/>
                    <a:pt x="8838" y="6545"/>
                    <a:pt x="8873" y="6550"/>
                  </a:cubicBezTo>
                  <a:cubicBezTo>
                    <a:pt x="9007" y="6550"/>
                    <a:pt x="9107" y="6484"/>
                    <a:pt x="9107" y="6384"/>
                  </a:cubicBezTo>
                  <a:cubicBezTo>
                    <a:pt x="9140" y="6250"/>
                    <a:pt x="9040" y="6150"/>
                    <a:pt x="8940" y="6150"/>
                  </a:cubicBezTo>
                  <a:cubicBezTo>
                    <a:pt x="8869" y="6142"/>
                    <a:pt x="8798" y="6138"/>
                    <a:pt x="8727" y="6138"/>
                  </a:cubicBezTo>
                  <a:close/>
                  <a:moveTo>
                    <a:pt x="6553" y="6382"/>
                  </a:moveTo>
                  <a:cubicBezTo>
                    <a:pt x="6513" y="6382"/>
                    <a:pt x="6474" y="6393"/>
                    <a:pt x="6438" y="6417"/>
                  </a:cubicBezTo>
                  <a:cubicBezTo>
                    <a:pt x="6371" y="6484"/>
                    <a:pt x="6338" y="6584"/>
                    <a:pt x="6371" y="6684"/>
                  </a:cubicBezTo>
                  <a:cubicBezTo>
                    <a:pt x="6472" y="6851"/>
                    <a:pt x="6572" y="6984"/>
                    <a:pt x="6705" y="7151"/>
                  </a:cubicBezTo>
                  <a:cubicBezTo>
                    <a:pt x="6672" y="7184"/>
                    <a:pt x="6605" y="7218"/>
                    <a:pt x="6572" y="7251"/>
                  </a:cubicBezTo>
                  <a:cubicBezTo>
                    <a:pt x="6505" y="7351"/>
                    <a:pt x="6472" y="7484"/>
                    <a:pt x="6572" y="7551"/>
                  </a:cubicBezTo>
                  <a:cubicBezTo>
                    <a:pt x="6605" y="7585"/>
                    <a:pt x="6672" y="7618"/>
                    <a:pt x="6705" y="7618"/>
                  </a:cubicBezTo>
                  <a:cubicBezTo>
                    <a:pt x="6772" y="7618"/>
                    <a:pt x="6805" y="7618"/>
                    <a:pt x="6872" y="7551"/>
                  </a:cubicBezTo>
                  <a:cubicBezTo>
                    <a:pt x="6905" y="7518"/>
                    <a:pt x="6939" y="7484"/>
                    <a:pt x="6972" y="7451"/>
                  </a:cubicBezTo>
                  <a:cubicBezTo>
                    <a:pt x="7000" y="7465"/>
                    <a:pt x="7033" y="7473"/>
                    <a:pt x="7065" y="7473"/>
                  </a:cubicBezTo>
                  <a:cubicBezTo>
                    <a:pt x="7110" y="7473"/>
                    <a:pt x="7153" y="7457"/>
                    <a:pt x="7172" y="7418"/>
                  </a:cubicBezTo>
                  <a:cubicBezTo>
                    <a:pt x="7239" y="7384"/>
                    <a:pt x="7272" y="7284"/>
                    <a:pt x="7272" y="7218"/>
                  </a:cubicBezTo>
                  <a:cubicBezTo>
                    <a:pt x="7339" y="7151"/>
                    <a:pt x="7406" y="7118"/>
                    <a:pt x="7472" y="7051"/>
                  </a:cubicBezTo>
                  <a:cubicBezTo>
                    <a:pt x="7572" y="6984"/>
                    <a:pt x="7606" y="6851"/>
                    <a:pt x="7539" y="6751"/>
                  </a:cubicBezTo>
                  <a:cubicBezTo>
                    <a:pt x="7498" y="6709"/>
                    <a:pt x="7431" y="6681"/>
                    <a:pt x="7362" y="6681"/>
                  </a:cubicBezTo>
                  <a:cubicBezTo>
                    <a:pt x="7320" y="6681"/>
                    <a:pt x="7277" y="6692"/>
                    <a:pt x="7239" y="6717"/>
                  </a:cubicBezTo>
                  <a:cubicBezTo>
                    <a:pt x="7172" y="6784"/>
                    <a:pt x="7105" y="6817"/>
                    <a:pt x="7005" y="6884"/>
                  </a:cubicBezTo>
                  <a:cubicBezTo>
                    <a:pt x="6905" y="6751"/>
                    <a:pt x="6805" y="6617"/>
                    <a:pt x="6738" y="6484"/>
                  </a:cubicBezTo>
                  <a:cubicBezTo>
                    <a:pt x="6695" y="6419"/>
                    <a:pt x="6624" y="6382"/>
                    <a:pt x="6553" y="6382"/>
                  </a:cubicBezTo>
                  <a:close/>
                  <a:moveTo>
                    <a:pt x="9625" y="6504"/>
                  </a:moveTo>
                  <a:cubicBezTo>
                    <a:pt x="9581" y="6504"/>
                    <a:pt x="9537" y="6520"/>
                    <a:pt x="9507" y="6550"/>
                  </a:cubicBezTo>
                  <a:cubicBezTo>
                    <a:pt x="9407" y="6651"/>
                    <a:pt x="9407" y="6784"/>
                    <a:pt x="9474" y="6851"/>
                  </a:cubicBezTo>
                  <a:cubicBezTo>
                    <a:pt x="9607" y="7017"/>
                    <a:pt x="9707" y="7251"/>
                    <a:pt x="9741" y="7518"/>
                  </a:cubicBezTo>
                  <a:cubicBezTo>
                    <a:pt x="9741" y="7618"/>
                    <a:pt x="9841" y="7685"/>
                    <a:pt x="9941" y="7685"/>
                  </a:cubicBezTo>
                  <a:lnTo>
                    <a:pt x="9974" y="7685"/>
                  </a:lnTo>
                  <a:cubicBezTo>
                    <a:pt x="10074" y="7685"/>
                    <a:pt x="10174" y="7585"/>
                    <a:pt x="10141" y="7451"/>
                  </a:cubicBezTo>
                  <a:cubicBezTo>
                    <a:pt x="10107" y="7118"/>
                    <a:pt x="9974" y="6817"/>
                    <a:pt x="9774" y="6584"/>
                  </a:cubicBezTo>
                  <a:cubicBezTo>
                    <a:pt x="9737" y="6529"/>
                    <a:pt x="9680" y="6504"/>
                    <a:pt x="9625" y="6504"/>
                  </a:cubicBezTo>
                  <a:close/>
                  <a:moveTo>
                    <a:pt x="7622" y="7643"/>
                  </a:moveTo>
                  <a:cubicBezTo>
                    <a:pt x="7572" y="7643"/>
                    <a:pt x="7522" y="7668"/>
                    <a:pt x="7472" y="7718"/>
                  </a:cubicBezTo>
                  <a:cubicBezTo>
                    <a:pt x="7406" y="7818"/>
                    <a:pt x="7406" y="7918"/>
                    <a:pt x="7506" y="8018"/>
                  </a:cubicBezTo>
                  <a:cubicBezTo>
                    <a:pt x="7739" y="8218"/>
                    <a:pt x="7973" y="8418"/>
                    <a:pt x="8173" y="8552"/>
                  </a:cubicBezTo>
                  <a:cubicBezTo>
                    <a:pt x="8206" y="8552"/>
                    <a:pt x="8273" y="8585"/>
                    <a:pt x="8306" y="8585"/>
                  </a:cubicBezTo>
                  <a:cubicBezTo>
                    <a:pt x="8373" y="8585"/>
                    <a:pt x="8440" y="8552"/>
                    <a:pt x="8473" y="8485"/>
                  </a:cubicBezTo>
                  <a:cubicBezTo>
                    <a:pt x="8540" y="8385"/>
                    <a:pt x="8506" y="8252"/>
                    <a:pt x="8406" y="8185"/>
                  </a:cubicBezTo>
                  <a:cubicBezTo>
                    <a:pt x="8206" y="8052"/>
                    <a:pt x="8006" y="7918"/>
                    <a:pt x="7772" y="7718"/>
                  </a:cubicBezTo>
                  <a:cubicBezTo>
                    <a:pt x="7722" y="7668"/>
                    <a:pt x="7672" y="7643"/>
                    <a:pt x="7622" y="7643"/>
                  </a:cubicBezTo>
                  <a:close/>
                  <a:moveTo>
                    <a:pt x="6121" y="7801"/>
                  </a:moveTo>
                  <a:cubicBezTo>
                    <a:pt x="6071" y="7801"/>
                    <a:pt x="6021" y="7818"/>
                    <a:pt x="5971" y="7851"/>
                  </a:cubicBezTo>
                  <a:cubicBezTo>
                    <a:pt x="5871" y="7985"/>
                    <a:pt x="5771" y="8085"/>
                    <a:pt x="5671" y="8218"/>
                  </a:cubicBezTo>
                  <a:cubicBezTo>
                    <a:pt x="5571" y="8318"/>
                    <a:pt x="5504" y="8418"/>
                    <a:pt x="5437" y="8485"/>
                  </a:cubicBezTo>
                  <a:cubicBezTo>
                    <a:pt x="5337" y="8585"/>
                    <a:pt x="5371" y="8719"/>
                    <a:pt x="5437" y="8785"/>
                  </a:cubicBezTo>
                  <a:cubicBezTo>
                    <a:pt x="5504" y="8819"/>
                    <a:pt x="5538" y="8852"/>
                    <a:pt x="5571" y="8852"/>
                  </a:cubicBezTo>
                  <a:cubicBezTo>
                    <a:pt x="5638" y="8852"/>
                    <a:pt x="5704" y="8819"/>
                    <a:pt x="5738" y="8752"/>
                  </a:cubicBezTo>
                  <a:cubicBezTo>
                    <a:pt x="5838" y="8685"/>
                    <a:pt x="5904" y="8585"/>
                    <a:pt x="5971" y="8485"/>
                  </a:cubicBezTo>
                  <a:cubicBezTo>
                    <a:pt x="6071" y="8352"/>
                    <a:pt x="6171" y="8252"/>
                    <a:pt x="6271" y="8152"/>
                  </a:cubicBezTo>
                  <a:cubicBezTo>
                    <a:pt x="6371" y="8052"/>
                    <a:pt x="6371" y="7918"/>
                    <a:pt x="6271" y="7851"/>
                  </a:cubicBezTo>
                  <a:cubicBezTo>
                    <a:pt x="6221" y="7818"/>
                    <a:pt x="6171" y="7801"/>
                    <a:pt x="6121" y="7801"/>
                  </a:cubicBezTo>
                  <a:close/>
                  <a:moveTo>
                    <a:pt x="9784" y="8084"/>
                  </a:moveTo>
                  <a:cubicBezTo>
                    <a:pt x="9721" y="8084"/>
                    <a:pt x="9650" y="8120"/>
                    <a:pt x="9607" y="8185"/>
                  </a:cubicBezTo>
                  <a:cubicBezTo>
                    <a:pt x="9507" y="8352"/>
                    <a:pt x="9340" y="8418"/>
                    <a:pt x="9107" y="8418"/>
                  </a:cubicBezTo>
                  <a:lnTo>
                    <a:pt x="9073" y="8418"/>
                  </a:lnTo>
                  <a:cubicBezTo>
                    <a:pt x="8973" y="8418"/>
                    <a:pt x="8873" y="8519"/>
                    <a:pt x="8873" y="8619"/>
                  </a:cubicBezTo>
                  <a:cubicBezTo>
                    <a:pt x="8873" y="8752"/>
                    <a:pt x="8940" y="8852"/>
                    <a:pt x="9073" y="8852"/>
                  </a:cubicBezTo>
                  <a:lnTo>
                    <a:pt x="9107" y="8852"/>
                  </a:lnTo>
                  <a:cubicBezTo>
                    <a:pt x="9474" y="8852"/>
                    <a:pt x="9774" y="8685"/>
                    <a:pt x="9941" y="8385"/>
                  </a:cubicBezTo>
                  <a:cubicBezTo>
                    <a:pt x="10007" y="8285"/>
                    <a:pt x="9974" y="8152"/>
                    <a:pt x="9874" y="8118"/>
                  </a:cubicBezTo>
                  <a:cubicBezTo>
                    <a:pt x="9850" y="8095"/>
                    <a:pt x="9818" y="8084"/>
                    <a:pt x="9784" y="8084"/>
                  </a:cubicBezTo>
                  <a:close/>
                  <a:moveTo>
                    <a:pt x="5090" y="9084"/>
                  </a:moveTo>
                  <a:cubicBezTo>
                    <a:pt x="5018" y="9084"/>
                    <a:pt x="4947" y="9121"/>
                    <a:pt x="4904" y="9186"/>
                  </a:cubicBezTo>
                  <a:cubicBezTo>
                    <a:pt x="4737" y="9419"/>
                    <a:pt x="4604" y="9653"/>
                    <a:pt x="4470" y="9886"/>
                  </a:cubicBezTo>
                  <a:cubicBezTo>
                    <a:pt x="4403" y="10020"/>
                    <a:pt x="4437" y="10120"/>
                    <a:pt x="4537" y="10186"/>
                  </a:cubicBezTo>
                  <a:cubicBezTo>
                    <a:pt x="4570" y="10220"/>
                    <a:pt x="4604" y="10220"/>
                    <a:pt x="4637" y="10220"/>
                  </a:cubicBezTo>
                  <a:cubicBezTo>
                    <a:pt x="4704" y="10220"/>
                    <a:pt x="4770" y="10186"/>
                    <a:pt x="4837" y="10120"/>
                  </a:cubicBezTo>
                  <a:cubicBezTo>
                    <a:pt x="4970" y="9886"/>
                    <a:pt x="5104" y="9653"/>
                    <a:pt x="5271" y="9419"/>
                  </a:cubicBezTo>
                  <a:cubicBezTo>
                    <a:pt x="5337" y="9319"/>
                    <a:pt x="5304" y="9186"/>
                    <a:pt x="5204" y="9119"/>
                  </a:cubicBezTo>
                  <a:cubicBezTo>
                    <a:pt x="5169" y="9095"/>
                    <a:pt x="5129" y="9084"/>
                    <a:pt x="5090" y="9084"/>
                  </a:cubicBezTo>
                  <a:close/>
                  <a:moveTo>
                    <a:pt x="4262" y="10541"/>
                  </a:moveTo>
                  <a:cubicBezTo>
                    <a:pt x="4189" y="10541"/>
                    <a:pt x="4120" y="10578"/>
                    <a:pt x="4070" y="10653"/>
                  </a:cubicBezTo>
                  <a:cubicBezTo>
                    <a:pt x="3970" y="10920"/>
                    <a:pt x="3836" y="11187"/>
                    <a:pt x="3770" y="11454"/>
                  </a:cubicBezTo>
                  <a:cubicBezTo>
                    <a:pt x="3736" y="11587"/>
                    <a:pt x="3803" y="11687"/>
                    <a:pt x="3903" y="11721"/>
                  </a:cubicBezTo>
                  <a:lnTo>
                    <a:pt x="3970" y="11721"/>
                  </a:lnTo>
                  <a:cubicBezTo>
                    <a:pt x="4036" y="11721"/>
                    <a:pt x="4137" y="11687"/>
                    <a:pt x="4170" y="11587"/>
                  </a:cubicBezTo>
                  <a:cubicBezTo>
                    <a:pt x="4237" y="11354"/>
                    <a:pt x="4337" y="11087"/>
                    <a:pt x="4470" y="10820"/>
                  </a:cubicBezTo>
                  <a:cubicBezTo>
                    <a:pt x="4503" y="10720"/>
                    <a:pt x="4470" y="10620"/>
                    <a:pt x="4337" y="10553"/>
                  </a:cubicBezTo>
                  <a:cubicBezTo>
                    <a:pt x="4312" y="10545"/>
                    <a:pt x="4287" y="10541"/>
                    <a:pt x="4262" y="10541"/>
                  </a:cubicBezTo>
                  <a:close/>
                  <a:moveTo>
                    <a:pt x="3803" y="12121"/>
                  </a:moveTo>
                  <a:cubicBezTo>
                    <a:pt x="3670" y="12121"/>
                    <a:pt x="3569" y="12188"/>
                    <a:pt x="3536" y="12288"/>
                  </a:cubicBezTo>
                  <a:cubicBezTo>
                    <a:pt x="3503" y="12588"/>
                    <a:pt x="3469" y="12855"/>
                    <a:pt x="3436" y="13155"/>
                  </a:cubicBezTo>
                  <a:cubicBezTo>
                    <a:pt x="3436" y="13255"/>
                    <a:pt x="3503" y="13355"/>
                    <a:pt x="3636" y="13355"/>
                  </a:cubicBezTo>
                  <a:cubicBezTo>
                    <a:pt x="3770" y="13355"/>
                    <a:pt x="3836" y="13289"/>
                    <a:pt x="3870" y="13189"/>
                  </a:cubicBezTo>
                  <a:cubicBezTo>
                    <a:pt x="3870" y="12922"/>
                    <a:pt x="3903" y="12655"/>
                    <a:pt x="3970" y="12388"/>
                  </a:cubicBezTo>
                  <a:cubicBezTo>
                    <a:pt x="3970" y="12255"/>
                    <a:pt x="3903" y="12154"/>
                    <a:pt x="3803" y="12121"/>
                  </a:cubicBezTo>
                  <a:close/>
                  <a:moveTo>
                    <a:pt x="3636" y="13789"/>
                  </a:moveTo>
                  <a:cubicBezTo>
                    <a:pt x="3503" y="13789"/>
                    <a:pt x="3436" y="13889"/>
                    <a:pt x="3436" y="14022"/>
                  </a:cubicBezTo>
                  <a:cubicBezTo>
                    <a:pt x="3469" y="14289"/>
                    <a:pt x="3503" y="14590"/>
                    <a:pt x="3569" y="14856"/>
                  </a:cubicBezTo>
                  <a:cubicBezTo>
                    <a:pt x="3569" y="14956"/>
                    <a:pt x="3670" y="15023"/>
                    <a:pt x="3770" y="15023"/>
                  </a:cubicBezTo>
                  <a:lnTo>
                    <a:pt x="3803" y="15023"/>
                  </a:lnTo>
                  <a:cubicBezTo>
                    <a:pt x="3936" y="14990"/>
                    <a:pt x="4003" y="14890"/>
                    <a:pt x="3970" y="14756"/>
                  </a:cubicBezTo>
                  <a:cubicBezTo>
                    <a:pt x="3903" y="14523"/>
                    <a:pt x="3870" y="14256"/>
                    <a:pt x="3870" y="13989"/>
                  </a:cubicBezTo>
                  <a:cubicBezTo>
                    <a:pt x="3836" y="13856"/>
                    <a:pt x="3736" y="13789"/>
                    <a:pt x="3636" y="13789"/>
                  </a:cubicBezTo>
                  <a:close/>
                  <a:moveTo>
                    <a:pt x="4007" y="15411"/>
                  </a:moveTo>
                  <a:cubicBezTo>
                    <a:pt x="3984" y="15411"/>
                    <a:pt x="3960" y="15416"/>
                    <a:pt x="3936" y="15423"/>
                  </a:cubicBezTo>
                  <a:cubicBezTo>
                    <a:pt x="3803" y="15457"/>
                    <a:pt x="3770" y="15590"/>
                    <a:pt x="3803" y="15690"/>
                  </a:cubicBezTo>
                  <a:cubicBezTo>
                    <a:pt x="3903" y="15957"/>
                    <a:pt x="4003" y="16224"/>
                    <a:pt x="4137" y="16491"/>
                  </a:cubicBezTo>
                  <a:cubicBezTo>
                    <a:pt x="4203" y="16558"/>
                    <a:pt x="4270" y="16591"/>
                    <a:pt x="4337" y="16591"/>
                  </a:cubicBezTo>
                  <a:cubicBezTo>
                    <a:pt x="4370" y="16591"/>
                    <a:pt x="4403" y="16591"/>
                    <a:pt x="4437" y="16558"/>
                  </a:cubicBezTo>
                  <a:cubicBezTo>
                    <a:pt x="4537" y="16524"/>
                    <a:pt x="4570" y="16391"/>
                    <a:pt x="4503" y="16291"/>
                  </a:cubicBezTo>
                  <a:cubicBezTo>
                    <a:pt x="4403" y="16057"/>
                    <a:pt x="4270" y="15790"/>
                    <a:pt x="4203" y="15557"/>
                  </a:cubicBezTo>
                  <a:cubicBezTo>
                    <a:pt x="4152" y="15455"/>
                    <a:pt x="4082" y="15411"/>
                    <a:pt x="4007" y="15411"/>
                  </a:cubicBezTo>
                  <a:close/>
                  <a:moveTo>
                    <a:pt x="4789" y="16878"/>
                  </a:moveTo>
                  <a:cubicBezTo>
                    <a:pt x="4744" y="16878"/>
                    <a:pt x="4700" y="16895"/>
                    <a:pt x="4670" y="16925"/>
                  </a:cubicBezTo>
                  <a:cubicBezTo>
                    <a:pt x="4570" y="16991"/>
                    <a:pt x="4537" y="17125"/>
                    <a:pt x="4604" y="17191"/>
                  </a:cubicBezTo>
                  <a:cubicBezTo>
                    <a:pt x="4770" y="17425"/>
                    <a:pt x="4970" y="17658"/>
                    <a:pt x="5137" y="17859"/>
                  </a:cubicBezTo>
                  <a:lnTo>
                    <a:pt x="5071" y="17859"/>
                  </a:lnTo>
                  <a:cubicBezTo>
                    <a:pt x="4770" y="17925"/>
                    <a:pt x="4503" y="17992"/>
                    <a:pt x="4237" y="18092"/>
                  </a:cubicBezTo>
                  <a:cubicBezTo>
                    <a:pt x="4137" y="18159"/>
                    <a:pt x="4070" y="18259"/>
                    <a:pt x="4103" y="18359"/>
                  </a:cubicBezTo>
                  <a:cubicBezTo>
                    <a:pt x="4137" y="18459"/>
                    <a:pt x="4237" y="18492"/>
                    <a:pt x="4303" y="18492"/>
                  </a:cubicBezTo>
                  <a:lnTo>
                    <a:pt x="4370" y="18492"/>
                  </a:lnTo>
                  <a:cubicBezTo>
                    <a:pt x="4637" y="18392"/>
                    <a:pt x="4870" y="18326"/>
                    <a:pt x="5137" y="18259"/>
                  </a:cubicBezTo>
                  <a:cubicBezTo>
                    <a:pt x="5271" y="18225"/>
                    <a:pt x="5337" y="18125"/>
                    <a:pt x="5304" y="18025"/>
                  </a:cubicBezTo>
                  <a:cubicBezTo>
                    <a:pt x="5304" y="17992"/>
                    <a:pt x="5271" y="17959"/>
                    <a:pt x="5271" y="17925"/>
                  </a:cubicBezTo>
                  <a:cubicBezTo>
                    <a:pt x="5337" y="17925"/>
                    <a:pt x="5404" y="17925"/>
                    <a:pt x="5471" y="17859"/>
                  </a:cubicBezTo>
                  <a:cubicBezTo>
                    <a:pt x="5538" y="17792"/>
                    <a:pt x="5538" y="17658"/>
                    <a:pt x="5471" y="17592"/>
                  </a:cubicBezTo>
                  <a:cubicBezTo>
                    <a:pt x="5271" y="17392"/>
                    <a:pt x="5104" y="17191"/>
                    <a:pt x="4937" y="16958"/>
                  </a:cubicBezTo>
                  <a:cubicBezTo>
                    <a:pt x="4900" y="16903"/>
                    <a:pt x="4843" y="16878"/>
                    <a:pt x="4789" y="16878"/>
                  </a:cubicBezTo>
                  <a:close/>
                  <a:moveTo>
                    <a:pt x="7583" y="17883"/>
                  </a:moveTo>
                  <a:cubicBezTo>
                    <a:pt x="7495" y="17883"/>
                    <a:pt x="7400" y="17943"/>
                    <a:pt x="7372" y="18025"/>
                  </a:cubicBezTo>
                  <a:cubicBezTo>
                    <a:pt x="7339" y="18159"/>
                    <a:pt x="7406" y="18259"/>
                    <a:pt x="7539" y="18292"/>
                  </a:cubicBezTo>
                  <a:cubicBezTo>
                    <a:pt x="7839" y="18359"/>
                    <a:pt x="8073" y="18459"/>
                    <a:pt x="8239" y="18559"/>
                  </a:cubicBezTo>
                  <a:cubicBezTo>
                    <a:pt x="8273" y="18592"/>
                    <a:pt x="8306" y="18592"/>
                    <a:pt x="8340" y="18592"/>
                  </a:cubicBezTo>
                  <a:cubicBezTo>
                    <a:pt x="8406" y="18592"/>
                    <a:pt x="8473" y="18559"/>
                    <a:pt x="8540" y="18526"/>
                  </a:cubicBezTo>
                  <a:cubicBezTo>
                    <a:pt x="8606" y="18426"/>
                    <a:pt x="8573" y="18292"/>
                    <a:pt x="8473" y="18225"/>
                  </a:cubicBezTo>
                  <a:cubicBezTo>
                    <a:pt x="8273" y="18092"/>
                    <a:pt x="7973" y="17959"/>
                    <a:pt x="7639" y="17892"/>
                  </a:cubicBezTo>
                  <a:cubicBezTo>
                    <a:pt x="7621" y="17886"/>
                    <a:pt x="7603" y="17883"/>
                    <a:pt x="7583" y="17883"/>
                  </a:cubicBezTo>
                  <a:close/>
                  <a:moveTo>
                    <a:pt x="5904" y="17725"/>
                  </a:moveTo>
                  <a:cubicBezTo>
                    <a:pt x="5804" y="17725"/>
                    <a:pt x="5704" y="17825"/>
                    <a:pt x="5738" y="17959"/>
                  </a:cubicBezTo>
                  <a:cubicBezTo>
                    <a:pt x="5738" y="18025"/>
                    <a:pt x="5771" y="18092"/>
                    <a:pt x="5804" y="18125"/>
                  </a:cubicBezTo>
                  <a:cubicBezTo>
                    <a:pt x="5804" y="18125"/>
                    <a:pt x="5771" y="18125"/>
                    <a:pt x="5771" y="18159"/>
                  </a:cubicBezTo>
                  <a:cubicBezTo>
                    <a:pt x="5704" y="18225"/>
                    <a:pt x="5738" y="18359"/>
                    <a:pt x="5804" y="18426"/>
                  </a:cubicBezTo>
                  <a:cubicBezTo>
                    <a:pt x="6071" y="18626"/>
                    <a:pt x="6305" y="18759"/>
                    <a:pt x="6572" y="18893"/>
                  </a:cubicBezTo>
                  <a:cubicBezTo>
                    <a:pt x="6605" y="18893"/>
                    <a:pt x="6605" y="18926"/>
                    <a:pt x="6638" y="18926"/>
                  </a:cubicBezTo>
                  <a:cubicBezTo>
                    <a:pt x="6738" y="18926"/>
                    <a:pt x="6805" y="18859"/>
                    <a:pt x="6838" y="18793"/>
                  </a:cubicBezTo>
                  <a:cubicBezTo>
                    <a:pt x="6872" y="18692"/>
                    <a:pt x="6838" y="18559"/>
                    <a:pt x="6738" y="18526"/>
                  </a:cubicBezTo>
                  <a:cubicBezTo>
                    <a:pt x="6538" y="18426"/>
                    <a:pt x="6305" y="18292"/>
                    <a:pt x="6105" y="18125"/>
                  </a:cubicBezTo>
                  <a:lnTo>
                    <a:pt x="6305" y="18125"/>
                  </a:lnTo>
                  <a:cubicBezTo>
                    <a:pt x="6472" y="18159"/>
                    <a:pt x="6605" y="18159"/>
                    <a:pt x="6738" y="18159"/>
                  </a:cubicBezTo>
                  <a:cubicBezTo>
                    <a:pt x="6872" y="18159"/>
                    <a:pt x="6972" y="18092"/>
                    <a:pt x="6972" y="17959"/>
                  </a:cubicBezTo>
                  <a:cubicBezTo>
                    <a:pt x="6972" y="17859"/>
                    <a:pt x="6905" y="17758"/>
                    <a:pt x="6772" y="17725"/>
                  </a:cubicBezTo>
                  <a:close/>
                  <a:moveTo>
                    <a:pt x="8274" y="18751"/>
                  </a:moveTo>
                  <a:cubicBezTo>
                    <a:pt x="8252" y="18751"/>
                    <a:pt x="8230" y="18753"/>
                    <a:pt x="8206" y="18759"/>
                  </a:cubicBezTo>
                  <a:lnTo>
                    <a:pt x="8073" y="18759"/>
                  </a:lnTo>
                  <a:cubicBezTo>
                    <a:pt x="7989" y="18776"/>
                    <a:pt x="7898" y="18784"/>
                    <a:pt x="7797" y="18784"/>
                  </a:cubicBezTo>
                  <a:cubicBezTo>
                    <a:pt x="7697" y="18784"/>
                    <a:pt x="7589" y="18776"/>
                    <a:pt x="7472" y="18759"/>
                  </a:cubicBezTo>
                  <a:cubicBezTo>
                    <a:pt x="7459" y="18755"/>
                    <a:pt x="7445" y="18753"/>
                    <a:pt x="7432" y="18753"/>
                  </a:cubicBezTo>
                  <a:cubicBezTo>
                    <a:pt x="7347" y="18753"/>
                    <a:pt x="7268" y="18839"/>
                    <a:pt x="7239" y="18926"/>
                  </a:cubicBezTo>
                  <a:cubicBezTo>
                    <a:pt x="7205" y="19059"/>
                    <a:pt x="7305" y="19159"/>
                    <a:pt x="7406" y="19159"/>
                  </a:cubicBezTo>
                  <a:cubicBezTo>
                    <a:pt x="7539" y="19193"/>
                    <a:pt x="7706" y="19226"/>
                    <a:pt x="7839" y="19226"/>
                  </a:cubicBezTo>
                  <a:cubicBezTo>
                    <a:pt x="7939" y="19226"/>
                    <a:pt x="8039" y="19193"/>
                    <a:pt x="8139" y="19193"/>
                  </a:cubicBezTo>
                  <a:cubicBezTo>
                    <a:pt x="8206" y="19159"/>
                    <a:pt x="8273" y="19159"/>
                    <a:pt x="8306" y="19159"/>
                  </a:cubicBezTo>
                  <a:cubicBezTo>
                    <a:pt x="8440" y="19126"/>
                    <a:pt x="8506" y="18993"/>
                    <a:pt x="8473" y="18893"/>
                  </a:cubicBezTo>
                  <a:cubicBezTo>
                    <a:pt x="8446" y="18810"/>
                    <a:pt x="8373" y="18751"/>
                    <a:pt x="8274" y="18751"/>
                  </a:cubicBezTo>
                  <a:close/>
                  <a:moveTo>
                    <a:pt x="3551" y="18458"/>
                  </a:moveTo>
                  <a:cubicBezTo>
                    <a:pt x="3511" y="18458"/>
                    <a:pt x="3471" y="18469"/>
                    <a:pt x="3436" y="18492"/>
                  </a:cubicBezTo>
                  <a:cubicBezTo>
                    <a:pt x="3203" y="18626"/>
                    <a:pt x="2969" y="18793"/>
                    <a:pt x="2736" y="18993"/>
                  </a:cubicBezTo>
                  <a:cubicBezTo>
                    <a:pt x="2669" y="19059"/>
                    <a:pt x="2635" y="19193"/>
                    <a:pt x="2702" y="19260"/>
                  </a:cubicBezTo>
                  <a:cubicBezTo>
                    <a:pt x="2769" y="19326"/>
                    <a:pt x="2802" y="19360"/>
                    <a:pt x="2869" y="19360"/>
                  </a:cubicBezTo>
                  <a:cubicBezTo>
                    <a:pt x="2936" y="19360"/>
                    <a:pt x="2969" y="19326"/>
                    <a:pt x="3002" y="19293"/>
                  </a:cubicBezTo>
                  <a:cubicBezTo>
                    <a:pt x="3203" y="19126"/>
                    <a:pt x="3436" y="18959"/>
                    <a:pt x="3670" y="18826"/>
                  </a:cubicBezTo>
                  <a:cubicBezTo>
                    <a:pt x="3770" y="18793"/>
                    <a:pt x="3803" y="18659"/>
                    <a:pt x="3736" y="18559"/>
                  </a:cubicBezTo>
                  <a:cubicBezTo>
                    <a:pt x="3693" y="18494"/>
                    <a:pt x="3622" y="18458"/>
                    <a:pt x="3551" y="18458"/>
                  </a:cubicBezTo>
                  <a:close/>
                  <a:moveTo>
                    <a:pt x="2284" y="19513"/>
                  </a:moveTo>
                  <a:cubicBezTo>
                    <a:pt x="2229" y="19513"/>
                    <a:pt x="2172" y="19538"/>
                    <a:pt x="2135" y="19593"/>
                  </a:cubicBezTo>
                  <a:cubicBezTo>
                    <a:pt x="1935" y="19793"/>
                    <a:pt x="1768" y="20027"/>
                    <a:pt x="1601" y="20260"/>
                  </a:cubicBezTo>
                  <a:cubicBezTo>
                    <a:pt x="1535" y="20360"/>
                    <a:pt x="1568" y="20494"/>
                    <a:pt x="1635" y="20560"/>
                  </a:cubicBezTo>
                  <a:cubicBezTo>
                    <a:pt x="1701" y="20560"/>
                    <a:pt x="1735" y="20594"/>
                    <a:pt x="1768" y="20594"/>
                  </a:cubicBezTo>
                  <a:cubicBezTo>
                    <a:pt x="1835" y="20594"/>
                    <a:pt x="1902" y="20560"/>
                    <a:pt x="1935" y="20494"/>
                  </a:cubicBezTo>
                  <a:cubicBezTo>
                    <a:pt x="2102" y="20260"/>
                    <a:pt x="2269" y="20060"/>
                    <a:pt x="2435" y="19860"/>
                  </a:cubicBezTo>
                  <a:cubicBezTo>
                    <a:pt x="2502" y="19760"/>
                    <a:pt x="2502" y="19626"/>
                    <a:pt x="2402" y="19560"/>
                  </a:cubicBezTo>
                  <a:cubicBezTo>
                    <a:pt x="2372" y="19530"/>
                    <a:pt x="2329" y="19513"/>
                    <a:pt x="2284" y="19513"/>
                  </a:cubicBezTo>
                  <a:close/>
                  <a:moveTo>
                    <a:pt x="1355" y="20882"/>
                  </a:moveTo>
                  <a:cubicBezTo>
                    <a:pt x="1274" y="20882"/>
                    <a:pt x="1193" y="20919"/>
                    <a:pt x="1168" y="20994"/>
                  </a:cubicBezTo>
                  <a:cubicBezTo>
                    <a:pt x="1034" y="21261"/>
                    <a:pt x="901" y="21494"/>
                    <a:pt x="801" y="21795"/>
                  </a:cubicBezTo>
                  <a:cubicBezTo>
                    <a:pt x="767" y="21895"/>
                    <a:pt x="834" y="21995"/>
                    <a:pt x="934" y="22062"/>
                  </a:cubicBezTo>
                  <a:lnTo>
                    <a:pt x="1001" y="22062"/>
                  </a:lnTo>
                  <a:cubicBezTo>
                    <a:pt x="1101" y="22062"/>
                    <a:pt x="1168" y="22028"/>
                    <a:pt x="1201" y="21928"/>
                  </a:cubicBezTo>
                  <a:cubicBezTo>
                    <a:pt x="1301" y="21661"/>
                    <a:pt x="1401" y="21428"/>
                    <a:pt x="1535" y="21194"/>
                  </a:cubicBezTo>
                  <a:cubicBezTo>
                    <a:pt x="1568" y="21094"/>
                    <a:pt x="1535" y="20961"/>
                    <a:pt x="1435" y="20894"/>
                  </a:cubicBezTo>
                  <a:cubicBezTo>
                    <a:pt x="1410" y="20886"/>
                    <a:pt x="1382" y="20882"/>
                    <a:pt x="1355" y="20882"/>
                  </a:cubicBezTo>
                  <a:close/>
                  <a:moveTo>
                    <a:pt x="801" y="22428"/>
                  </a:moveTo>
                  <a:cubicBezTo>
                    <a:pt x="701" y="22428"/>
                    <a:pt x="567" y="22462"/>
                    <a:pt x="534" y="22595"/>
                  </a:cubicBezTo>
                  <a:cubicBezTo>
                    <a:pt x="501" y="22762"/>
                    <a:pt x="434" y="22929"/>
                    <a:pt x="401" y="23096"/>
                  </a:cubicBezTo>
                  <a:cubicBezTo>
                    <a:pt x="367" y="23196"/>
                    <a:pt x="367" y="23296"/>
                    <a:pt x="334" y="23396"/>
                  </a:cubicBezTo>
                  <a:cubicBezTo>
                    <a:pt x="300" y="23529"/>
                    <a:pt x="401" y="23629"/>
                    <a:pt x="501" y="23663"/>
                  </a:cubicBezTo>
                  <a:lnTo>
                    <a:pt x="534" y="23663"/>
                  </a:lnTo>
                  <a:cubicBezTo>
                    <a:pt x="634" y="23663"/>
                    <a:pt x="734" y="23596"/>
                    <a:pt x="734" y="23496"/>
                  </a:cubicBezTo>
                  <a:cubicBezTo>
                    <a:pt x="767" y="23396"/>
                    <a:pt x="801" y="23296"/>
                    <a:pt x="801" y="23196"/>
                  </a:cubicBezTo>
                  <a:cubicBezTo>
                    <a:pt x="868" y="23029"/>
                    <a:pt x="901" y="22862"/>
                    <a:pt x="934" y="22695"/>
                  </a:cubicBezTo>
                  <a:cubicBezTo>
                    <a:pt x="968" y="22595"/>
                    <a:pt x="901" y="22462"/>
                    <a:pt x="801" y="22428"/>
                  </a:cubicBezTo>
                  <a:close/>
                  <a:moveTo>
                    <a:pt x="434" y="24063"/>
                  </a:moveTo>
                  <a:cubicBezTo>
                    <a:pt x="300" y="24063"/>
                    <a:pt x="200" y="24130"/>
                    <a:pt x="167" y="24230"/>
                  </a:cubicBezTo>
                  <a:cubicBezTo>
                    <a:pt x="134" y="24530"/>
                    <a:pt x="100" y="24797"/>
                    <a:pt x="67" y="25064"/>
                  </a:cubicBezTo>
                  <a:cubicBezTo>
                    <a:pt x="67" y="25197"/>
                    <a:pt x="134" y="25297"/>
                    <a:pt x="267" y="25297"/>
                  </a:cubicBezTo>
                  <a:cubicBezTo>
                    <a:pt x="367" y="25297"/>
                    <a:pt x="467" y="25230"/>
                    <a:pt x="501" y="25130"/>
                  </a:cubicBezTo>
                  <a:cubicBezTo>
                    <a:pt x="501" y="24864"/>
                    <a:pt x="534" y="24563"/>
                    <a:pt x="601" y="24296"/>
                  </a:cubicBezTo>
                  <a:cubicBezTo>
                    <a:pt x="601" y="24196"/>
                    <a:pt x="534" y="24096"/>
                    <a:pt x="434" y="24063"/>
                  </a:cubicBezTo>
                  <a:close/>
                  <a:moveTo>
                    <a:pt x="234" y="25731"/>
                  </a:moveTo>
                  <a:cubicBezTo>
                    <a:pt x="134" y="25731"/>
                    <a:pt x="0" y="25798"/>
                    <a:pt x="0" y="25931"/>
                  </a:cubicBezTo>
                  <a:cubicBezTo>
                    <a:pt x="0" y="26064"/>
                    <a:pt x="0" y="26198"/>
                    <a:pt x="0" y="26298"/>
                  </a:cubicBezTo>
                  <a:cubicBezTo>
                    <a:pt x="0" y="26465"/>
                    <a:pt x="0" y="26631"/>
                    <a:pt x="0" y="26765"/>
                  </a:cubicBezTo>
                  <a:cubicBezTo>
                    <a:pt x="34" y="26898"/>
                    <a:pt x="100" y="26965"/>
                    <a:pt x="234" y="26965"/>
                  </a:cubicBezTo>
                  <a:cubicBezTo>
                    <a:pt x="334" y="26965"/>
                    <a:pt x="434" y="26865"/>
                    <a:pt x="434" y="26765"/>
                  </a:cubicBezTo>
                  <a:cubicBezTo>
                    <a:pt x="434" y="26598"/>
                    <a:pt x="434" y="26465"/>
                    <a:pt x="434" y="26298"/>
                  </a:cubicBezTo>
                  <a:cubicBezTo>
                    <a:pt x="434" y="26198"/>
                    <a:pt x="434" y="26064"/>
                    <a:pt x="434" y="25931"/>
                  </a:cubicBezTo>
                  <a:cubicBezTo>
                    <a:pt x="434" y="25831"/>
                    <a:pt x="334" y="25731"/>
                    <a:pt x="234" y="25731"/>
                  </a:cubicBezTo>
                  <a:close/>
                  <a:moveTo>
                    <a:pt x="309" y="27392"/>
                  </a:moveTo>
                  <a:cubicBezTo>
                    <a:pt x="295" y="27392"/>
                    <a:pt x="281" y="27394"/>
                    <a:pt x="267" y="27399"/>
                  </a:cubicBezTo>
                  <a:cubicBezTo>
                    <a:pt x="167" y="27399"/>
                    <a:pt x="67" y="27499"/>
                    <a:pt x="100" y="27632"/>
                  </a:cubicBezTo>
                  <a:cubicBezTo>
                    <a:pt x="134" y="27899"/>
                    <a:pt x="167" y="28199"/>
                    <a:pt x="234" y="28466"/>
                  </a:cubicBezTo>
                  <a:cubicBezTo>
                    <a:pt x="267" y="28566"/>
                    <a:pt x="334" y="28633"/>
                    <a:pt x="434" y="28633"/>
                  </a:cubicBezTo>
                  <a:lnTo>
                    <a:pt x="501" y="28633"/>
                  </a:lnTo>
                  <a:cubicBezTo>
                    <a:pt x="601" y="28600"/>
                    <a:pt x="667" y="28466"/>
                    <a:pt x="634" y="28366"/>
                  </a:cubicBezTo>
                  <a:cubicBezTo>
                    <a:pt x="601" y="28099"/>
                    <a:pt x="534" y="27832"/>
                    <a:pt x="501" y="27565"/>
                  </a:cubicBezTo>
                  <a:cubicBezTo>
                    <a:pt x="501" y="27479"/>
                    <a:pt x="401" y="27392"/>
                    <a:pt x="309" y="27392"/>
                  </a:cubicBezTo>
                  <a:close/>
                  <a:moveTo>
                    <a:pt x="704" y="29006"/>
                  </a:moveTo>
                  <a:cubicBezTo>
                    <a:pt x="673" y="29006"/>
                    <a:pt x="638" y="29015"/>
                    <a:pt x="601" y="29033"/>
                  </a:cubicBezTo>
                  <a:cubicBezTo>
                    <a:pt x="501" y="29067"/>
                    <a:pt x="434" y="29167"/>
                    <a:pt x="467" y="29300"/>
                  </a:cubicBezTo>
                  <a:cubicBezTo>
                    <a:pt x="567" y="29567"/>
                    <a:pt x="701" y="29834"/>
                    <a:pt x="834" y="30067"/>
                  </a:cubicBezTo>
                  <a:cubicBezTo>
                    <a:pt x="868" y="30134"/>
                    <a:pt x="934" y="30201"/>
                    <a:pt x="1001" y="30201"/>
                  </a:cubicBezTo>
                  <a:cubicBezTo>
                    <a:pt x="1034" y="30201"/>
                    <a:pt x="1068" y="30167"/>
                    <a:pt x="1101" y="30167"/>
                  </a:cubicBezTo>
                  <a:cubicBezTo>
                    <a:pt x="1201" y="30101"/>
                    <a:pt x="1234" y="30001"/>
                    <a:pt x="1201" y="29901"/>
                  </a:cubicBezTo>
                  <a:cubicBezTo>
                    <a:pt x="1068" y="29667"/>
                    <a:pt x="968" y="29400"/>
                    <a:pt x="868" y="29133"/>
                  </a:cubicBezTo>
                  <a:cubicBezTo>
                    <a:pt x="844" y="29061"/>
                    <a:pt x="785" y="29006"/>
                    <a:pt x="704" y="29006"/>
                  </a:cubicBezTo>
                  <a:close/>
                  <a:moveTo>
                    <a:pt x="1453" y="30488"/>
                  </a:moveTo>
                  <a:cubicBezTo>
                    <a:pt x="1408" y="30488"/>
                    <a:pt x="1365" y="30504"/>
                    <a:pt x="1335" y="30534"/>
                  </a:cubicBezTo>
                  <a:cubicBezTo>
                    <a:pt x="1234" y="30601"/>
                    <a:pt x="1201" y="30734"/>
                    <a:pt x="1268" y="30801"/>
                  </a:cubicBezTo>
                  <a:cubicBezTo>
                    <a:pt x="1435" y="31035"/>
                    <a:pt x="1635" y="31268"/>
                    <a:pt x="1802" y="31468"/>
                  </a:cubicBezTo>
                  <a:cubicBezTo>
                    <a:pt x="1868" y="31535"/>
                    <a:pt x="1902" y="31535"/>
                    <a:pt x="1968" y="31535"/>
                  </a:cubicBezTo>
                  <a:cubicBezTo>
                    <a:pt x="2035" y="31535"/>
                    <a:pt x="2068" y="31535"/>
                    <a:pt x="2102" y="31502"/>
                  </a:cubicBezTo>
                  <a:cubicBezTo>
                    <a:pt x="2202" y="31402"/>
                    <a:pt x="2202" y="31268"/>
                    <a:pt x="2135" y="31201"/>
                  </a:cubicBezTo>
                  <a:cubicBezTo>
                    <a:pt x="1935" y="31001"/>
                    <a:pt x="1768" y="30801"/>
                    <a:pt x="1601" y="30568"/>
                  </a:cubicBezTo>
                  <a:cubicBezTo>
                    <a:pt x="1565" y="30513"/>
                    <a:pt x="1508" y="30488"/>
                    <a:pt x="1453" y="30488"/>
                  </a:cubicBezTo>
                  <a:close/>
                  <a:moveTo>
                    <a:pt x="2584" y="31689"/>
                  </a:moveTo>
                  <a:cubicBezTo>
                    <a:pt x="2529" y="31689"/>
                    <a:pt x="2472" y="31713"/>
                    <a:pt x="2435" y="31769"/>
                  </a:cubicBezTo>
                  <a:cubicBezTo>
                    <a:pt x="2335" y="31869"/>
                    <a:pt x="2369" y="32002"/>
                    <a:pt x="2469" y="32069"/>
                  </a:cubicBezTo>
                  <a:cubicBezTo>
                    <a:pt x="2669" y="32236"/>
                    <a:pt x="2902" y="32402"/>
                    <a:pt x="3169" y="32536"/>
                  </a:cubicBezTo>
                  <a:cubicBezTo>
                    <a:pt x="3203" y="32569"/>
                    <a:pt x="3236" y="32569"/>
                    <a:pt x="3269" y="32569"/>
                  </a:cubicBezTo>
                  <a:cubicBezTo>
                    <a:pt x="3336" y="32569"/>
                    <a:pt x="3403" y="32536"/>
                    <a:pt x="3436" y="32469"/>
                  </a:cubicBezTo>
                  <a:cubicBezTo>
                    <a:pt x="3503" y="32369"/>
                    <a:pt x="3469" y="32236"/>
                    <a:pt x="3369" y="32202"/>
                  </a:cubicBezTo>
                  <a:cubicBezTo>
                    <a:pt x="3136" y="32069"/>
                    <a:pt x="2902" y="31902"/>
                    <a:pt x="2702" y="31735"/>
                  </a:cubicBezTo>
                  <a:cubicBezTo>
                    <a:pt x="2672" y="31705"/>
                    <a:pt x="2629" y="31689"/>
                    <a:pt x="2584" y="31689"/>
                  </a:cubicBezTo>
                  <a:close/>
                  <a:moveTo>
                    <a:pt x="4014" y="32542"/>
                  </a:moveTo>
                  <a:cubicBezTo>
                    <a:pt x="3934" y="32542"/>
                    <a:pt x="3851" y="32597"/>
                    <a:pt x="3803" y="32669"/>
                  </a:cubicBezTo>
                  <a:cubicBezTo>
                    <a:pt x="3770" y="32769"/>
                    <a:pt x="3803" y="32903"/>
                    <a:pt x="3936" y="32936"/>
                  </a:cubicBezTo>
                  <a:cubicBezTo>
                    <a:pt x="4170" y="33069"/>
                    <a:pt x="4437" y="33170"/>
                    <a:pt x="4737" y="33236"/>
                  </a:cubicBezTo>
                  <a:cubicBezTo>
                    <a:pt x="4737" y="33270"/>
                    <a:pt x="4770" y="33270"/>
                    <a:pt x="4770" y="33270"/>
                  </a:cubicBezTo>
                  <a:cubicBezTo>
                    <a:pt x="4870" y="33270"/>
                    <a:pt x="4970" y="33203"/>
                    <a:pt x="4970" y="33103"/>
                  </a:cubicBezTo>
                  <a:cubicBezTo>
                    <a:pt x="5004" y="33003"/>
                    <a:pt x="4970" y="32903"/>
                    <a:pt x="4837" y="32836"/>
                  </a:cubicBezTo>
                  <a:cubicBezTo>
                    <a:pt x="4604" y="32769"/>
                    <a:pt x="4337" y="32669"/>
                    <a:pt x="4103" y="32569"/>
                  </a:cubicBezTo>
                  <a:cubicBezTo>
                    <a:pt x="4075" y="32550"/>
                    <a:pt x="4045" y="32542"/>
                    <a:pt x="4014" y="32542"/>
                  </a:cubicBezTo>
                  <a:close/>
                  <a:moveTo>
                    <a:pt x="5584" y="33061"/>
                  </a:moveTo>
                  <a:cubicBezTo>
                    <a:pt x="5495" y="33061"/>
                    <a:pt x="5398" y="33126"/>
                    <a:pt x="5371" y="33236"/>
                  </a:cubicBezTo>
                  <a:cubicBezTo>
                    <a:pt x="5371" y="33336"/>
                    <a:pt x="5437" y="33436"/>
                    <a:pt x="5538" y="33470"/>
                  </a:cubicBezTo>
                  <a:cubicBezTo>
                    <a:pt x="5804" y="33536"/>
                    <a:pt x="6105" y="33603"/>
                    <a:pt x="6371" y="33637"/>
                  </a:cubicBezTo>
                  <a:lnTo>
                    <a:pt x="6405" y="33637"/>
                  </a:lnTo>
                  <a:cubicBezTo>
                    <a:pt x="6505" y="33637"/>
                    <a:pt x="6605" y="33570"/>
                    <a:pt x="6605" y="33470"/>
                  </a:cubicBezTo>
                  <a:cubicBezTo>
                    <a:pt x="6638" y="33336"/>
                    <a:pt x="6538" y="33236"/>
                    <a:pt x="6438" y="33203"/>
                  </a:cubicBezTo>
                  <a:cubicBezTo>
                    <a:pt x="6171" y="33170"/>
                    <a:pt x="5904" y="33136"/>
                    <a:pt x="5638" y="33069"/>
                  </a:cubicBezTo>
                  <a:cubicBezTo>
                    <a:pt x="5620" y="33064"/>
                    <a:pt x="5602" y="33061"/>
                    <a:pt x="5584" y="33061"/>
                  </a:cubicBezTo>
                  <a:close/>
                  <a:moveTo>
                    <a:pt x="7239" y="33303"/>
                  </a:moveTo>
                  <a:cubicBezTo>
                    <a:pt x="7139" y="33303"/>
                    <a:pt x="7039" y="33403"/>
                    <a:pt x="7039" y="33503"/>
                  </a:cubicBezTo>
                  <a:cubicBezTo>
                    <a:pt x="7005" y="33603"/>
                    <a:pt x="7105" y="33703"/>
                    <a:pt x="7205" y="33737"/>
                  </a:cubicBezTo>
                  <a:cubicBezTo>
                    <a:pt x="7506" y="33737"/>
                    <a:pt x="7772" y="33770"/>
                    <a:pt x="8073" y="33770"/>
                  </a:cubicBezTo>
                  <a:cubicBezTo>
                    <a:pt x="8173" y="33770"/>
                    <a:pt x="8273" y="33670"/>
                    <a:pt x="8273" y="33570"/>
                  </a:cubicBezTo>
                  <a:cubicBezTo>
                    <a:pt x="8273" y="33470"/>
                    <a:pt x="8173" y="33370"/>
                    <a:pt x="8073" y="33370"/>
                  </a:cubicBezTo>
                  <a:cubicBezTo>
                    <a:pt x="7806" y="33336"/>
                    <a:pt x="7506" y="33336"/>
                    <a:pt x="7239" y="33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6"/>
            <p:cNvSpPr/>
            <p:nvPr/>
          </p:nvSpPr>
          <p:spPr>
            <a:xfrm>
              <a:off x="4242375" y="2242675"/>
              <a:ext cx="40050" cy="156175"/>
            </a:xfrm>
            <a:custGeom>
              <a:avLst/>
              <a:gdLst/>
              <a:ahLst/>
              <a:cxnLst/>
              <a:rect l="l" t="t" r="r" b="b"/>
              <a:pathLst>
                <a:path w="1602" h="6247" extrusionOk="0">
                  <a:moveTo>
                    <a:pt x="235" y="0"/>
                  </a:moveTo>
                  <a:cubicBezTo>
                    <a:pt x="213" y="0"/>
                    <a:pt x="191" y="3"/>
                    <a:pt x="167" y="9"/>
                  </a:cubicBezTo>
                  <a:cubicBezTo>
                    <a:pt x="67" y="42"/>
                    <a:pt x="0" y="142"/>
                    <a:pt x="34" y="242"/>
                  </a:cubicBezTo>
                  <a:cubicBezTo>
                    <a:pt x="34" y="309"/>
                    <a:pt x="1168" y="4078"/>
                    <a:pt x="667" y="5980"/>
                  </a:cubicBezTo>
                  <a:cubicBezTo>
                    <a:pt x="634" y="6080"/>
                    <a:pt x="701" y="6213"/>
                    <a:pt x="801" y="6247"/>
                  </a:cubicBezTo>
                  <a:lnTo>
                    <a:pt x="867" y="6247"/>
                  </a:lnTo>
                  <a:cubicBezTo>
                    <a:pt x="968" y="6247"/>
                    <a:pt x="1034" y="6180"/>
                    <a:pt x="1068" y="6080"/>
                  </a:cubicBezTo>
                  <a:cubicBezTo>
                    <a:pt x="1601" y="4078"/>
                    <a:pt x="467" y="309"/>
                    <a:pt x="434" y="142"/>
                  </a:cubicBezTo>
                  <a:cubicBezTo>
                    <a:pt x="406" y="60"/>
                    <a:pt x="334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6"/>
          <p:cNvGrpSpPr/>
          <p:nvPr/>
        </p:nvGrpSpPr>
        <p:grpSpPr>
          <a:xfrm flipH="1">
            <a:off x="719997" y="2349158"/>
            <a:ext cx="1802818" cy="2112468"/>
            <a:chOff x="16266800" y="3211075"/>
            <a:chExt cx="1966425" cy="2304175"/>
          </a:xfrm>
        </p:grpSpPr>
        <p:sp>
          <p:nvSpPr>
            <p:cNvPr id="3368" name="Google Shape;3368;p36"/>
            <p:cNvSpPr/>
            <p:nvPr/>
          </p:nvSpPr>
          <p:spPr>
            <a:xfrm>
              <a:off x="16450250" y="5070750"/>
              <a:ext cx="249375" cy="244350"/>
            </a:xfrm>
            <a:custGeom>
              <a:avLst/>
              <a:gdLst/>
              <a:ahLst/>
              <a:cxnLst/>
              <a:rect l="l" t="t" r="r" b="b"/>
              <a:pathLst>
                <a:path w="9975" h="9774" extrusionOk="0">
                  <a:moveTo>
                    <a:pt x="5204" y="0"/>
                  </a:moveTo>
                  <a:cubicBezTo>
                    <a:pt x="3670" y="0"/>
                    <a:pt x="2869" y="1034"/>
                    <a:pt x="2369" y="2102"/>
                  </a:cubicBezTo>
                  <a:cubicBezTo>
                    <a:pt x="1302" y="2602"/>
                    <a:pt x="534" y="3169"/>
                    <a:pt x="234" y="4236"/>
                  </a:cubicBezTo>
                  <a:cubicBezTo>
                    <a:pt x="1" y="5070"/>
                    <a:pt x="167" y="5971"/>
                    <a:pt x="668" y="6638"/>
                  </a:cubicBezTo>
                  <a:cubicBezTo>
                    <a:pt x="1035" y="7138"/>
                    <a:pt x="1535" y="7472"/>
                    <a:pt x="2236" y="7706"/>
                  </a:cubicBezTo>
                  <a:cubicBezTo>
                    <a:pt x="2669" y="8773"/>
                    <a:pt x="3403" y="9774"/>
                    <a:pt x="4937" y="9774"/>
                  </a:cubicBezTo>
                  <a:cubicBezTo>
                    <a:pt x="4971" y="9774"/>
                    <a:pt x="5071" y="9740"/>
                    <a:pt x="5071" y="9740"/>
                  </a:cubicBezTo>
                  <a:cubicBezTo>
                    <a:pt x="6472" y="9674"/>
                    <a:pt x="7172" y="8773"/>
                    <a:pt x="7739" y="7672"/>
                  </a:cubicBezTo>
                  <a:cubicBezTo>
                    <a:pt x="8373" y="7405"/>
                    <a:pt x="8673" y="7205"/>
                    <a:pt x="8940" y="6972"/>
                  </a:cubicBezTo>
                  <a:cubicBezTo>
                    <a:pt x="9641" y="6338"/>
                    <a:pt x="9974" y="5337"/>
                    <a:pt x="9774" y="4403"/>
                  </a:cubicBezTo>
                  <a:cubicBezTo>
                    <a:pt x="9541" y="3236"/>
                    <a:pt x="8740" y="2635"/>
                    <a:pt x="7940" y="2268"/>
                  </a:cubicBezTo>
                  <a:cubicBezTo>
                    <a:pt x="7806" y="1835"/>
                    <a:pt x="7673" y="1468"/>
                    <a:pt x="7406" y="1101"/>
                  </a:cubicBezTo>
                  <a:cubicBezTo>
                    <a:pt x="6906" y="434"/>
                    <a:pt x="6038" y="0"/>
                    <a:pt x="520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6"/>
            <p:cNvSpPr/>
            <p:nvPr/>
          </p:nvSpPr>
          <p:spPr>
            <a:xfrm>
              <a:off x="16266800" y="3211075"/>
              <a:ext cx="1966425" cy="2304175"/>
            </a:xfrm>
            <a:custGeom>
              <a:avLst/>
              <a:gdLst/>
              <a:ahLst/>
              <a:cxnLst/>
              <a:rect l="l" t="t" r="r" b="b"/>
              <a:pathLst>
                <a:path w="78657" h="92167" extrusionOk="0">
                  <a:moveTo>
                    <a:pt x="62611" y="38962"/>
                  </a:moveTo>
                  <a:cubicBezTo>
                    <a:pt x="62678" y="39095"/>
                    <a:pt x="62745" y="39229"/>
                    <a:pt x="62812" y="39395"/>
                  </a:cubicBezTo>
                  <a:cubicBezTo>
                    <a:pt x="62745" y="39329"/>
                    <a:pt x="62678" y="39295"/>
                    <a:pt x="62611" y="39262"/>
                  </a:cubicBezTo>
                  <a:cubicBezTo>
                    <a:pt x="62611" y="39162"/>
                    <a:pt x="62611" y="39062"/>
                    <a:pt x="62611" y="38962"/>
                  </a:cubicBezTo>
                  <a:close/>
                  <a:moveTo>
                    <a:pt x="19247" y="48102"/>
                  </a:moveTo>
                  <a:lnTo>
                    <a:pt x="19247" y="48102"/>
                  </a:lnTo>
                  <a:cubicBezTo>
                    <a:pt x="19747" y="48235"/>
                    <a:pt x="20281" y="48402"/>
                    <a:pt x="20815" y="48569"/>
                  </a:cubicBezTo>
                  <a:cubicBezTo>
                    <a:pt x="20481" y="48902"/>
                    <a:pt x="20114" y="49269"/>
                    <a:pt x="19747" y="49636"/>
                  </a:cubicBezTo>
                  <a:cubicBezTo>
                    <a:pt x="19714" y="49469"/>
                    <a:pt x="19681" y="49302"/>
                    <a:pt x="19647" y="49102"/>
                  </a:cubicBezTo>
                  <a:cubicBezTo>
                    <a:pt x="19547" y="48735"/>
                    <a:pt x="19414" y="48402"/>
                    <a:pt x="19247" y="48102"/>
                  </a:cubicBezTo>
                  <a:close/>
                  <a:moveTo>
                    <a:pt x="59142" y="47668"/>
                  </a:moveTo>
                  <a:lnTo>
                    <a:pt x="59142" y="47668"/>
                  </a:lnTo>
                  <a:cubicBezTo>
                    <a:pt x="59676" y="50303"/>
                    <a:pt x="60210" y="56107"/>
                    <a:pt x="58508" y="58209"/>
                  </a:cubicBezTo>
                  <a:cubicBezTo>
                    <a:pt x="58242" y="58542"/>
                    <a:pt x="57841" y="58876"/>
                    <a:pt x="56941" y="58876"/>
                  </a:cubicBezTo>
                  <a:cubicBezTo>
                    <a:pt x="56807" y="58876"/>
                    <a:pt x="56707" y="58876"/>
                    <a:pt x="56540" y="58843"/>
                  </a:cubicBezTo>
                  <a:cubicBezTo>
                    <a:pt x="56574" y="58809"/>
                    <a:pt x="56607" y="58743"/>
                    <a:pt x="56640" y="58709"/>
                  </a:cubicBezTo>
                  <a:cubicBezTo>
                    <a:pt x="57675" y="56541"/>
                    <a:pt x="57541" y="54406"/>
                    <a:pt x="56340" y="52538"/>
                  </a:cubicBezTo>
                  <a:cubicBezTo>
                    <a:pt x="56741" y="52104"/>
                    <a:pt x="57007" y="51637"/>
                    <a:pt x="57141" y="51137"/>
                  </a:cubicBezTo>
                  <a:cubicBezTo>
                    <a:pt x="57374" y="50370"/>
                    <a:pt x="57274" y="49569"/>
                    <a:pt x="56874" y="48869"/>
                  </a:cubicBezTo>
                  <a:cubicBezTo>
                    <a:pt x="56741" y="48635"/>
                    <a:pt x="56574" y="48435"/>
                    <a:pt x="56274" y="48135"/>
                  </a:cubicBezTo>
                  <a:cubicBezTo>
                    <a:pt x="57241" y="48102"/>
                    <a:pt x="58208" y="47935"/>
                    <a:pt x="59142" y="47668"/>
                  </a:cubicBezTo>
                  <a:close/>
                  <a:moveTo>
                    <a:pt x="39695" y="0"/>
                  </a:moveTo>
                  <a:cubicBezTo>
                    <a:pt x="38628" y="0"/>
                    <a:pt x="37927" y="467"/>
                    <a:pt x="37427" y="1168"/>
                  </a:cubicBezTo>
                  <a:cubicBezTo>
                    <a:pt x="36893" y="901"/>
                    <a:pt x="36526" y="834"/>
                    <a:pt x="36126" y="834"/>
                  </a:cubicBezTo>
                  <a:cubicBezTo>
                    <a:pt x="35959" y="834"/>
                    <a:pt x="35726" y="834"/>
                    <a:pt x="35425" y="901"/>
                  </a:cubicBezTo>
                  <a:cubicBezTo>
                    <a:pt x="34224" y="1235"/>
                    <a:pt x="33657" y="2002"/>
                    <a:pt x="33424" y="3103"/>
                  </a:cubicBezTo>
                  <a:lnTo>
                    <a:pt x="33357" y="3103"/>
                  </a:lnTo>
                  <a:cubicBezTo>
                    <a:pt x="32723" y="3103"/>
                    <a:pt x="32123" y="3303"/>
                    <a:pt x="31623" y="3670"/>
                  </a:cubicBezTo>
                  <a:cubicBezTo>
                    <a:pt x="30388" y="4570"/>
                    <a:pt x="30355" y="5738"/>
                    <a:pt x="30755" y="7005"/>
                  </a:cubicBezTo>
                  <a:cubicBezTo>
                    <a:pt x="30088" y="7472"/>
                    <a:pt x="29521" y="8140"/>
                    <a:pt x="29354" y="9074"/>
                  </a:cubicBezTo>
                  <a:cubicBezTo>
                    <a:pt x="29221" y="10008"/>
                    <a:pt x="29521" y="10808"/>
                    <a:pt x="30021" y="11475"/>
                  </a:cubicBezTo>
                  <a:cubicBezTo>
                    <a:pt x="29788" y="11809"/>
                    <a:pt x="29655" y="12176"/>
                    <a:pt x="29588" y="12576"/>
                  </a:cubicBezTo>
                  <a:cubicBezTo>
                    <a:pt x="27887" y="10475"/>
                    <a:pt x="26953" y="10241"/>
                    <a:pt x="26019" y="10241"/>
                  </a:cubicBezTo>
                  <a:lnTo>
                    <a:pt x="25952" y="10241"/>
                  </a:lnTo>
                  <a:cubicBezTo>
                    <a:pt x="25318" y="10241"/>
                    <a:pt x="24384" y="10475"/>
                    <a:pt x="23550" y="11509"/>
                  </a:cubicBezTo>
                  <a:cubicBezTo>
                    <a:pt x="22149" y="13210"/>
                    <a:pt x="20481" y="18447"/>
                    <a:pt x="20081" y="21683"/>
                  </a:cubicBezTo>
                  <a:cubicBezTo>
                    <a:pt x="19814" y="21849"/>
                    <a:pt x="19514" y="22016"/>
                    <a:pt x="19214" y="22216"/>
                  </a:cubicBezTo>
                  <a:cubicBezTo>
                    <a:pt x="18880" y="22383"/>
                    <a:pt x="18513" y="22583"/>
                    <a:pt x="18180" y="22817"/>
                  </a:cubicBezTo>
                  <a:cubicBezTo>
                    <a:pt x="16212" y="23984"/>
                    <a:pt x="14777" y="25419"/>
                    <a:pt x="13977" y="26920"/>
                  </a:cubicBezTo>
                  <a:cubicBezTo>
                    <a:pt x="13310" y="27654"/>
                    <a:pt x="12676" y="28454"/>
                    <a:pt x="12075" y="29288"/>
                  </a:cubicBezTo>
                  <a:cubicBezTo>
                    <a:pt x="11475" y="30155"/>
                    <a:pt x="10841" y="31023"/>
                    <a:pt x="10274" y="31923"/>
                  </a:cubicBezTo>
                  <a:cubicBezTo>
                    <a:pt x="9974" y="32123"/>
                    <a:pt x="9707" y="32357"/>
                    <a:pt x="9440" y="32657"/>
                  </a:cubicBezTo>
                  <a:cubicBezTo>
                    <a:pt x="8640" y="33625"/>
                    <a:pt x="7939" y="35126"/>
                    <a:pt x="7539" y="36760"/>
                  </a:cubicBezTo>
                  <a:cubicBezTo>
                    <a:pt x="7205" y="38128"/>
                    <a:pt x="6972" y="40062"/>
                    <a:pt x="7672" y="41597"/>
                  </a:cubicBezTo>
                  <a:cubicBezTo>
                    <a:pt x="7772" y="41764"/>
                    <a:pt x="7839" y="41930"/>
                    <a:pt x="7939" y="42097"/>
                  </a:cubicBezTo>
                  <a:cubicBezTo>
                    <a:pt x="7405" y="42164"/>
                    <a:pt x="6838" y="42331"/>
                    <a:pt x="6338" y="42598"/>
                  </a:cubicBezTo>
                  <a:cubicBezTo>
                    <a:pt x="5104" y="43231"/>
                    <a:pt x="4170" y="44165"/>
                    <a:pt x="3569" y="45266"/>
                  </a:cubicBezTo>
                  <a:cubicBezTo>
                    <a:pt x="3036" y="45466"/>
                    <a:pt x="2535" y="45800"/>
                    <a:pt x="2035" y="46200"/>
                  </a:cubicBezTo>
                  <a:cubicBezTo>
                    <a:pt x="467" y="47568"/>
                    <a:pt x="0" y="49669"/>
                    <a:pt x="767" y="51804"/>
                  </a:cubicBezTo>
                  <a:cubicBezTo>
                    <a:pt x="1768" y="54506"/>
                    <a:pt x="4503" y="56608"/>
                    <a:pt x="6938" y="56608"/>
                  </a:cubicBezTo>
                  <a:cubicBezTo>
                    <a:pt x="7405" y="56608"/>
                    <a:pt x="7839" y="56541"/>
                    <a:pt x="8273" y="56408"/>
                  </a:cubicBezTo>
                  <a:cubicBezTo>
                    <a:pt x="9207" y="56841"/>
                    <a:pt x="10341" y="57108"/>
                    <a:pt x="11642" y="57241"/>
                  </a:cubicBezTo>
                  <a:lnTo>
                    <a:pt x="12142" y="57241"/>
                  </a:lnTo>
                  <a:cubicBezTo>
                    <a:pt x="13610" y="57241"/>
                    <a:pt x="14877" y="56674"/>
                    <a:pt x="15745" y="55640"/>
                  </a:cubicBezTo>
                  <a:lnTo>
                    <a:pt x="15778" y="55640"/>
                  </a:lnTo>
                  <a:cubicBezTo>
                    <a:pt x="15378" y="56541"/>
                    <a:pt x="15044" y="57475"/>
                    <a:pt x="14811" y="58476"/>
                  </a:cubicBezTo>
                  <a:cubicBezTo>
                    <a:pt x="13376" y="64246"/>
                    <a:pt x="14777" y="70518"/>
                    <a:pt x="18880" y="77156"/>
                  </a:cubicBezTo>
                  <a:cubicBezTo>
                    <a:pt x="19214" y="77656"/>
                    <a:pt x="19547" y="78123"/>
                    <a:pt x="19981" y="78557"/>
                  </a:cubicBezTo>
                  <a:cubicBezTo>
                    <a:pt x="20348" y="82293"/>
                    <a:pt x="20681" y="84928"/>
                    <a:pt x="20915" y="86396"/>
                  </a:cubicBezTo>
                  <a:cubicBezTo>
                    <a:pt x="20315" y="88764"/>
                    <a:pt x="20748" y="90365"/>
                    <a:pt x="22249" y="91166"/>
                  </a:cubicBezTo>
                  <a:cubicBezTo>
                    <a:pt x="22650" y="91399"/>
                    <a:pt x="23150" y="91533"/>
                    <a:pt x="23650" y="91533"/>
                  </a:cubicBezTo>
                  <a:lnTo>
                    <a:pt x="23684" y="91533"/>
                  </a:lnTo>
                  <a:cubicBezTo>
                    <a:pt x="24117" y="91800"/>
                    <a:pt x="24651" y="91933"/>
                    <a:pt x="25185" y="91933"/>
                  </a:cubicBezTo>
                  <a:cubicBezTo>
                    <a:pt x="25452" y="91933"/>
                    <a:pt x="25752" y="91900"/>
                    <a:pt x="26019" y="91833"/>
                  </a:cubicBezTo>
                  <a:cubicBezTo>
                    <a:pt x="26052" y="91800"/>
                    <a:pt x="26119" y="91800"/>
                    <a:pt x="26152" y="91766"/>
                  </a:cubicBezTo>
                  <a:cubicBezTo>
                    <a:pt x="26619" y="92033"/>
                    <a:pt x="27153" y="92166"/>
                    <a:pt x="27720" y="92166"/>
                  </a:cubicBezTo>
                  <a:cubicBezTo>
                    <a:pt x="28187" y="92166"/>
                    <a:pt x="28687" y="92066"/>
                    <a:pt x="29154" y="91866"/>
                  </a:cubicBezTo>
                  <a:cubicBezTo>
                    <a:pt x="30188" y="91399"/>
                    <a:pt x="30922" y="90532"/>
                    <a:pt x="31422" y="89198"/>
                  </a:cubicBezTo>
                  <a:cubicBezTo>
                    <a:pt x="31689" y="88998"/>
                    <a:pt x="31956" y="88731"/>
                    <a:pt x="32190" y="88364"/>
                  </a:cubicBezTo>
                  <a:cubicBezTo>
                    <a:pt x="32557" y="87730"/>
                    <a:pt x="33457" y="85328"/>
                    <a:pt x="34158" y="82793"/>
                  </a:cubicBezTo>
                  <a:lnTo>
                    <a:pt x="34191" y="82793"/>
                  </a:lnTo>
                  <a:cubicBezTo>
                    <a:pt x="35459" y="82793"/>
                    <a:pt x="36693" y="82726"/>
                    <a:pt x="37927" y="82626"/>
                  </a:cubicBezTo>
                  <a:cubicBezTo>
                    <a:pt x="39195" y="88998"/>
                    <a:pt x="39528" y="89231"/>
                    <a:pt x="40396" y="89798"/>
                  </a:cubicBezTo>
                  <a:cubicBezTo>
                    <a:pt x="40429" y="89831"/>
                    <a:pt x="40429" y="89831"/>
                    <a:pt x="40462" y="89865"/>
                  </a:cubicBezTo>
                  <a:cubicBezTo>
                    <a:pt x="40929" y="90832"/>
                    <a:pt x="41596" y="91499"/>
                    <a:pt x="42430" y="91833"/>
                  </a:cubicBezTo>
                  <a:cubicBezTo>
                    <a:pt x="42931" y="92066"/>
                    <a:pt x="43431" y="92166"/>
                    <a:pt x="43898" y="92166"/>
                  </a:cubicBezTo>
                  <a:cubicBezTo>
                    <a:pt x="44432" y="92166"/>
                    <a:pt x="44965" y="92033"/>
                    <a:pt x="45432" y="91766"/>
                  </a:cubicBezTo>
                  <a:cubicBezTo>
                    <a:pt x="45499" y="91800"/>
                    <a:pt x="45533" y="91800"/>
                    <a:pt x="45599" y="91800"/>
                  </a:cubicBezTo>
                  <a:cubicBezTo>
                    <a:pt x="45866" y="91900"/>
                    <a:pt x="46166" y="91933"/>
                    <a:pt x="46433" y="91933"/>
                  </a:cubicBezTo>
                  <a:cubicBezTo>
                    <a:pt x="46967" y="91933"/>
                    <a:pt x="47467" y="91800"/>
                    <a:pt x="47934" y="91533"/>
                  </a:cubicBezTo>
                  <a:lnTo>
                    <a:pt x="47968" y="91533"/>
                  </a:lnTo>
                  <a:cubicBezTo>
                    <a:pt x="48468" y="91533"/>
                    <a:pt x="48935" y="91399"/>
                    <a:pt x="49369" y="91166"/>
                  </a:cubicBezTo>
                  <a:cubicBezTo>
                    <a:pt x="51036" y="90265"/>
                    <a:pt x="51137" y="88464"/>
                    <a:pt x="50803" y="86863"/>
                  </a:cubicBezTo>
                  <a:cubicBezTo>
                    <a:pt x="51203" y="85462"/>
                    <a:pt x="51804" y="82993"/>
                    <a:pt x="52137" y="80491"/>
                  </a:cubicBezTo>
                  <a:cubicBezTo>
                    <a:pt x="54472" y="81626"/>
                    <a:pt x="57208" y="82293"/>
                    <a:pt x="60343" y="82459"/>
                  </a:cubicBezTo>
                  <a:cubicBezTo>
                    <a:pt x="60710" y="82493"/>
                    <a:pt x="61110" y="82493"/>
                    <a:pt x="61477" y="82493"/>
                  </a:cubicBezTo>
                  <a:cubicBezTo>
                    <a:pt x="66447" y="82493"/>
                    <a:pt x="70617" y="80625"/>
                    <a:pt x="73519" y="77089"/>
                  </a:cubicBezTo>
                  <a:cubicBezTo>
                    <a:pt x="77355" y="72452"/>
                    <a:pt x="78656" y="65180"/>
                    <a:pt x="77088" y="57141"/>
                  </a:cubicBezTo>
                  <a:cubicBezTo>
                    <a:pt x="76221" y="52672"/>
                    <a:pt x="74020" y="49603"/>
                    <a:pt x="71351" y="47601"/>
                  </a:cubicBezTo>
                  <a:cubicBezTo>
                    <a:pt x="73186" y="47234"/>
                    <a:pt x="74553" y="45633"/>
                    <a:pt x="74553" y="43698"/>
                  </a:cubicBezTo>
                  <a:cubicBezTo>
                    <a:pt x="74553" y="42631"/>
                    <a:pt x="74153" y="41630"/>
                    <a:pt x="73419" y="40863"/>
                  </a:cubicBezTo>
                  <a:cubicBezTo>
                    <a:pt x="72652" y="40129"/>
                    <a:pt x="71651" y="39696"/>
                    <a:pt x="70584" y="39696"/>
                  </a:cubicBezTo>
                  <a:cubicBezTo>
                    <a:pt x="68382" y="39696"/>
                    <a:pt x="66614" y="41463"/>
                    <a:pt x="66581" y="43665"/>
                  </a:cubicBezTo>
                  <a:cubicBezTo>
                    <a:pt x="66581" y="44232"/>
                    <a:pt x="66714" y="44799"/>
                    <a:pt x="66948" y="45333"/>
                  </a:cubicBezTo>
                  <a:cubicBezTo>
                    <a:pt x="65914" y="44966"/>
                    <a:pt x="64846" y="44766"/>
                    <a:pt x="63812" y="44632"/>
                  </a:cubicBezTo>
                  <a:cubicBezTo>
                    <a:pt x="64446" y="43698"/>
                    <a:pt x="64613" y="42631"/>
                    <a:pt x="64346" y="41630"/>
                  </a:cubicBezTo>
                  <a:cubicBezTo>
                    <a:pt x="64246" y="41263"/>
                    <a:pt x="64112" y="40896"/>
                    <a:pt x="63912" y="40596"/>
                  </a:cubicBezTo>
                  <a:lnTo>
                    <a:pt x="63912" y="40596"/>
                  </a:lnTo>
                  <a:cubicBezTo>
                    <a:pt x="64279" y="40796"/>
                    <a:pt x="64713" y="40930"/>
                    <a:pt x="65247" y="40930"/>
                  </a:cubicBezTo>
                  <a:cubicBezTo>
                    <a:pt x="65313" y="40930"/>
                    <a:pt x="65413" y="40896"/>
                    <a:pt x="65413" y="40896"/>
                  </a:cubicBezTo>
                  <a:cubicBezTo>
                    <a:pt x="66814" y="40830"/>
                    <a:pt x="67515" y="39929"/>
                    <a:pt x="68049" y="38828"/>
                  </a:cubicBezTo>
                  <a:cubicBezTo>
                    <a:pt x="68682" y="38561"/>
                    <a:pt x="68983" y="38361"/>
                    <a:pt x="69249" y="38128"/>
                  </a:cubicBezTo>
                  <a:cubicBezTo>
                    <a:pt x="69983" y="37494"/>
                    <a:pt x="70284" y="36493"/>
                    <a:pt x="70117" y="35559"/>
                  </a:cubicBezTo>
                  <a:cubicBezTo>
                    <a:pt x="69883" y="34392"/>
                    <a:pt x="69083" y="33791"/>
                    <a:pt x="68282" y="33424"/>
                  </a:cubicBezTo>
                  <a:cubicBezTo>
                    <a:pt x="68149" y="32991"/>
                    <a:pt x="67982" y="32624"/>
                    <a:pt x="67715" y="32257"/>
                  </a:cubicBezTo>
                  <a:cubicBezTo>
                    <a:pt x="67215" y="31590"/>
                    <a:pt x="66347" y="31156"/>
                    <a:pt x="65513" y="31156"/>
                  </a:cubicBezTo>
                  <a:cubicBezTo>
                    <a:pt x="63979" y="31156"/>
                    <a:pt x="63212" y="32190"/>
                    <a:pt x="62711" y="33258"/>
                  </a:cubicBezTo>
                  <a:cubicBezTo>
                    <a:pt x="61611" y="33758"/>
                    <a:pt x="60843" y="34325"/>
                    <a:pt x="60543" y="35392"/>
                  </a:cubicBezTo>
                  <a:cubicBezTo>
                    <a:pt x="60443" y="35726"/>
                    <a:pt x="60443" y="36060"/>
                    <a:pt x="60443" y="36393"/>
                  </a:cubicBezTo>
                  <a:cubicBezTo>
                    <a:pt x="60243" y="36326"/>
                    <a:pt x="60043" y="36293"/>
                    <a:pt x="59809" y="36260"/>
                  </a:cubicBezTo>
                  <a:cubicBezTo>
                    <a:pt x="59876" y="35526"/>
                    <a:pt x="59776" y="34825"/>
                    <a:pt x="59409" y="34192"/>
                  </a:cubicBezTo>
                  <a:cubicBezTo>
                    <a:pt x="59309" y="34025"/>
                    <a:pt x="59209" y="33891"/>
                    <a:pt x="59109" y="33758"/>
                  </a:cubicBezTo>
                  <a:cubicBezTo>
                    <a:pt x="59376" y="31857"/>
                    <a:pt x="58675" y="30522"/>
                    <a:pt x="57708" y="29788"/>
                  </a:cubicBezTo>
                  <a:cubicBezTo>
                    <a:pt x="56774" y="29155"/>
                    <a:pt x="55940" y="28988"/>
                    <a:pt x="55373" y="28988"/>
                  </a:cubicBezTo>
                  <a:cubicBezTo>
                    <a:pt x="55206" y="28988"/>
                    <a:pt x="55006" y="29021"/>
                    <a:pt x="54839" y="29021"/>
                  </a:cubicBezTo>
                  <a:cubicBezTo>
                    <a:pt x="54772" y="28955"/>
                    <a:pt x="54706" y="28888"/>
                    <a:pt x="54672" y="28821"/>
                  </a:cubicBezTo>
                  <a:cubicBezTo>
                    <a:pt x="54439" y="28621"/>
                    <a:pt x="54205" y="28421"/>
                    <a:pt x="53939" y="28287"/>
                  </a:cubicBezTo>
                  <a:cubicBezTo>
                    <a:pt x="54139" y="27453"/>
                    <a:pt x="54305" y="26586"/>
                    <a:pt x="54439" y="25752"/>
                  </a:cubicBezTo>
                  <a:cubicBezTo>
                    <a:pt x="55740" y="27487"/>
                    <a:pt x="57708" y="28688"/>
                    <a:pt x="59576" y="28688"/>
                  </a:cubicBezTo>
                  <a:cubicBezTo>
                    <a:pt x="60043" y="28688"/>
                    <a:pt x="60477" y="28621"/>
                    <a:pt x="60910" y="28488"/>
                  </a:cubicBezTo>
                  <a:cubicBezTo>
                    <a:pt x="61844" y="28921"/>
                    <a:pt x="62978" y="29188"/>
                    <a:pt x="64279" y="29288"/>
                  </a:cubicBezTo>
                  <a:cubicBezTo>
                    <a:pt x="64446" y="29321"/>
                    <a:pt x="64613" y="29321"/>
                    <a:pt x="64780" y="29321"/>
                  </a:cubicBezTo>
                  <a:cubicBezTo>
                    <a:pt x="66247" y="29321"/>
                    <a:pt x="67515" y="28754"/>
                    <a:pt x="68382" y="27720"/>
                  </a:cubicBezTo>
                  <a:cubicBezTo>
                    <a:pt x="68916" y="27554"/>
                    <a:pt x="69483" y="27320"/>
                    <a:pt x="70017" y="27020"/>
                  </a:cubicBezTo>
                  <a:cubicBezTo>
                    <a:pt x="72018" y="25786"/>
                    <a:pt x="72919" y="23517"/>
                    <a:pt x="72285" y="21182"/>
                  </a:cubicBezTo>
                  <a:cubicBezTo>
                    <a:pt x="71851" y="19648"/>
                    <a:pt x="70851" y="18414"/>
                    <a:pt x="69650" y="17713"/>
                  </a:cubicBezTo>
                  <a:cubicBezTo>
                    <a:pt x="69483" y="17179"/>
                    <a:pt x="69249" y="16679"/>
                    <a:pt x="68883" y="16245"/>
                  </a:cubicBezTo>
                  <a:cubicBezTo>
                    <a:pt x="68082" y="15211"/>
                    <a:pt x="66881" y="14678"/>
                    <a:pt x="65447" y="14678"/>
                  </a:cubicBezTo>
                  <a:cubicBezTo>
                    <a:pt x="64980" y="14678"/>
                    <a:pt x="64479" y="14711"/>
                    <a:pt x="63979" y="14844"/>
                  </a:cubicBezTo>
                  <a:cubicBezTo>
                    <a:pt x="63946" y="14844"/>
                    <a:pt x="63879" y="14844"/>
                    <a:pt x="63846" y="14878"/>
                  </a:cubicBezTo>
                  <a:cubicBezTo>
                    <a:pt x="63045" y="14377"/>
                    <a:pt x="62178" y="14144"/>
                    <a:pt x="61244" y="14144"/>
                  </a:cubicBezTo>
                  <a:cubicBezTo>
                    <a:pt x="60443" y="14144"/>
                    <a:pt x="59676" y="14311"/>
                    <a:pt x="58975" y="14678"/>
                  </a:cubicBezTo>
                  <a:cubicBezTo>
                    <a:pt x="57741" y="15278"/>
                    <a:pt x="56807" y="16245"/>
                    <a:pt x="56207" y="17346"/>
                  </a:cubicBezTo>
                  <a:cubicBezTo>
                    <a:pt x="55673" y="17546"/>
                    <a:pt x="55139" y="17880"/>
                    <a:pt x="54672" y="18280"/>
                  </a:cubicBezTo>
                  <a:cubicBezTo>
                    <a:pt x="54539" y="18414"/>
                    <a:pt x="54372" y="18580"/>
                    <a:pt x="54239" y="18714"/>
                  </a:cubicBezTo>
                  <a:cubicBezTo>
                    <a:pt x="53672" y="17646"/>
                    <a:pt x="52538" y="17013"/>
                    <a:pt x="51170" y="17013"/>
                  </a:cubicBezTo>
                  <a:cubicBezTo>
                    <a:pt x="50436" y="17013"/>
                    <a:pt x="48568" y="17013"/>
                    <a:pt x="43031" y="20415"/>
                  </a:cubicBezTo>
                  <a:cubicBezTo>
                    <a:pt x="42997" y="20415"/>
                    <a:pt x="42997" y="20382"/>
                    <a:pt x="42964" y="20382"/>
                  </a:cubicBezTo>
                  <a:cubicBezTo>
                    <a:pt x="43198" y="20248"/>
                    <a:pt x="43398" y="20082"/>
                    <a:pt x="43598" y="19881"/>
                  </a:cubicBezTo>
                  <a:cubicBezTo>
                    <a:pt x="43865" y="19648"/>
                    <a:pt x="44065" y="19348"/>
                    <a:pt x="44332" y="18781"/>
                  </a:cubicBezTo>
                  <a:lnTo>
                    <a:pt x="44665" y="18781"/>
                  </a:lnTo>
                  <a:cubicBezTo>
                    <a:pt x="46467" y="18781"/>
                    <a:pt x="47267" y="17780"/>
                    <a:pt x="47567" y="17146"/>
                  </a:cubicBezTo>
                  <a:cubicBezTo>
                    <a:pt x="47834" y="16646"/>
                    <a:pt x="47901" y="16112"/>
                    <a:pt x="47834" y="15578"/>
                  </a:cubicBezTo>
                  <a:cubicBezTo>
                    <a:pt x="48701" y="15145"/>
                    <a:pt x="49402" y="14511"/>
                    <a:pt x="49669" y="13543"/>
                  </a:cubicBezTo>
                  <a:cubicBezTo>
                    <a:pt x="49902" y="12609"/>
                    <a:pt x="49669" y="11776"/>
                    <a:pt x="49235" y="11075"/>
                  </a:cubicBezTo>
                  <a:cubicBezTo>
                    <a:pt x="49869" y="10241"/>
                    <a:pt x="50203" y="9240"/>
                    <a:pt x="49702" y="8106"/>
                  </a:cubicBezTo>
                  <a:cubicBezTo>
                    <a:pt x="49469" y="7506"/>
                    <a:pt x="49068" y="7072"/>
                    <a:pt x="48501" y="6739"/>
                  </a:cubicBezTo>
                  <a:cubicBezTo>
                    <a:pt x="48568" y="6472"/>
                    <a:pt x="48601" y="6272"/>
                    <a:pt x="48601" y="6038"/>
                  </a:cubicBezTo>
                  <a:cubicBezTo>
                    <a:pt x="48601" y="5137"/>
                    <a:pt x="48001" y="3470"/>
                    <a:pt x="45899" y="3236"/>
                  </a:cubicBezTo>
                  <a:cubicBezTo>
                    <a:pt x="45699" y="2569"/>
                    <a:pt x="45266" y="1969"/>
                    <a:pt x="44465" y="1535"/>
                  </a:cubicBezTo>
                  <a:cubicBezTo>
                    <a:pt x="44065" y="1335"/>
                    <a:pt x="43631" y="1235"/>
                    <a:pt x="43198" y="1235"/>
                  </a:cubicBezTo>
                  <a:cubicBezTo>
                    <a:pt x="42897" y="1235"/>
                    <a:pt x="42597" y="1268"/>
                    <a:pt x="42097" y="1435"/>
                  </a:cubicBezTo>
                  <a:cubicBezTo>
                    <a:pt x="41730" y="834"/>
                    <a:pt x="41296" y="434"/>
                    <a:pt x="40696" y="201"/>
                  </a:cubicBezTo>
                  <a:cubicBezTo>
                    <a:pt x="40396" y="67"/>
                    <a:pt x="40029" y="0"/>
                    <a:pt x="39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6"/>
            <p:cNvSpPr/>
            <p:nvPr/>
          </p:nvSpPr>
          <p:spPr>
            <a:xfrm>
              <a:off x="17060700" y="3273625"/>
              <a:ext cx="396125" cy="392800"/>
            </a:xfrm>
            <a:custGeom>
              <a:avLst/>
              <a:gdLst/>
              <a:ahLst/>
              <a:cxnLst/>
              <a:rect l="l" t="t" r="r" b="b"/>
              <a:pathLst>
                <a:path w="15845" h="15712" extrusionOk="0">
                  <a:moveTo>
                    <a:pt x="7939" y="534"/>
                  </a:moveTo>
                  <a:cubicBezTo>
                    <a:pt x="8139" y="934"/>
                    <a:pt x="8506" y="1835"/>
                    <a:pt x="8806" y="2635"/>
                  </a:cubicBezTo>
                  <a:cubicBezTo>
                    <a:pt x="8840" y="2669"/>
                    <a:pt x="8873" y="2736"/>
                    <a:pt x="8940" y="2736"/>
                  </a:cubicBezTo>
                  <a:cubicBezTo>
                    <a:pt x="8973" y="2752"/>
                    <a:pt x="9006" y="2761"/>
                    <a:pt x="9036" y="2761"/>
                  </a:cubicBezTo>
                  <a:cubicBezTo>
                    <a:pt x="9065" y="2761"/>
                    <a:pt x="9090" y="2752"/>
                    <a:pt x="9107" y="2736"/>
                  </a:cubicBezTo>
                  <a:cubicBezTo>
                    <a:pt x="10007" y="2235"/>
                    <a:pt x="11075" y="1735"/>
                    <a:pt x="11341" y="1668"/>
                  </a:cubicBezTo>
                  <a:lnTo>
                    <a:pt x="11341" y="1668"/>
                  </a:lnTo>
                  <a:cubicBezTo>
                    <a:pt x="11375" y="1935"/>
                    <a:pt x="11208" y="2869"/>
                    <a:pt x="11008" y="3636"/>
                  </a:cubicBezTo>
                  <a:cubicBezTo>
                    <a:pt x="11008" y="3703"/>
                    <a:pt x="11008" y="3770"/>
                    <a:pt x="11075" y="3803"/>
                  </a:cubicBezTo>
                  <a:cubicBezTo>
                    <a:pt x="11099" y="3852"/>
                    <a:pt x="11141" y="3883"/>
                    <a:pt x="11188" y="3883"/>
                  </a:cubicBezTo>
                  <a:cubicBezTo>
                    <a:pt x="11206" y="3883"/>
                    <a:pt x="11224" y="3879"/>
                    <a:pt x="11241" y="3870"/>
                  </a:cubicBezTo>
                  <a:cubicBezTo>
                    <a:pt x="11275" y="3870"/>
                    <a:pt x="12843" y="3636"/>
                    <a:pt x="13643" y="3636"/>
                  </a:cubicBezTo>
                  <a:lnTo>
                    <a:pt x="13877" y="3636"/>
                  </a:lnTo>
                  <a:cubicBezTo>
                    <a:pt x="13777" y="4003"/>
                    <a:pt x="13343" y="4904"/>
                    <a:pt x="12943" y="5638"/>
                  </a:cubicBezTo>
                  <a:cubicBezTo>
                    <a:pt x="12909" y="5704"/>
                    <a:pt x="12909" y="5771"/>
                    <a:pt x="12943" y="5838"/>
                  </a:cubicBezTo>
                  <a:cubicBezTo>
                    <a:pt x="12943" y="5871"/>
                    <a:pt x="13009" y="5938"/>
                    <a:pt x="13076" y="5938"/>
                  </a:cubicBezTo>
                  <a:cubicBezTo>
                    <a:pt x="13977" y="6205"/>
                    <a:pt x="15011" y="6538"/>
                    <a:pt x="15244" y="6705"/>
                  </a:cubicBezTo>
                  <a:cubicBezTo>
                    <a:pt x="15077" y="6972"/>
                    <a:pt x="14143" y="7739"/>
                    <a:pt x="13310" y="8340"/>
                  </a:cubicBezTo>
                  <a:cubicBezTo>
                    <a:pt x="13243" y="8373"/>
                    <a:pt x="13209" y="8440"/>
                    <a:pt x="13209" y="8506"/>
                  </a:cubicBezTo>
                  <a:cubicBezTo>
                    <a:pt x="13209" y="8573"/>
                    <a:pt x="13243" y="8640"/>
                    <a:pt x="13310" y="8673"/>
                  </a:cubicBezTo>
                  <a:cubicBezTo>
                    <a:pt x="14244" y="9307"/>
                    <a:pt x="15077" y="10074"/>
                    <a:pt x="15077" y="10274"/>
                  </a:cubicBezTo>
                  <a:cubicBezTo>
                    <a:pt x="14977" y="10474"/>
                    <a:pt x="13777" y="10808"/>
                    <a:pt x="12476" y="11041"/>
                  </a:cubicBezTo>
                  <a:cubicBezTo>
                    <a:pt x="12409" y="11041"/>
                    <a:pt x="12376" y="11075"/>
                    <a:pt x="12342" y="11142"/>
                  </a:cubicBezTo>
                  <a:cubicBezTo>
                    <a:pt x="12309" y="11208"/>
                    <a:pt x="12309" y="11275"/>
                    <a:pt x="12342" y="11342"/>
                  </a:cubicBezTo>
                  <a:cubicBezTo>
                    <a:pt x="12776" y="12109"/>
                    <a:pt x="13209" y="13076"/>
                    <a:pt x="13209" y="13310"/>
                  </a:cubicBezTo>
                  <a:cubicBezTo>
                    <a:pt x="13176" y="13343"/>
                    <a:pt x="13076" y="13343"/>
                    <a:pt x="12909" y="13343"/>
                  </a:cubicBezTo>
                  <a:cubicBezTo>
                    <a:pt x="12175" y="13343"/>
                    <a:pt x="10841" y="13076"/>
                    <a:pt x="10841" y="13076"/>
                  </a:cubicBezTo>
                  <a:cubicBezTo>
                    <a:pt x="10823" y="13070"/>
                    <a:pt x="10806" y="13068"/>
                    <a:pt x="10788" y="13068"/>
                  </a:cubicBezTo>
                  <a:cubicBezTo>
                    <a:pt x="10708" y="13068"/>
                    <a:pt x="10635" y="13127"/>
                    <a:pt x="10608" y="13210"/>
                  </a:cubicBezTo>
                  <a:cubicBezTo>
                    <a:pt x="10341" y="14010"/>
                    <a:pt x="10007" y="14911"/>
                    <a:pt x="9840" y="15245"/>
                  </a:cubicBezTo>
                  <a:cubicBezTo>
                    <a:pt x="9540" y="15011"/>
                    <a:pt x="8840" y="14144"/>
                    <a:pt x="8273" y="13376"/>
                  </a:cubicBezTo>
                  <a:cubicBezTo>
                    <a:pt x="8239" y="13310"/>
                    <a:pt x="8173" y="13276"/>
                    <a:pt x="8139" y="13276"/>
                  </a:cubicBezTo>
                  <a:lnTo>
                    <a:pt x="8106" y="13276"/>
                  </a:lnTo>
                  <a:cubicBezTo>
                    <a:pt x="8039" y="13276"/>
                    <a:pt x="8006" y="13310"/>
                    <a:pt x="7972" y="13343"/>
                  </a:cubicBezTo>
                  <a:cubicBezTo>
                    <a:pt x="7272" y="14044"/>
                    <a:pt x="6438" y="14811"/>
                    <a:pt x="6104" y="15044"/>
                  </a:cubicBezTo>
                  <a:cubicBezTo>
                    <a:pt x="6004" y="14711"/>
                    <a:pt x="5838" y="13877"/>
                    <a:pt x="5704" y="13143"/>
                  </a:cubicBezTo>
                  <a:cubicBezTo>
                    <a:pt x="5704" y="13076"/>
                    <a:pt x="5671" y="13043"/>
                    <a:pt x="5604" y="13010"/>
                  </a:cubicBezTo>
                  <a:cubicBezTo>
                    <a:pt x="5571" y="12976"/>
                    <a:pt x="5504" y="12976"/>
                    <a:pt x="5437" y="12976"/>
                  </a:cubicBezTo>
                  <a:cubicBezTo>
                    <a:pt x="4637" y="13310"/>
                    <a:pt x="3269" y="13810"/>
                    <a:pt x="2769" y="13910"/>
                  </a:cubicBezTo>
                  <a:cubicBezTo>
                    <a:pt x="2835" y="13477"/>
                    <a:pt x="3102" y="12442"/>
                    <a:pt x="3369" y="11508"/>
                  </a:cubicBezTo>
                  <a:cubicBezTo>
                    <a:pt x="3402" y="11442"/>
                    <a:pt x="3402" y="11408"/>
                    <a:pt x="3369" y="11342"/>
                  </a:cubicBezTo>
                  <a:cubicBezTo>
                    <a:pt x="3336" y="11308"/>
                    <a:pt x="3269" y="11275"/>
                    <a:pt x="3236" y="11242"/>
                  </a:cubicBezTo>
                  <a:cubicBezTo>
                    <a:pt x="2235" y="11008"/>
                    <a:pt x="1101" y="10675"/>
                    <a:pt x="767" y="10508"/>
                  </a:cubicBezTo>
                  <a:cubicBezTo>
                    <a:pt x="1001" y="10208"/>
                    <a:pt x="1835" y="9540"/>
                    <a:pt x="2569" y="8973"/>
                  </a:cubicBezTo>
                  <a:cubicBezTo>
                    <a:pt x="2635" y="8940"/>
                    <a:pt x="2669" y="8873"/>
                    <a:pt x="2669" y="8807"/>
                  </a:cubicBezTo>
                  <a:cubicBezTo>
                    <a:pt x="2635" y="8740"/>
                    <a:pt x="2602" y="8673"/>
                    <a:pt x="2535" y="8640"/>
                  </a:cubicBezTo>
                  <a:cubicBezTo>
                    <a:pt x="1468" y="8006"/>
                    <a:pt x="500" y="7272"/>
                    <a:pt x="500" y="7039"/>
                  </a:cubicBezTo>
                  <a:cubicBezTo>
                    <a:pt x="534" y="6838"/>
                    <a:pt x="1568" y="6405"/>
                    <a:pt x="2702" y="6171"/>
                  </a:cubicBezTo>
                  <a:cubicBezTo>
                    <a:pt x="2769" y="6138"/>
                    <a:pt x="2835" y="6105"/>
                    <a:pt x="2835" y="6038"/>
                  </a:cubicBezTo>
                  <a:cubicBezTo>
                    <a:pt x="2869" y="6005"/>
                    <a:pt x="2869" y="5938"/>
                    <a:pt x="2835" y="5871"/>
                  </a:cubicBezTo>
                  <a:cubicBezTo>
                    <a:pt x="2368" y="4970"/>
                    <a:pt x="1868" y="3936"/>
                    <a:pt x="1735" y="3536"/>
                  </a:cubicBezTo>
                  <a:lnTo>
                    <a:pt x="1735" y="3536"/>
                  </a:lnTo>
                  <a:cubicBezTo>
                    <a:pt x="2235" y="3569"/>
                    <a:pt x="3536" y="3870"/>
                    <a:pt x="4036" y="4003"/>
                  </a:cubicBezTo>
                  <a:cubicBezTo>
                    <a:pt x="4103" y="4003"/>
                    <a:pt x="4170" y="4003"/>
                    <a:pt x="4203" y="3970"/>
                  </a:cubicBezTo>
                  <a:cubicBezTo>
                    <a:pt x="4270" y="3936"/>
                    <a:pt x="4303" y="3870"/>
                    <a:pt x="4303" y="3803"/>
                  </a:cubicBezTo>
                  <a:cubicBezTo>
                    <a:pt x="4336" y="2802"/>
                    <a:pt x="4403" y="1701"/>
                    <a:pt x="4470" y="1301"/>
                  </a:cubicBezTo>
                  <a:cubicBezTo>
                    <a:pt x="4870" y="1501"/>
                    <a:pt x="5938" y="2168"/>
                    <a:pt x="6872" y="2802"/>
                  </a:cubicBezTo>
                  <a:cubicBezTo>
                    <a:pt x="6938" y="2836"/>
                    <a:pt x="7005" y="2836"/>
                    <a:pt x="7072" y="2836"/>
                  </a:cubicBezTo>
                  <a:cubicBezTo>
                    <a:pt x="7105" y="2802"/>
                    <a:pt x="7172" y="2769"/>
                    <a:pt x="7172" y="2702"/>
                  </a:cubicBezTo>
                  <a:cubicBezTo>
                    <a:pt x="7439" y="1868"/>
                    <a:pt x="7739" y="934"/>
                    <a:pt x="7939" y="534"/>
                  </a:cubicBezTo>
                  <a:close/>
                  <a:moveTo>
                    <a:pt x="7939" y="0"/>
                  </a:moveTo>
                  <a:cubicBezTo>
                    <a:pt x="7772" y="0"/>
                    <a:pt x="7572" y="0"/>
                    <a:pt x="6872" y="2302"/>
                  </a:cubicBezTo>
                  <a:cubicBezTo>
                    <a:pt x="5371" y="1335"/>
                    <a:pt x="4537" y="834"/>
                    <a:pt x="4370" y="834"/>
                  </a:cubicBezTo>
                  <a:lnTo>
                    <a:pt x="4303" y="834"/>
                  </a:lnTo>
                  <a:cubicBezTo>
                    <a:pt x="4136" y="868"/>
                    <a:pt x="3970" y="901"/>
                    <a:pt x="3903" y="3536"/>
                  </a:cubicBezTo>
                  <a:cubicBezTo>
                    <a:pt x="3336" y="3403"/>
                    <a:pt x="2035" y="3102"/>
                    <a:pt x="1601" y="3102"/>
                  </a:cubicBezTo>
                  <a:cubicBezTo>
                    <a:pt x="1534" y="3102"/>
                    <a:pt x="1434" y="3102"/>
                    <a:pt x="1368" y="3169"/>
                  </a:cubicBezTo>
                  <a:cubicBezTo>
                    <a:pt x="1234" y="3269"/>
                    <a:pt x="1067" y="3403"/>
                    <a:pt x="2335" y="5838"/>
                  </a:cubicBezTo>
                  <a:cubicBezTo>
                    <a:pt x="1534" y="6038"/>
                    <a:pt x="167" y="6438"/>
                    <a:pt x="67" y="6972"/>
                  </a:cubicBezTo>
                  <a:cubicBezTo>
                    <a:pt x="0" y="7472"/>
                    <a:pt x="1201" y="8306"/>
                    <a:pt x="2068" y="8840"/>
                  </a:cubicBezTo>
                  <a:cubicBezTo>
                    <a:pt x="234" y="10208"/>
                    <a:pt x="267" y="10474"/>
                    <a:pt x="300" y="10574"/>
                  </a:cubicBezTo>
                  <a:cubicBezTo>
                    <a:pt x="300" y="10708"/>
                    <a:pt x="367" y="10975"/>
                    <a:pt x="2935" y="11609"/>
                  </a:cubicBezTo>
                  <a:cubicBezTo>
                    <a:pt x="2669" y="12509"/>
                    <a:pt x="2302" y="13877"/>
                    <a:pt x="2335" y="14110"/>
                  </a:cubicBezTo>
                  <a:cubicBezTo>
                    <a:pt x="2335" y="14177"/>
                    <a:pt x="2368" y="14344"/>
                    <a:pt x="2635" y="14344"/>
                  </a:cubicBezTo>
                  <a:cubicBezTo>
                    <a:pt x="3069" y="14344"/>
                    <a:pt x="4703" y="13710"/>
                    <a:pt x="5371" y="13477"/>
                  </a:cubicBezTo>
                  <a:cubicBezTo>
                    <a:pt x="5504" y="14310"/>
                    <a:pt x="5704" y="15278"/>
                    <a:pt x="5838" y="15411"/>
                  </a:cubicBezTo>
                  <a:cubicBezTo>
                    <a:pt x="5871" y="15478"/>
                    <a:pt x="5938" y="15511"/>
                    <a:pt x="6004" y="15511"/>
                  </a:cubicBezTo>
                  <a:cubicBezTo>
                    <a:pt x="6104" y="15511"/>
                    <a:pt x="6338" y="15511"/>
                    <a:pt x="8072" y="13810"/>
                  </a:cubicBezTo>
                  <a:cubicBezTo>
                    <a:pt x="9006" y="15078"/>
                    <a:pt x="9607" y="15712"/>
                    <a:pt x="9874" y="15712"/>
                  </a:cubicBezTo>
                  <a:cubicBezTo>
                    <a:pt x="9974" y="15712"/>
                    <a:pt x="10007" y="15678"/>
                    <a:pt x="10074" y="15611"/>
                  </a:cubicBezTo>
                  <a:cubicBezTo>
                    <a:pt x="10274" y="15411"/>
                    <a:pt x="10708" y="14177"/>
                    <a:pt x="10941" y="13510"/>
                  </a:cubicBezTo>
                  <a:cubicBezTo>
                    <a:pt x="11341" y="13577"/>
                    <a:pt x="12309" y="13777"/>
                    <a:pt x="12909" y="13777"/>
                  </a:cubicBezTo>
                  <a:cubicBezTo>
                    <a:pt x="13176" y="13777"/>
                    <a:pt x="13476" y="13743"/>
                    <a:pt x="13576" y="13543"/>
                  </a:cubicBezTo>
                  <a:cubicBezTo>
                    <a:pt x="13743" y="13176"/>
                    <a:pt x="13243" y="12142"/>
                    <a:pt x="12843" y="11408"/>
                  </a:cubicBezTo>
                  <a:cubicBezTo>
                    <a:pt x="13877" y="11208"/>
                    <a:pt x="15344" y="10875"/>
                    <a:pt x="15478" y="10374"/>
                  </a:cubicBezTo>
                  <a:cubicBezTo>
                    <a:pt x="15611" y="9907"/>
                    <a:pt x="14577" y="9073"/>
                    <a:pt x="13777" y="8506"/>
                  </a:cubicBezTo>
                  <a:cubicBezTo>
                    <a:pt x="15845" y="7005"/>
                    <a:pt x="15711" y="6705"/>
                    <a:pt x="15645" y="6572"/>
                  </a:cubicBezTo>
                  <a:cubicBezTo>
                    <a:pt x="15544" y="6338"/>
                    <a:pt x="14811" y="6005"/>
                    <a:pt x="13443" y="5604"/>
                  </a:cubicBezTo>
                  <a:cubicBezTo>
                    <a:pt x="13777" y="4937"/>
                    <a:pt x="14344" y="3836"/>
                    <a:pt x="14344" y="3536"/>
                  </a:cubicBezTo>
                  <a:cubicBezTo>
                    <a:pt x="14344" y="3236"/>
                    <a:pt x="13877" y="3236"/>
                    <a:pt x="13643" y="3236"/>
                  </a:cubicBezTo>
                  <a:cubicBezTo>
                    <a:pt x="13009" y="3236"/>
                    <a:pt x="12009" y="3336"/>
                    <a:pt x="11508" y="3436"/>
                  </a:cubicBezTo>
                  <a:cubicBezTo>
                    <a:pt x="11975" y="1468"/>
                    <a:pt x="11708" y="1335"/>
                    <a:pt x="11575" y="1268"/>
                  </a:cubicBezTo>
                  <a:cubicBezTo>
                    <a:pt x="11542" y="1268"/>
                    <a:pt x="11475" y="1234"/>
                    <a:pt x="11442" y="1234"/>
                  </a:cubicBezTo>
                  <a:cubicBezTo>
                    <a:pt x="11041" y="1234"/>
                    <a:pt x="9707" y="1935"/>
                    <a:pt x="9140" y="2235"/>
                  </a:cubicBezTo>
                  <a:cubicBezTo>
                    <a:pt x="8306" y="134"/>
                    <a:pt x="8106" y="34"/>
                    <a:pt x="8006" y="34"/>
                  </a:cubicBezTo>
                  <a:cubicBezTo>
                    <a:pt x="8006" y="0"/>
                    <a:pt x="7939" y="0"/>
                    <a:pt x="79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6"/>
            <p:cNvSpPr/>
            <p:nvPr/>
          </p:nvSpPr>
          <p:spPr>
            <a:xfrm>
              <a:off x="17133250" y="3356175"/>
              <a:ext cx="246025" cy="245200"/>
            </a:xfrm>
            <a:custGeom>
              <a:avLst/>
              <a:gdLst/>
              <a:ahLst/>
              <a:cxnLst/>
              <a:rect l="l" t="t" r="r" b="b"/>
              <a:pathLst>
                <a:path w="9841" h="9808" extrusionOk="0">
                  <a:moveTo>
                    <a:pt x="4937" y="1"/>
                  </a:moveTo>
                  <a:cubicBezTo>
                    <a:pt x="2202" y="1"/>
                    <a:pt x="0" y="2202"/>
                    <a:pt x="0" y="4904"/>
                  </a:cubicBezTo>
                  <a:cubicBezTo>
                    <a:pt x="0" y="7606"/>
                    <a:pt x="2202" y="9808"/>
                    <a:pt x="4937" y="9808"/>
                  </a:cubicBezTo>
                  <a:cubicBezTo>
                    <a:pt x="7639" y="9808"/>
                    <a:pt x="9840" y="7606"/>
                    <a:pt x="9840" y="4904"/>
                  </a:cubicBezTo>
                  <a:cubicBezTo>
                    <a:pt x="9840" y="2202"/>
                    <a:pt x="7639" y="1"/>
                    <a:pt x="4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6"/>
            <p:cNvSpPr/>
            <p:nvPr/>
          </p:nvSpPr>
          <p:spPr>
            <a:xfrm>
              <a:off x="17265825" y="3394550"/>
              <a:ext cx="20050" cy="11700"/>
            </a:xfrm>
            <a:custGeom>
              <a:avLst/>
              <a:gdLst/>
              <a:ahLst/>
              <a:cxnLst/>
              <a:rect l="l" t="t" r="r" b="b"/>
              <a:pathLst>
                <a:path w="802" h="468" extrusionOk="0">
                  <a:moveTo>
                    <a:pt x="1" y="0"/>
                  </a:moveTo>
                  <a:lnTo>
                    <a:pt x="801" y="467"/>
                  </a:lnTo>
                  <a:cubicBezTo>
                    <a:pt x="701" y="1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6"/>
            <p:cNvSpPr/>
            <p:nvPr/>
          </p:nvSpPr>
          <p:spPr>
            <a:xfrm>
              <a:off x="17260000" y="3388700"/>
              <a:ext cx="31700" cy="23375"/>
            </a:xfrm>
            <a:custGeom>
              <a:avLst/>
              <a:gdLst/>
              <a:ahLst/>
              <a:cxnLst/>
              <a:rect l="l" t="t" r="r" b="b"/>
              <a:pathLst>
                <a:path w="1268" h="935" extrusionOk="0">
                  <a:moveTo>
                    <a:pt x="267" y="1"/>
                  </a:moveTo>
                  <a:cubicBezTo>
                    <a:pt x="167" y="1"/>
                    <a:pt x="67" y="67"/>
                    <a:pt x="34" y="167"/>
                  </a:cubicBezTo>
                  <a:cubicBezTo>
                    <a:pt x="0" y="301"/>
                    <a:pt x="67" y="401"/>
                    <a:pt x="201" y="434"/>
                  </a:cubicBezTo>
                  <a:cubicBezTo>
                    <a:pt x="434" y="468"/>
                    <a:pt x="801" y="634"/>
                    <a:pt x="834" y="768"/>
                  </a:cubicBezTo>
                  <a:cubicBezTo>
                    <a:pt x="868" y="868"/>
                    <a:pt x="968" y="935"/>
                    <a:pt x="1034" y="935"/>
                  </a:cubicBezTo>
                  <a:cubicBezTo>
                    <a:pt x="1068" y="935"/>
                    <a:pt x="1101" y="935"/>
                    <a:pt x="1101" y="901"/>
                  </a:cubicBezTo>
                  <a:cubicBezTo>
                    <a:pt x="1235" y="868"/>
                    <a:pt x="1268" y="768"/>
                    <a:pt x="1235" y="668"/>
                  </a:cubicBezTo>
                  <a:cubicBezTo>
                    <a:pt x="1101" y="201"/>
                    <a:pt x="401" y="34"/>
                    <a:pt x="26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6"/>
            <p:cNvSpPr/>
            <p:nvPr/>
          </p:nvSpPr>
          <p:spPr>
            <a:xfrm>
              <a:off x="17280000" y="3432075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1" y="0"/>
                  </a:moveTo>
                  <a:lnTo>
                    <a:pt x="835" y="500"/>
                  </a:lnTo>
                  <a:cubicBezTo>
                    <a:pt x="735" y="1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6"/>
            <p:cNvSpPr/>
            <p:nvPr/>
          </p:nvSpPr>
          <p:spPr>
            <a:xfrm>
              <a:off x="17275000" y="3426850"/>
              <a:ext cx="31725" cy="22750"/>
            </a:xfrm>
            <a:custGeom>
              <a:avLst/>
              <a:gdLst/>
              <a:ahLst/>
              <a:cxnLst/>
              <a:rect l="l" t="t" r="r" b="b"/>
              <a:pathLst>
                <a:path w="1269" h="910" extrusionOk="0">
                  <a:moveTo>
                    <a:pt x="202" y="0"/>
                  </a:moveTo>
                  <a:cubicBezTo>
                    <a:pt x="102" y="0"/>
                    <a:pt x="28" y="65"/>
                    <a:pt x="1" y="176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34" y="476"/>
                    <a:pt x="801" y="609"/>
                    <a:pt x="835" y="743"/>
                  </a:cubicBezTo>
                  <a:cubicBezTo>
                    <a:pt x="868" y="843"/>
                    <a:pt x="935" y="910"/>
                    <a:pt x="1035" y="910"/>
                  </a:cubicBezTo>
                  <a:lnTo>
                    <a:pt x="1102" y="910"/>
                  </a:lnTo>
                  <a:cubicBezTo>
                    <a:pt x="1202" y="876"/>
                    <a:pt x="1268" y="743"/>
                    <a:pt x="1235" y="643"/>
                  </a:cubicBezTo>
                  <a:cubicBezTo>
                    <a:pt x="1102" y="209"/>
                    <a:pt x="401" y="42"/>
                    <a:pt x="268" y="9"/>
                  </a:cubicBezTo>
                  <a:cubicBezTo>
                    <a:pt x="245" y="3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6"/>
            <p:cNvSpPr/>
            <p:nvPr/>
          </p:nvSpPr>
          <p:spPr>
            <a:xfrm>
              <a:off x="17320875" y="3431225"/>
              <a:ext cx="18375" cy="15875"/>
            </a:xfrm>
            <a:custGeom>
              <a:avLst/>
              <a:gdLst/>
              <a:ahLst/>
              <a:cxnLst/>
              <a:rect l="l" t="t" r="r" b="b"/>
              <a:pathLst>
                <a:path w="735" h="635" extrusionOk="0">
                  <a:moveTo>
                    <a:pt x="0" y="1"/>
                  </a:moveTo>
                  <a:lnTo>
                    <a:pt x="734" y="635"/>
                  </a:lnTo>
                  <a:cubicBezTo>
                    <a:pt x="668" y="26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6"/>
            <p:cNvSpPr/>
            <p:nvPr/>
          </p:nvSpPr>
          <p:spPr>
            <a:xfrm>
              <a:off x="17315025" y="3426400"/>
              <a:ext cx="29225" cy="26550"/>
            </a:xfrm>
            <a:custGeom>
              <a:avLst/>
              <a:gdLst/>
              <a:ahLst/>
              <a:cxnLst/>
              <a:rect l="l" t="t" r="r" b="b"/>
              <a:pathLst>
                <a:path w="1169" h="1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cubicBezTo>
                    <a:pt x="401" y="494"/>
                    <a:pt x="735" y="694"/>
                    <a:pt x="735" y="861"/>
                  </a:cubicBezTo>
                  <a:cubicBezTo>
                    <a:pt x="768" y="961"/>
                    <a:pt x="835" y="1061"/>
                    <a:pt x="935" y="1061"/>
                  </a:cubicBezTo>
                  <a:cubicBezTo>
                    <a:pt x="968" y="1061"/>
                    <a:pt x="968" y="1028"/>
                    <a:pt x="968" y="1028"/>
                  </a:cubicBezTo>
                  <a:cubicBezTo>
                    <a:pt x="1102" y="1028"/>
                    <a:pt x="1168" y="928"/>
                    <a:pt x="1168" y="828"/>
                  </a:cubicBezTo>
                  <a:cubicBezTo>
                    <a:pt x="1102" y="361"/>
                    <a:pt x="435" y="60"/>
                    <a:pt x="301" y="27"/>
                  </a:cubicBezTo>
                  <a:cubicBezTo>
                    <a:pt x="273" y="8"/>
                    <a:pt x="243" y="0"/>
                    <a:pt x="2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6"/>
            <p:cNvSpPr/>
            <p:nvPr/>
          </p:nvSpPr>
          <p:spPr>
            <a:xfrm>
              <a:off x="17234150" y="3422050"/>
              <a:ext cx="20025" cy="12550"/>
            </a:xfrm>
            <a:custGeom>
              <a:avLst/>
              <a:gdLst/>
              <a:ahLst/>
              <a:cxnLst/>
              <a:rect l="l" t="t" r="r" b="b"/>
              <a:pathLst>
                <a:path w="801" h="502" extrusionOk="0">
                  <a:moveTo>
                    <a:pt x="0" y="1"/>
                  </a:moveTo>
                  <a:lnTo>
                    <a:pt x="801" y="501"/>
                  </a:lnTo>
                  <a:cubicBezTo>
                    <a:pt x="701" y="13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6"/>
            <p:cNvSpPr/>
            <p:nvPr/>
          </p:nvSpPr>
          <p:spPr>
            <a:xfrm>
              <a:off x="17228300" y="3416850"/>
              <a:ext cx="31725" cy="22750"/>
            </a:xfrm>
            <a:custGeom>
              <a:avLst/>
              <a:gdLst/>
              <a:ahLst/>
              <a:cxnLst/>
              <a:rect l="l" t="t" r="r" b="b"/>
              <a:pathLst>
                <a:path w="1269" h="910" extrusionOk="0">
                  <a:moveTo>
                    <a:pt x="214" y="0"/>
                  </a:moveTo>
                  <a:cubicBezTo>
                    <a:pt x="126" y="0"/>
                    <a:pt x="34" y="65"/>
                    <a:pt x="34" y="175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34" y="476"/>
                    <a:pt x="801" y="609"/>
                    <a:pt x="835" y="776"/>
                  </a:cubicBezTo>
                  <a:cubicBezTo>
                    <a:pt x="868" y="843"/>
                    <a:pt x="968" y="909"/>
                    <a:pt x="1035" y="909"/>
                  </a:cubicBezTo>
                  <a:lnTo>
                    <a:pt x="1102" y="909"/>
                  </a:lnTo>
                  <a:cubicBezTo>
                    <a:pt x="1202" y="876"/>
                    <a:pt x="1268" y="743"/>
                    <a:pt x="1235" y="642"/>
                  </a:cubicBezTo>
                  <a:cubicBezTo>
                    <a:pt x="1102" y="209"/>
                    <a:pt x="401" y="42"/>
                    <a:pt x="268" y="9"/>
                  </a:cubicBezTo>
                  <a:cubicBezTo>
                    <a:pt x="251" y="3"/>
                    <a:pt x="232" y="0"/>
                    <a:pt x="2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6"/>
            <p:cNvSpPr/>
            <p:nvPr/>
          </p:nvSpPr>
          <p:spPr>
            <a:xfrm>
              <a:off x="17213300" y="3392025"/>
              <a:ext cx="22525" cy="7550"/>
            </a:xfrm>
            <a:custGeom>
              <a:avLst/>
              <a:gdLst/>
              <a:ahLst/>
              <a:cxnLst/>
              <a:rect l="l" t="t" r="r" b="b"/>
              <a:pathLst>
                <a:path w="901" h="302" extrusionOk="0">
                  <a:moveTo>
                    <a:pt x="53" y="0"/>
                  </a:moveTo>
                  <a:cubicBezTo>
                    <a:pt x="20" y="0"/>
                    <a:pt x="0" y="1"/>
                    <a:pt x="0" y="1"/>
                  </a:cubicBezTo>
                  <a:lnTo>
                    <a:pt x="901" y="301"/>
                  </a:lnTo>
                  <a:cubicBezTo>
                    <a:pt x="734" y="23"/>
                    <a:pt x="220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6"/>
            <p:cNvSpPr/>
            <p:nvPr/>
          </p:nvSpPr>
          <p:spPr>
            <a:xfrm>
              <a:off x="17207450" y="3387025"/>
              <a:ext cx="34225" cy="17550"/>
            </a:xfrm>
            <a:custGeom>
              <a:avLst/>
              <a:gdLst/>
              <a:ahLst/>
              <a:cxnLst/>
              <a:rect l="l" t="t" r="r" b="b"/>
              <a:pathLst>
                <a:path w="1369" h="702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01"/>
                    <a:pt x="101" y="401"/>
                    <a:pt x="234" y="401"/>
                  </a:cubicBezTo>
                  <a:cubicBezTo>
                    <a:pt x="468" y="401"/>
                    <a:pt x="868" y="468"/>
                    <a:pt x="935" y="601"/>
                  </a:cubicBezTo>
                  <a:cubicBezTo>
                    <a:pt x="968" y="668"/>
                    <a:pt x="1068" y="701"/>
                    <a:pt x="1135" y="701"/>
                  </a:cubicBezTo>
                  <a:cubicBezTo>
                    <a:pt x="1168" y="701"/>
                    <a:pt x="1202" y="701"/>
                    <a:pt x="1235" y="668"/>
                  </a:cubicBezTo>
                  <a:cubicBezTo>
                    <a:pt x="1335" y="601"/>
                    <a:pt x="1369" y="501"/>
                    <a:pt x="1302" y="401"/>
                  </a:cubicBezTo>
                  <a:cubicBezTo>
                    <a:pt x="1068" y="1"/>
                    <a:pt x="368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6"/>
            <p:cNvSpPr/>
            <p:nvPr/>
          </p:nvSpPr>
          <p:spPr>
            <a:xfrm>
              <a:off x="17625900" y="3632025"/>
              <a:ext cx="415100" cy="244800"/>
            </a:xfrm>
            <a:custGeom>
              <a:avLst/>
              <a:gdLst/>
              <a:ahLst/>
              <a:cxnLst/>
              <a:rect l="l" t="t" r="r" b="b"/>
              <a:pathLst>
                <a:path w="16604" h="9792" extrusionOk="0">
                  <a:moveTo>
                    <a:pt x="6892" y="1"/>
                  </a:moveTo>
                  <a:cubicBezTo>
                    <a:pt x="6552" y="1"/>
                    <a:pt x="6189" y="84"/>
                    <a:pt x="5812" y="275"/>
                  </a:cubicBezTo>
                  <a:cubicBezTo>
                    <a:pt x="4558" y="910"/>
                    <a:pt x="3972" y="1959"/>
                    <a:pt x="3895" y="2913"/>
                  </a:cubicBezTo>
                  <a:lnTo>
                    <a:pt x="3895" y="2913"/>
                  </a:lnTo>
                  <a:cubicBezTo>
                    <a:pt x="3782" y="2892"/>
                    <a:pt x="3666" y="2880"/>
                    <a:pt x="3547" y="2880"/>
                  </a:cubicBezTo>
                  <a:cubicBezTo>
                    <a:pt x="3092" y="2880"/>
                    <a:pt x="2601" y="3048"/>
                    <a:pt x="2110" y="3477"/>
                  </a:cubicBezTo>
                  <a:cubicBezTo>
                    <a:pt x="0" y="5323"/>
                    <a:pt x="3037" y="9150"/>
                    <a:pt x="5209" y="9150"/>
                  </a:cubicBezTo>
                  <a:cubicBezTo>
                    <a:pt x="5510" y="9150"/>
                    <a:pt x="5794" y="9077"/>
                    <a:pt x="6046" y="8914"/>
                  </a:cubicBezTo>
                  <a:cubicBezTo>
                    <a:pt x="6274" y="8765"/>
                    <a:pt x="6463" y="8602"/>
                    <a:pt x="6617" y="8430"/>
                  </a:cubicBezTo>
                  <a:lnTo>
                    <a:pt x="6617" y="8430"/>
                  </a:lnTo>
                  <a:cubicBezTo>
                    <a:pt x="7219" y="9102"/>
                    <a:pt x="8369" y="9624"/>
                    <a:pt x="10149" y="9782"/>
                  </a:cubicBezTo>
                  <a:cubicBezTo>
                    <a:pt x="10232" y="9788"/>
                    <a:pt x="10312" y="9791"/>
                    <a:pt x="10390" y="9791"/>
                  </a:cubicBezTo>
                  <a:cubicBezTo>
                    <a:pt x="11491" y="9791"/>
                    <a:pt x="12086" y="9165"/>
                    <a:pt x="12337" y="8409"/>
                  </a:cubicBezTo>
                  <a:lnTo>
                    <a:pt x="12337" y="8409"/>
                  </a:lnTo>
                  <a:cubicBezTo>
                    <a:pt x="12368" y="8410"/>
                    <a:pt x="12399" y="8410"/>
                    <a:pt x="12430" y="8410"/>
                  </a:cubicBezTo>
                  <a:cubicBezTo>
                    <a:pt x="12954" y="8410"/>
                    <a:pt x="13575" y="8246"/>
                    <a:pt x="14252" y="7847"/>
                  </a:cubicBezTo>
                  <a:cubicBezTo>
                    <a:pt x="16604" y="6429"/>
                    <a:pt x="14894" y="3022"/>
                    <a:pt x="13213" y="3022"/>
                  </a:cubicBezTo>
                  <a:cubicBezTo>
                    <a:pt x="13035" y="3022"/>
                    <a:pt x="12857" y="3060"/>
                    <a:pt x="12684" y="3143"/>
                  </a:cubicBezTo>
                  <a:cubicBezTo>
                    <a:pt x="12684" y="3143"/>
                    <a:pt x="13330" y="533"/>
                    <a:pt x="11093" y="533"/>
                  </a:cubicBezTo>
                  <a:cubicBezTo>
                    <a:pt x="10839" y="533"/>
                    <a:pt x="10548" y="567"/>
                    <a:pt x="10215" y="642"/>
                  </a:cubicBezTo>
                  <a:cubicBezTo>
                    <a:pt x="9672" y="764"/>
                    <a:pt x="9239" y="951"/>
                    <a:pt x="8900" y="1175"/>
                  </a:cubicBezTo>
                  <a:lnTo>
                    <a:pt x="8900" y="1175"/>
                  </a:lnTo>
                  <a:cubicBezTo>
                    <a:pt x="8455" y="521"/>
                    <a:pt x="7744" y="1"/>
                    <a:pt x="6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6"/>
            <p:cNvSpPr/>
            <p:nvPr/>
          </p:nvSpPr>
          <p:spPr>
            <a:xfrm>
              <a:off x="17650275" y="3626675"/>
              <a:ext cx="371950" cy="254900"/>
            </a:xfrm>
            <a:custGeom>
              <a:avLst/>
              <a:gdLst/>
              <a:ahLst/>
              <a:cxnLst/>
              <a:rect l="l" t="t" r="r" b="b"/>
              <a:pathLst>
                <a:path w="14878" h="10196" extrusionOk="0">
                  <a:moveTo>
                    <a:pt x="7873" y="1690"/>
                  </a:moveTo>
                  <a:cubicBezTo>
                    <a:pt x="8306" y="2457"/>
                    <a:pt x="8340" y="3324"/>
                    <a:pt x="7873" y="3624"/>
                  </a:cubicBezTo>
                  <a:cubicBezTo>
                    <a:pt x="7754" y="3708"/>
                    <a:pt x="7644" y="3748"/>
                    <a:pt x="7545" y="3748"/>
                  </a:cubicBezTo>
                  <a:cubicBezTo>
                    <a:pt x="7366" y="3748"/>
                    <a:pt x="7225" y="3615"/>
                    <a:pt x="7139" y="3357"/>
                  </a:cubicBezTo>
                  <a:cubicBezTo>
                    <a:pt x="7006" y="2924"/>
                    <a:pt x="7172" y="2223"/>
                    <a:pt x="7873" y="1690"/>
                  </a:cubicBezTo>
                  <a:close/>
                  <a:moveTo>
                    <a:pt x="3136" y="3391"/>
                  </a:moveTo>
                  <a:lnTo>
                    <a:pt x="3136" y="3391"/>
                  </a:lnTo>
                  <a:cubicBezTo>
                    <a:pt x="3970" y="3691"/>
                    <a:pt x="4570" y="4558"/>
                    <a:pt x="4537" y="4959"/>
                  </a:cubicBezTo>
                  <a:cubicBezTo>
                    <a:pt x="4537" y="4992"/>
                    <a:pt x="4537" y="5059"/>
                    <a:pt x="4404" y="5059"/>
                  </a:cubicBezTo>
                  <a:cubicBezTo>
                    <a:pt x="4337" y="5059"/>
                    <a:pt x="4304" y="5059"/>
                    <a:pt x="4237" y="5025"/>
                  </a:cubicBezTo>
                  <a:cubicBezTo>
                    <a:pt x="3570" y="4892"/>
                    <a:pt x="3136" y="4225"/>
                    <a:pt x="3136" y="3391"/>
                  </a:cubicBezTo>
                  <a:close/>
                  <a:moveTo>
                    <a:pt x="5738" y="6393"/>
                  </a:moveTo>
                  <a:cubicBezTo>
                    <a:pt x="5771" y="6393"/>
                    <a:pt x="5838" y="6426"/>
                    <a:pt x="5905" y="6593"/>
                  </a:cubicBezTo>
                  <a:cubicBezTo>
                    <a:pt x="6072" y="6960"/>
                    <a:pt x="6105" y="7661"/>
                    <a:pt x="5638" y="8294"/>
                  </a:cubicBezTo>
                  <a:cubicBezTo>
                    <a:pt x="5304" y="7827"/>
                    <a:pt x="5238" y="7260"/>
                    <a:pt x="5471" y="6693"/>
                  </a:cubicBezTo>
                  <a:cubicBezTo>
                    <a:pt x="5605" y="6426"/>
                    <a:pt x="5671" y="6393"/>
                    <a:pt x="5738" y="6393"/>
                  </a:cubicBezTo>
                  <a:close/>
                  <a:moveTo>
                    <a:pt x="10675" y="6260"/>
                  </a:moveTo>
                  <a:cubicBezTo>
                    <a:pt x="10808" y="6260"/>
                    <a:pt x="10908" y="6360"/>
                    <a:pt x="10975" y="6426"/>
                  </a:cubicBezTo>
                  <a:cubicBezTo>
                    <a:pt x="11242" y="6827"/>
                    <a:pt x="11409" y="7661"/>
                    <a:pt x="11209" y="8394"/>
                  </a:cubicBezTo>
                  <a:cubicBezTo>
                    <a:pt x="10641" y="8328"/>
                    <a:pt x="10208" y="8061"/>
                    <a:pt x="10074" y="7661"/>
                  </a:cubicBezTo>
                  <a:cubicBezTo>
                    <a:pt x="9908" y="7260"/>
                    <a:pt x="10008" y="6793"/>
                    <a:pt x="10408" y="6426"/>
                  </a:cubicBezTo>
                  <a:cubicBezTo>
                    <a:pt x="10475" y="6326"/>
                    <a:pt x="10575" y="6260"/>
                    <a:pt x="10675" y="6260"/>
                  </a:cubicBezTo>
                  <a:close/>
                  <a:moveTo>
                    <a:pt x="5897" y="413"/>
                  </a:moveTo>
                  <a:cubicBezTo>
                    <a:pt x="6548" y="413"/>
                    <a:pt x="7169" y="740"/>
                    <a:pt x="7639" y="1323"/>
                  </a:cubicBezTo>
                  <a:cubicBezTo>
                    <a:pt x="6772" y="1990"/>
                    <a:pt x="6572" y="2890"/>
                    <a:pt x="6739" y="3491"/>
                  </a:cubicBezTo>
                  <a:cubicBezTo>
                    <a:pt x="6871" y="3911"/>
                    <a:pt x="7180" y="4156"/>
                    <a:pt x="7539" y="4156"/>
                  </a:cubicBezTo>
                  <a:cubicBezTo>
                    <a:pt x="7721" y="4156"/>
                    <a:pt x="7915" y="4093"/>
                    <a:pt x="8106" y="3958"/>
                  </a:cubicBezTo>
                  <a:cubicBezTo>
                    <a:pt x="8840" y="3458"/>
                    <a:pt x="8740" y="2357"/>
                    <a:pt x="8206" y="1456"/>
                  </a:cubicBezTo>
                  <a:cubicBezTo>
                    <a:pt x="8507" y="1289"/>
                    <a:pt x="8874" y="1156"/>
                    <a:pt x="9274" y="1056"/>
                  </a:cubicBezTo>
                  <a:cubicBezTo>
                    <a:pt x="9585" y="991"/>
                    <a:pt x="9865" y="958"/>
                    <a:pt x="10115" y="958"/>
                  </a:cubicBezTo>
                  <a:cubicBezTo>
                    <a:pt x="10640" y="958"/>
                    <a:pt x="11026" y="1106"/>
                    <a:pt x="11275" y="1423"/>
                  </a:cubicBezTo>
                  <a:cubicBezTo>
                    <a:pt x="11809" y="2090"/>
                    <a:pt x="11509" y="3291"/>
                    <a:pt x="11509" y="3291"/>
                  </a:cubicBezTo>
                  <a:cubicBezTo>
                    <a:pt x="11509" y="3391"/>
                    <a:pt x="11542" y="3458"/>
                    <a:pt x="11609" y="3524"/>
                  </a:cubicBezTo>
                  <a:cubicBezTo>
                    <a:pt x="11632" y="3548"/>
                    <a:pt x="11689" y="3571"/>
                    <a:pt x="11744" y="3571"/>
                  </a:cubicBezTo>
                  <a:cubicBezTo>
                    <a:pt x="11767" y="3571"/>
                    <a:pt x="11789" y="3567"/>
                    <a:pt x="11809" y="3558"/>
                  </a:cubicBezTo>
                  <a:cubicBezTo>
                    <a:pt x="11942" y="3491"/>
                    <a:pt x="12109" y="3458"/>
                    <a:pt x="12243" y="3458"/>
                  </a:cubicBezTo>
                  <a:cubicBezTo>
                    <a:pt x="13010" y="3458"/>
                    <a:pt x="13844" y="4291"/>
                    <a:pt x="14111" y="5326"/>
                  </a:cubicBezTo>
                  <a:cubicBezTo>
                    <a:pt x="14277" y="5859"/>
                    <a:pt x="14444" y="7127"/>
                    <a:pt x="13177" y="7861"/>
                  </a:cubicBezTo>
                  <a:cubicBezTo>
                    <a:pt x="12643" y="8194"/>
                    <a:pt x="12109" y="8361"/>
                    <a:pt x="11642" y="8394"/>
                  </a:cubicBezTo>
                  <a:cubicBezTo>
                    <a:pt x="11809" y="7627"/>
                    <a:pt x="11676" y="6727"/>
                    <a:pt x="11309" y="6193"/>
                  </a:cubicBezTo>
                  <a:cubicBezTo>
                    <a:pt x="11075" y="5893"/>
                    <a:pt x="10842" y="5826"/>
                    <a:pt x="10675" y="5826"/>
                  </a:cubicBezTo>
                  <a:cubicBezTo>
                    <a:pt x="10475" y="5826"/>
                    <a:pt x="10275" y="5926"/>
                    <a:pt x="10108" y="6126"/>
                  </a:cubicBezTo>
                  <a:cubicBezTo>
                    <a:pt x="9607" y="6626"/>
                    <a:pt x="9441" y="7260"/>
                    <a:pt x="9674" y="7794"/>
                  </a:cubicBezTo>
                  <a:cubicBezTo>
                    <a:pt x="9874" y="8328"/>
                    <a:pt x="10408" y="8695"/>
                    <a:pt x="11075" y="8795"/>
                  </a:cubicBezTo>
                  <a:cubicBezTo>
                    <a:pt x="10830" y="9284"/>
                    <a:pt x="10361" y="9774"/>
                    <a:pt x="9460" y="9774"/>
                  </a:cubicBezTo>
                  <a:cubicBezTo>
                    <a:pt x="9379" y="9774"/>
                    <a:pt x="9295" y="9770"/>
                    <a:pt x="9207" y="9762"/>
                  </a:cubicBezTo>
                  <a:cubicBezTo>
                    <a:pt x="7339" y="9595"/>
                    <a:pt x="6405" y="9095"/>
                    <a:pt x="5938" y="8628"/>
                  </a:cubicBezTo>
                  <a:cubicBezTo>
                    <a:pt x="6505" y="7861"/>
                    <a:pt x="6539" y="6960"/>
                    <a:pt x="6305" y="6426"/>
                  </a:cubicBezTo>
                  <a:cubicBezTo>
                    <a:pt x="6172" y="6126"/>
                    <a:pt x="5971" y="5959"/>
                    <a:pt x="5738" y="5959"/>
                  </a:cubicBezTo>
                  <a:cubicBezTo>
                    <a:pt x="5538" y="5959"/>
                    <a:pt x="5304" y="6059"/>
                    <a:pt x="5104" y="6526"/>
                  </a:cubicBezTo>
                  <a:cubicBezTo>
                    <a:pt x="4804" y="7260"/>
                    <a:pt x="4904" y="8027"/>
                    <a:pt x="5371" y="8628"/>
                  </a:cubicBezTo>
                  <a:cubicBezTo>
                    <a:pt x="5238" y="8728"/>
                    <a:pt x="5104" y="8861"/>
                    <a:pt x="4971" y="8928"/>
                  </a:cubicBezTo>
                  <a:cubicBezTo>
                    <a:pt x="4737" y="9062"/>
                    <a:pt x="4504" y="9128"/>
                    <a:pt x="4237" y="9128"/>
                  </a:cubicBezTo>
                  <a:cubicBezTo>
                    <a:pt x="3003" y="9128"/>
                    <a:pt x="1368" y="7761"/>
                    <a:pt x="801" y="6260"/>
                  </a:cubicBezTo>
                  <a:cubicBezTo>
                    <a:pt x="568" y="5559"/>
                    <a:pt x="434" y="4592"/>
                    <a:pt x="1268" y="3858"/>
                  </a:cubicBezTo>
                  <a:cubicBezTo>
                    <a:pt x="1666" y="3491"/>
                    <a:pt x="2120" y="3320"/>
                    <a:pt x="2578" y="3320"/>
                  </a:cubicBezTo>
                  <a:cubicBezTo>
                    <a:pt x="2620" y="3320"/>
                    <a:pt x="2661" y="3321"/>
                    <a:pt x="2702" y="3324"/>
                  </a:cubicBezTo>
                  <a:cubicBezTo>
                    <a:pt x="2702" y="4358"/>
                    <a:pt x="3270" y="5225"/>
                    <a:pt x="4137" y="5426"/>
                  </a:cubicBezTo>
                  <a:cubicBezTo>
                    <a:pt x="4235" y="5454"/>
                    <a:pt x="4328" y="5467"/>
                    <a:pt x="4413" y="5467"/>
                  </a:cubicBezTo>
                  <a:cubicBezTo>
                    <a:pt x="4731" y="5467"/>
                    <a:pt x="4944" y="5281"/>
                    <a:pt x="4971" y="4992"/>
                  </a:cubicBezTo>
                  <a:cubicBezTo>
                    <a:pt x="5004" y="4358"/>
                    <a:pt x="4237" y="3291"/>
                    <a:pt x="3136" y="2991"/>
                  </a:cubicBezTo>
                  <a:cubicBezTo>
                    <a:pt x="3270" y="2023"/>
                    <a:pt x="3937" y="1156"/>
                    <a:pt x="4937" y="656"/>
                  </a:cubicBezTo>
                  <a:cubicBezTo>
                    <a:pt x="5255" y="491"/>
                    <a:pt x="5580" y="413"/>
                    <a:pt x="5897" y="413"/>
                  </a:cubicBezTo>
                  <a:close/>
                  <a:moveTo>
                    <a:pt x="5887" y="1"/>
                  </a:moveTo>
                  <a:cubicBezTo>
                    <a:pt x="5506" y="1"/>
                    <a:pt x="5117" y="93"/>
                    <a:pt x="4737" y="289"/>
                  </a:cubicBezTo>
                  <a:cubicBezTo>
                    <a:pt x="3636" y="856"/>
                    <a:pt x="2903" y="1823"/>
                    <a:pt x="2736" y="2890"/>
                  </a:cubicBezTo>
                  <a:cubicBezTo>
                    <a:pt x="2693" y="2888"/>
                    <a:pt x="2651" y="2887"/>
                    <a:pt x="2608" y="2887"/>
                  </a:cubicBezTo>
                  <a:cubicBezTo>
                    <a:pt x="2051" y="2887"/>
                    <a:pt x="1495" y="3093"/>
                    <a:pt x="968" y="3558"/>
                  </a:cubicBezTo>
                  <a:cubicBezTo>
                    <a:pt x="201" y="4225"/>
                    <a:pt x="1" y="5259"/>
                    <a:pt x="434" y="6393"/>
                  </a:cubicBezTo>
                  <a:cubicBezTo>
                    <a:pt x="1035" y="8094"/>
                    <a:pt x="2836" y="9562"/>
                    <a:pt x="4237" y="9562"/>
                  </a:cubicBezTo>
                  <a:cubicBezTo>
                    <a:pt x="4604" y="9562"/>
                    <a:pt x="4904" y="9462"/>
                    <a:pt x="5204" y="9295"/>
                  </a:cubicBezTo>
                  <a:cubicBezTo>
                    <a:pt x="5371" y="9195"/>
                    <a:pt x="5504" y="9062"/>
                    <a:pt x="5638" y="8928"/>
                  </a:cubicBezTo>
                  <a:cubicBezTo>
                    <a:pt x="6372" y="9629"/>
                    <a:pt x="7573" y="10062"/>
                    <a:pt x="9174" y="10196"/>
                  </a:cubicBezTo>
                  <a:lnTo>
                    <a:pt x="9441" y="10196"/>
                  </a:lnTo>
                  <a:cubicBezTo>
                    <a:pt x="10441" y="10196"/>
                    <a:pt x="11142" y="9729"/>
                    <a:pt x="11509" y="8828"/>
                  </a:cubicBezTo>
                  <a:cubicBezTo>
                    <a:pt x="12109" y="8828"/>
                    <a:pt x="12743" y="8628"/>
                    <a:pt x="13377" y="8228"/>
                  </a:cubicBezTo>
                  <a:cubicBezTo>
                    <a:pt x="14444" y="7594"/>
                    <a:pt x="14878" y="6493"/>
                    <a:pt x="14511" y="5225"/>
                  </a:cubicBezTo>
                  <a:cubicBezTo>
                    <a:pt x="14175" y="4003"/>
                    <a:pt x="13166" y="3032"/>
                    <a:pt x="12230" y="3032"/>
                  </a:cubicBezTo>
                  <a:cubicBezTo>
                    <a:pt x="12145" y="3032"/>
                    <a:pt x="12060" y="3040"/>
                    <a:pt x="11976" y="3057"/>
                  </a:cubicBezTo>
                  <a:cubicBezTo>
                    <a:pt x="12042" y="2590"/>
                    <a:pt x="12042" y="1756"/>
                    <a:pt x="11609" y="1156"/>
                  </a:cubicBezTo>
                  <a:cubicBezTo>
                    <a:pt x="11280" y="756"/>
                    <a:pt x="10768" y="539"/>
                    <a:pt x="10098" y="539"/>
                  </a:cubicBezTo>
                  <a:cubicBezTo>
                    <a:pt x="9817" y="539"/>
                    <a:pt x="9508" y="577"/>
                    <a:pt x="9174" y="656"/>
                  </a:cubicBezTo>
                  <a:cubicBezTo>
                    <a:pt x="8740" y="756"/>
                    <a:pt x="8340" y="922"/>
                    <a:pt x="7973" y="1123"/>
                  </a:cubicBezTo>
                  <a:cubicBezTo>
                    <a:pt x="7432" y="402"/>
                    <a:pt x="6679" y="1"/>
                    <a:pt x="58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6"/>
            <p:cNvSpPr/>
            <p:nvPr/>
          </p:nvSpPr>
          <p:spPr>
            <a:xfrm>
              <a:off x="16309950" y="4330025"/>
              <a:ext cx="415125" cy="244800"/>
            </a:xfrm>
            <a:custGeom>
              <a:avLst/>
              <a:gdLst/>
              <a:ahLst/>
              <a:cxnLst/>
              <a:rect l="l" t="t" r="r" b="b"/>
              <a:pathLst>
                <a:path w="16605" h="9792" extrusionOk="0">
                  <a:moveTo>
                    <a:pt x="6893" y="1"/>
                  </a:moveTo>
                  <a:cubicBezTo>
                    <a:pt x="6553" y="1"/>
                    <a:pt x="6190" y="84"/>
                    <a:pt x="5813" y="275"/>
                  </a:cubicBezTo>
                  <a:cubicBezTo>
                    <a:pt x="4558" y="910"/>
                    <a:pt x="3972" y="1959"/>
                    <a:pt x="3895" y="2913"/>
                  </a:cubicBezTo>
                  <a:lnTo>
                    <a:pt x="3895" y="2913"/>
                  </a:lnTo>
                  <a:cubicBezTo>
                    <a:pt x="3782" y="2892"/>
                    <a:pt x="3666" y="2880"/>
                    <a:pt x="3548" y="2880"/>
                  </a:cubicBezTo>
                  <a:cubicBezTo>
                    <a:pt x="3093" y="2880"/>
                    <a:pt x="2601" y="3048"/>
                    <a:pt x="2110" y="3477"/>
                  </a:cubicBezTo>
                  <a:cubicBezTo>
                    <a:pt x="1" y="5323"/>
                    <a:pt x="3038" y="9150"/>
                    <a:pt x="5209" y="9150"/>
                  </a:cubicBezTo>
                  <a:cubicBezTo>
                    <a:pt x="5510" y="9150"/>
                    <a:pt x="5795" y="9077"/>
                    <a:pt x="6046" y="8914"/>
                  </a:cubicBezTo>
                  <a:cubicBezTo>
                    <a:pt x="6277" y="8768"/>
                    <a:pt x="6467" y="8605"/>
                    <a:pt x="6622" y="8434"/>
                  </a:cubicBezTo>
                  <a:lnTo>
                    <a:pt x="6622" y="8434"/>
                  </a:lnTo>
                  <a:cubicBezTo>
                    <a:pt x="7224" y="9104"/>
                    <a:pt x="8373" y="9625"/>
                    <a:pt x="10149" y="9782"/>
                  </a:cubicBezTo>
                  <a:cubicBezTo>
                    <a:pt x="10232" y="9788"/>
                    <a:pt x="10313" y="9791"/>
                    <a:pt x="10391" y="9791"/>
                  </a:cubicBezTo>
                  <a:cubicBezTo>
                    <a:pt x="11492" y="9791"/>
                    <a:pt x="12087" y="9164"/>
                    <a:pt x="12338" y="8408"/>
                  </a:cubicBezTo>
                  <a:lnTo>
                    <a:pt x="12338" y="8408"/>
                  </a:lnTo>
                  <a:cubicBezTo>
                    <a:pt x="12373" y="8410"/>
                    <a:pt x="12409" y="8410"/>
                    <a:pt x="12445" y="8410"/>
                  </a:cubicBezTo>
                  <a:cubicBezTo>
                    <a:pt x="12967" y="8410"/>
                    <a:pt x="13584" y="8246"/>
                    <a:pt x="14252" y="7847"/>
                  </a:cubicBezTo>
                  <a:cubicBezTo>
                    <a:pt x="16604" y="6429"/>
                    <a:pt x="14894" y="3022"/>
                    <a:pt x="13238" y="3022"/>
                  </a:cubicBezTo>
                  <a:cubicBezTo>
                    <a:pt x="13062" y="3022"/>
                    <a:pt x="12887" y="3060"/>
                    <a:pt x="12718" y="3143"/>
                  </a:cubicBezTo>
                  <a:cubicBezTo>
                    <a:pt x="12718" y="3143"/>
                    <a:pt x="13337" y="533"/>
                    <a:pt x="11094" y="533"/>
                  </a:cubicBezTo>
                  <a:cubicBezTo>
                    <a:pt x="10840" y="533"/>
                    <a:pt x="10549" y="567"/>
                    <a:pt x="10216" y="642"/>
                  </a:cubicBezTo>
                  <a:cubicBezTo>
                    <a:pt x="9672" y="764"/>
                    <a:pt x="9239" y="951"/>
                    <a:pt x="8901" y="1175"/>
                  </a:cubicBezTo>
                  <a:lnTo>
                    <a:pt x="8901" y="1175"/>
                  </a:lnTo>
                  <a:cubicBezTo>
                    <a:pt x="8456" y="521"/>
                    <a:pt x="7744" y="1"/>
                    <a:pt x="6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6"/>
            <p:cNvSpPr/>
            <p:nvPr/>
          </p:nvSpPr>
          <p:spPr>
            <a:xfrm>
              <a:off x="16334325" y="4325050"/>
              <a:ext cx="371975" cy="254525"/>
            </a:xfrm>
            <a:custGeom>
              <a:avLst/>
              <a:gdLst/>
              <a:ahLst/>
              <a:cxnLst/>
              <a:rect l="l" t="t" r="r" b="b"/>
              <a:pathLst>
                <a:path w="14879" h="10181" extrusionOk="0">
                  <a:moveTo>
                    <a:pt x="7873" y="1675"/>
                  </a:moveTo>
                  <a:cubicBezTo>
                    <a:pt x="8307" y="2442"/>
                    <a:pt x="8340" y="3309"/>
                    <a:pt x="7873" y="3609"/>
                  </a:cubicBezTo>
                  <a:cubicBezTo>
                    <a:pt x="7752" y="3694"/>
                    <a:pt x="7640" y="3735"/>
                    <a:pt x="7539" y="3735"/>
                  </a:cubicBezTo>
                  <a:cubicBezTo>
                    <a:pt x="7363" y="3735"/>
                    <a:pt x="7224" y="3609"/>
                    <a:pt x="7139" y="3376"/>
                  </a:cubicBezTo>
                  <a:cubicBezTo>
                    <a:pt x="7006" y="2909"/>
                    <a:pt x="7173" y="2208"/>
                    <a:pt x="7873" y="1675"/>
                  </a:cubicBezTo>
                  <a:close/>
                  <a:moveTo>
                    <a:pt x="3137" y="3376"/>
                  </a:moveTo>
                  <a:cubicBezTo>
                    <a:pt x="3970" y="3676"/>
                    <a:pt x="4571" y="4543"/>
                    <a:pt x="4538" y="4944"/>
                  </a:cubicBezTo>
                  <a:cubicBezTo>
                    <a:pt x="4538" y="4977"/>
                    <a:pt x="4538" y="5044"/>
                    <a:pt x="4404" y="5044"/>
                  </a:cubicBezTo>
                  <a:cubicBezTo>
                    <a:pt x="4337" y="5044"/>
                    <a:pt x="4304" y="5044"/>
                    <a:pt x="4237" y="5010"/>
                  </a:cubicBezTo>
                  <a:cubicBezTo>
                    <a:pt x="3570" y="4877"/>
                    <a:pt x="3137" y="4210"/>
                    <a:pt x="3137" y="3376"/>
                  </a:cubicBezTo>
                  <a:close/>
                  <a:moveTo>
                    <a:pt x="5738" y="6378"/>
                  </a:moveTo>
                  <a:cubicBezTo>
                    <a:pt x="5772" y="6378"/>
                    <a:pt x="5838" y="6411"/>
                    <a:pt x="5905" y="6578"/>
                  </a:cubicBezTo>
                  <a:cubicBezTo>
                    <a:pt x="6072" y="6945"/>
                    <a:pt x="6105" y="7646"/>
                    <a:pt x="5638" y="8313"/>
                  </a:cubicBezTo>
                  <a:cubicBezTo>
                    <a:pt x="5305" y="7812"/>
                    <a:pt x="5238" y="7245"/>
                    <a:pt x="5505" y="6678"/>
                  </a:cubicBezTo>
                  <a:cubicBezTo>
                    <a:pt x="5605" y="6445"/>
                    <a:pt x="5672" y="6378"/>
                    <a:pt x="5738" y="6378"/>
                  </a:cubicBezTo>
                  <a:close/>
                  <a:moveTo>
                    <a:pt x="10675" y="6244"/>
                  </a:moveTo>
                  <a:cubicBezTo>
                    <a:pt x="10809" y="6244"/>
                    <a:pt x="10909" y="6345"/>
                    <a:pt x="10975" y="6411"/>
                  </a:cubicBezTo>
                  <a:cubicBezTo>
                    <a:pt x="11242" y="6812"/>
                    <a:pt x="11409" y="7646"/>
                    <a:pt x="11209" y="8379"/>
                  </a:cubicBezTo>
                  <a:cubicBezTo>
                    <a:pt x="10642" y="8313"/>
                    <a:pt x="10242" y="8046"/>
                    <a:pt x="10075" y="7646"/>
                  </a:cubicBezTo>
                  <a:cubicBezTo>
                    <a:pt x="9908" y="7245"/>
                    <a:pt x="10008" y="6778"/>
                    <a:pt x="10408" y="6411"/>
                  </a:cubicBezTo>
                  <a:cubicBezTo>
                    <a:pt x="10475" y="6311"/>
                    <a:pt x="10575" y="6244"/>
                    <a:pt x="10675" y="6244"/>
                  </a:cubicBezTo>
                  <a:close/>
                  <a:moveTo>
                    <a:pt x="5891" y="399"/>
                  </a:moveTo>
                  <a:cubicBezTo>
                    <a:pt x="6543" y="399"/>
                    <a:pt x="7167" y="734"/>
                    <a:pt x="7640" y="1341"/>
                  </a:cubicBezTo>
                  <a:cubicBezTo>
                    <a:pt x="6772" y="1975"/>
                    <a:pt x="6572" y="2875"/>
                    <a:pt x="6739" y="3476"/>
                  </a:cubicBezTo>
                  <a:cubicBezTo>
                    <a:pt x="6872" y="3896"/>
                    <a:pt x="7181" y="4141"/>
                    <a:pt x="7539" y="4141"/>
                  </a:cubicBezTo>
                  <a:cubicBezTo>
                    <a:pt x="7721" y="4141"/>
                    <a:pt x="7916" y="4078"/>
                    <a:pt x="8107" y="3943"/>
                  </a:cubicBezTo>
                  <a:cubicBezTo>
                    <a:pt x="8841" y="3442"/>
                    <a:pt x="8741" y="2342"/>
                    <a:pt x="8207" y="1441"/>
                  </a:cubicBezTo>
                  <a:cubicBezTo>
                    <a:pt x="8507" y="1274"/>
                    <a:pt x="8874" y="1141"/>
                    <a:pt x="9274" y="1041"/>
                  </a:cubicBezTo>
                  <a:cubicBezTo>
                    <a:pt x="9569" y="980"/>
                    <a:pt x="9836" y="950"/>
                    <a:pt x="10075" y="950"/>
                  </a:cubicBezTo>
                  <a:cubicBezTo>
                    <a:pt x="10620" y="950"/>
                    <a:pt x="11021" y="1106"/>
                    <a:pt x="11276" y="1408"/>
                  </a:cubicBezTo>
                  <a:cubicBezTo>
                    <a:pt x="11809" y="2075"/>
                    <a:pt x="11543" y="3276"/>
                    <a:pt x="11509" y="3309"/>
                  </a:cubicBezTo>
                  <a:cubicBezTo>
                    <a:pt x="11509" y="3376"/>
                    <a:pt x="11543" y="3442"/>
                    <a:pt x="11609" y="3509"/>
                  </a:cubicBezTo>
                  <a:cubicBezTo>
                    <a:pt x="11633" y="3533"/>
                    <a:pt x="11690" y="3556"/>
                    <a:pt x="11745" y="3556"/>
                  </a:cubicBezTo>
                  <a:cubicBezTo>
                    <a:pt x="11767" y="3556"/>
                    <a:pt x="11790" y="3552"/>
                    <a:pt x="11809" y="3543"/>
                  </a:cubicBezTo>
                  <a:cubicBezTo>
                    <a:pt x="11943" y="3476"/>
                    <a:pt x="12110" y="3442"/>
                    <a:pt x="12243" y="3442"/>
                  </a:cubicBezTo>
                  <a:cubicBezTo>
                    <a:pt x="13010" y="3442"/>
                    <a:pt x="13844" y="4276"/>
                    <a:pt x="14111" y="5310"/>
                  </a:cubicBezTo>
                  <a:cubicBezTo>
                    <a:pt x="14278" y="5844"/>
                    <a:pt x="14445" y="7112"/>
                    <a:pt x="13177" y="7846"/>
                  </a:cubicBezTo>
                  <a:cubicBezTo>
                    <a:pt x="12643" y="8179"/>
                    <a:pt x="12110" y="8346"/>
                    <a:pt x="11643" y="8413"/>
                  </a:cubicBezTo>
                  <a:cubicBezTo>
                    <a:pt x="11809" y="7612"/>
                    <a:pt x="11676" y="6711"/>
                    <a:pt x="11309" y="6178"/>
                  </a:cubicBezTo>
                  <a:cubicBezTo>
                    <a:pt x="11109" y="5878"/>
                    <a:pt x="10842" y="5811"/>
                    <a:pt x="10675" y="5811"/>
                  </a:cubicBezTo>
                  <a:cubicBezTo>
                    <a:pt x="10475" y="5811"/>
                    <a:pt x="10275" y="5911"/>
                    <a:pt x="10108" y="6111"/>
                  </a:cubicBezTo>
                  <a:cubicBezTo>
                    <a:pt x="9608" y="6611"/>
                    <a:pt x="9441" y="7245"/>
                    <a:pt x="9675" y="7779"/>
                  </a:cubicBezTo>
                  <a:cubicBezTo>
                    <a:pt x="9875" y="8313"/>
                    <a:pt x="10408" y="8680"/>
                    <a:pt x="11076" y="8780"/>
                  </a:cubicBezTo>
                  <a:cubicBezTo>
                    <a:pt x="10831" y="9269"/>
                    <a:pt x="10361" y="9759"/>
                    <a:pt x="9460" y="9759"/>
                  </a:cubicBezTo>
                  <a:cubicBezTo>
                    <a:pt x="9380" y="9759"/>
                    <a:pt x="9295" y="9755"/>
                    <a:pt x="9208" y="9747"/>
                  </a:cubicBezTo>
                  <a:cubicBezTo>
                    <a:pt x="7340" y="9614"/>
                    <a:pt x="6406" y="9080"/>
                    <a:pt x="5939" y="8613"/>
                  </a:cubicBezTo>
                  <a:cubicBezTo>
                    <a:pt x="6506" y="7846"/>
                    <a:pt x="6539" y="6978"/>
                    <a:pt x="6305" y="6411"/>
                  </a:cubicBezTo>
                  <a:cubicBezTo>
                    <a:pt x="6172" y="6111"/>
                    <a:pt x="5972" y="5944"/>
                    <a:pt x="5738" y="5944"/>
                  </a:cubicBezTo>
                  <a:cubicBezTo>
                    <a:pt x="5538" y="5944"/>
                    <a:pt x="5305" y="6044"/>
                    <a:pt x="5105" y="6511"/>
                  </a:cubicBezTo>
                  <a:cubicBezTo>
                    <a:pt x="4804" y="7245"/>
                    <a:pt x="4904" y="8012"/>
                    <a:pt x="5371" y="8613"/>
                  </a:cubicBezTo>
                  <a:cubicBezTo>
                    <a:pt x="5238" y="8713"/>
                    <a:pt x="5105" y="8846"/>
                    <a:pt x="4971" y="8913"/>
                  </a:cubicBezTo>
                  <a:cubicBezTo>
                    <a:pt x="4738" y="9047"/>
                    <a:pt x="4504" y="9147"/>
                    <a:pt x="4237" y="9147"/>
                  </a:cubicBezTo>
                  <a:cubicBezTo>
                    <a:pt x="3003" y="9147"/>
                    <a:pt x="1369" y="7746"/>
                    <a:pt x="802" y="6244"/>
                  </a:cubicBezTo>
                  <a:cubicBezTo>
                    <a:pt x="568" y="5544"/>
                    <a:pt x="435" y="4577"/>
                    <a:pt x="1269" y="3843"/>
                  </a:cubicBezTo>
                  <a:cubicBezTo>
                    <a:pt x="1666" y="3476"/>
                    <a:pt x="2120" y="3305"/>
                    <a:pt x="2579" y="3305"/>
                  </a:cubicBezTo>
                  <a:cubicBezTo>
                    <a:pt x="2620" y="3305"/>
                    <a:pt x="2661" y="3306"/>
                    <a:pt x="2703" y="3309"/>
                  </a:cubicBezTo>
                  <a:cubicBezTo>
                    <a:pt x="2703" y="4376"/>
                    <a:pt x="3270" y="5210"/>
                    <a:pt x="4137" y="5411"/>
                  </a:cubicBezTo>
                  <a:cubicBezTo>
                    <a:pt x="4236" y="5439"/>
                    <a:pt x="4329" y="5452"/>
                    <a:pt x="4414" y="5452"/>
                  </a:cubicBezTo>
                  <a:cubicBezTo>
                    <a:pt x="4732" y="5452"/>
                    <a:pt x="4945" y="5266"/>
                    <a:pt x="4971" y="4977"/>
                  </a:cubicBezTo>
                  <a:cubicBezTo>
                    <a:pt x="5005" y="4343"/>
                    <a:pt x="4237" y="3276"/>
                    <a:pt x="3137" y="2975"/>
                  </a:cubicBezTo>
                  <a:cubicBezTo>
                    <a:pt x="3270" y="2008"/>
                    <a:pt x="3937" y="1141"/>
                    <a:pt x="4938" y="640"/>
                  </a:cubicBezTo>
                  <a:cubicBezTo>
                    <a:pt x="5253" y="477"/>
                    <a:pt x="5575" y="399"/>
                    <a:pt x="5891" y="399"/>
                  </a:cubicBezTo>
                  <a:close/>
                  <a:moveTo>
                    <a:pt x="5887" y="0"/>
                  </a:moveTo>
                  <a:cubicBezTo>
                    <a:pt x="5506" y="0"/>
                    <a:pt x="5117" y="90"/>
                    <a:pt x="4738" y="274"/>
                  </a:cubicBezTo>
                  <a:cubicBezTo>
                    <a:pt x="3637" y="841"/>
                    <a:pt x="2903" y="1808"/>
                    <a:pt x="2736" y="2875"/>
                  </a:cubicBezTo>
                  <a:cubicBezTo>
                    <a:pt x="2699" y="2873"/>
                    <a:pt x="2661" y="2872"/>
                    <a:pt x="2623" y="2872"/>
                  </a:cubicBezTo>
                  <a:cubicBezTo>
                    <a:pt x="2061" y="2872"/>
                    <a:pt x="1500" y="3105"/>
                    <a:pt x="968" y="3543"/>
                  </a:cubicBezTo>
                  <a:cubicBezTo>
                    <a:pt x="201" y="4210"/>
                    <a:pt x="1" y="5244"/>
                    <a:pt x="435" y="6378"/>
                  </a:cubicBezTo>
                  <a:cubicBezTo>
                    <a:pt x="1068" y="8079"/>
                    <a:pt x="2836" y="9547"/>
                    <a:pt x="4237" y="9547"/>
                  </a:cubicBezTo>
                  <a:cubicBezTo>
                    <a:pt x="4604" y="9547"/>
                    <a:pt x="4904" y="9447"/>
                    <a:pt x="5205" y="9280"/>
                  </a:cubicBezTo>
                  <a:cubicBezTo>
                    <a:pt x="5371" y="9180"/>
                    <a:pt x="5505" y="9047"/>
                    <a:pt x="5638" y="8913"/>
                  </a:cubicBezTo>
                  <a:cubicBezTo>
                    <a:pt x="6372" y="9614"/>
                    <a:pt x="7573" y="10047"/>
                    <a:pt x="9174" y="10181"/>
                  </a:cubicBezTo>
                  <a:lnTo>
                    <a:pt x="9441" y="10181"/>
                  </a:lnTo>
                  <a:cubicBezTo>
                    <a:pt x="10442" y="10181"/>
                    <a:pt x="11176" y="9714"/>
                    <a:pt x="11509" y="8813"/>
                  </a:cubicBezTo>
                  <a:cubicBezTo>
                    <a:pt x="12110" y="8813"/>
                    <a:pt x="12743" y="8613"/>
                    <a:pt x="13411" y="8213"/>
                  </a:cubicBezTo>
                  <a:cubicBezTo>
                    <a:pt x="14445" y="7579"/>
                    <a:pt x="14878" y="6478"/>
                    <a:pt x="14545" y="5210"/>
                  </a:cubicBezTo>
                  <a:cubicBezTo>
                    <a:pt x="14178" y="3988"/>
                    <a:pt x="13167" y="3017"/>
                    <a:pt x="12231" y="3017"/>
                  </a:cubicBezTo>
                  <a:cubicBezTo>
                    <a:pt x="12145" y="3017"/>
                    <a:pt x="12060" y="3025"/>
                    <a:pt x="11976" y="3042"/>
                  </a:cubicBezTo>
                  <a:cubicBezTo>
                    <a:pt x="12043" y="2575"/>
                    <a:pt x="12043" y="1741"/>
                    <a:pt x="11609" y="1141"/>
                  </a:cubicBezTo>
                  <a:cubicBezTo>
                    <a:pt x="11278" y="739"/>
                    <a:pt x="10764" y="538"/>
                    <a:pt x="10100" y="538"/>
                  </a:cubicBezTo>
                  <a:cubicBezTo>
                    <a:pt x="9827" y="538"/>
                    <a:pt x="9529" y="572"/>
                    <a:pt x="9208" y="640"/>
                  </a:cubicBezTo>
                  <a:cubicBezTo>
                    <a:pt x="8741" y="741"/>
                    <a:pt x="8340" y="907"/>
                    <a:pt x="7973" y="1107"/>
                  </a:cubicBezTo>
                  <a:cubicBezTo>
                    <a:pt x="7433" y="387"/>
                    <a:pt x="6679" y="0"/>
                    <a:pt x="58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>
              <a:off x="17840400" y="4052500"/>
              <a:ext cx="118450" cy="119275"/>
            </a:xfrm>
            <a:custGeom>
              <a:avLst/>
              <a:gdLst/>
              <a:ahLst/>
              <a:cxnLst/>
              <a:rect l="l" t="t" r="r" b="b"/>
              <a:pathLst>
                <a:path w="4738" h="4771" extrusionOk="0">
                  <a:moveTo>
                    <a:pt x="2536" y="601"/>
                  </a:moveTo>
                  <a:cubicBezTo>
                    <a:pt x="2569" y="801"/>
                    <a:pt x="2636" y="1068"/>
                    <a:pt x="2703" y="1268"/>
                  </a:cubicBezTo>
                  <a:cubicBezTo>
                    <a:pt x="2803" y="1735"/>
                    <a:pt x="2836" y="1836"/>
                    <a:pt x="2903" y="1902"/>
                  </a:cubicBezTo>
                  <a:cubicBezTo>
                    <a:pt x="2970" y="2002"/>
                    <a:pt x="3036" y="2036"/>
                    <a:pt x="3503" y="2202"/>
                  </a:cubicBezTo>
                  <a:cubicBezTo>
                    <a:pt x="3670" y="2269"/>
                    <a:pt x="3937" y="2369"/>
                    <a:pt x="4104" y="2436"/>
                  </a:cubicBezTo>
                  <a:cubicBezTo>
                    <a:pt x="3837" y="2536"/>
                    <a:pt x="3437" y="2703"/>
                    <a:pt x="3036" y="2836"/>
                  </a:cubicBezTo>
                  <a:cubicBezTo>
                    <a:pt x="3003" y="2870"/>
                    <a:pt x="2936" y="2903"/>
                    <a:pt x="2936" y="2970"/>
                  </a:cubicBezTo>
                  <a:cubicBezTo>
                    <a:pt x="2736" y="3403"/>
                    <a:pt x="2503" y="3904"/>
                    <a:pt x="2336" y="4171"/>
                  </a:cubicBezTo>
                  <a:cubicBezTo>
                    <a:pt x="2236" y="3870"/>
                    <a:pt x="2069" y="3337"/>
                    <a:pt x="1969" y="2870"/>
                  </a:cubicBezTo>
                  <a:cubicBezTo>
                    <a:pt x="1936" y="2803"/>
                    <a:pt x="1902" y="2736"/>
                    <a:pt x="1802" y="2736"/>
                  </a:cubicBezTo>
                  <a:cubicBezTo>
                    <a:pt x="1369" y="2636"/>
                    <a:pt x="835" y="2536"/>
                    <a:pt x="568" y="2436"/>
                  </a:cubicBezTo>
                  <a:cubicBezTo>
                    <a:pt x="868" y="2303"/>
                    <a:pt x="1435" y="2036"/>
                    <a:pt x="1936" y="1836"/>
                  </a:cubicBezTo>
                  <a:cubicBezTo>
                    <a:pt x="1969" y="1802"/>
                    <a:pt x="2002" y="1769"/>
                    <a:pt x="2036" y="1702"/>
                  </a:cubicBezTo>
                  <a:cubicBezTo>
                    <a:pt x="2203" y="1302"/>
                    <a:pt x="2369" y="868"/>
                    <a:pt x="2536" y="601"/>
                  </a:cubicBezTo>
                  <a:close/>
                  <a:moveTo>
                    <a:pt x="2569" y="1"/>
                  </a:moveTo>
                  <a:cubicBezTo>
                    <a:pt x="2436" y="1"/>
                    <a:pt x="2236" y="1"/>
                    <a:pt x="1669" y="1502"/>
                  </a:cubicBezTo>
                  <a:cubicBezTo>
                    <a:pt x="101" y="2136"/>
                    <a:pt x="34" y="2336"/>
                    <a:pt x="1" y="2436"/>
                  </a:cubicBezTo>
                  <a:cubicBezTo>
                    <a:pt x="1" y="2469"/>
                    <a:pt x="1" y="2569"/>
                    <a:pt x="34" y="2636"/>
                  </a:cubicBezTo>
                  <a:cubicBezTo>
                    <a:pt x="101" y="2669"/>
                    <a:pt x="201" y="2836"/>
                    <a:pt x="1602" y="3103"/>
                  </a:cubicBezTo>
                  <a:cubicBezTo>
                    <a:pt x="2002" y="4771"/>
                    <a:pt x="2169" y="4771"/>
                    <a:pt x="2303" y="4771"/>
                  </a:cubicBezTo>
                  <a:lnTo>
                    <a:pt x="2336" y="4771"/>
                  </a:lnTo>
                  <a:cubicBezTo>
                    <a:pt x="2436" y="4738"/>
                    <a:pt x="2603" y="4738"/>
                    <a:pt x="3270" y="3203"/>
                  </a:cubicBezTo>
                  <a:cubicBezTo>
                    <a:pt x="3670" y="3070"/>
                    <a:pt x="4471" y="2770"/>
                    <a:pt x="4638" y="2636"/>
                  </a:cubicBezTo>
                  <a:cubicBezTo>
                    <a:pt x="4704" y="2569"/>
                    <a:pt x="4738" y="2469"/>
                    <a:pt x="4704" y="2403"/>
                  </a:cubicBezTo>
                  <a:cubicBezTo>
                    <a:pt x="4671" y="2202"/>
                    <a:pt x="4471" y="2102"/>
                    <a:pt x="3637" y="1802"/>
                  </a:cubicBezTo>
                  <a:cubicBezTo>
                    <a:pt x="3503" y="1769"/>
                    <a:pt x="3303" y="1702"/>
                    <a:pt x="3237" y="1635"/>
                  </a:cubicBezTo>
                  <a:cubicBezTo>
                    <a:pt x="3203" y="1569"/>
                    <a:pt x="3137" y="1335"/>
                    <a:pt x="3103" y="1168"/>
                  </a:cubicBezTo>
                  <a:cubicBezTo>
                    <a:pt x="2970" y="601"/>
                    <a:pt x="2870" y="234"/>
                    <a:pt x="2770" y="101"/>
                  </a:cubicBezTo>
                  <a:cubicBezTo>
                    <a:pt x="2736" y="34"/>
                    <a:pt x="2636" y="1"/>
                    <a:pt x="25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>
              <a:off x="16515300" y="5133275"/>
              <a:ext cx="118450" cy="119275"/>
            </a:xfrm>
            <a:custGeom>
              <a:avLst/>
              <a:gdLst/>
              <a:ahLst/>
              <a:cxnLst/>
              <a:rect l="l" t="t" r="r" b="b"/>
              <a:pathLst>
                <a:path w="4738" h="4771" extrusionOk="0">
                  <a:moveTo>
                    <a:pt x="2536" y="601"/>
                  </a:moveTo>
                  <a:cubicBezTo>
                    <a:pt x="2602" y="801"/>
                    <a:pt x="2669" y="1068"/>
                    <a:pt x="2702" y="1268"/>
                  </a:cubicBezTo>
                  <a:cubicBezTo>
                    <a:pt x="2836" y="1735"/>
                    <a:pt x="2869" y="1835"/>
                    <a:pt x="2903" y="1936"/>
                  </a:cubicBezTo>
                  <a:cubicBezTo>
                    <a:pt x="2969" y="2002"/>
                    <a:pt x="3069" y="2036"/>
                    <a:pt x="3536" y="2202"/>
                  </a:cubicBezTo>
                  <a:cubicBezTo>
                    <a:pt x="3703" y="2269"/>
                    <a:pt x="3937" y="2369"/>
                    <a:pt x="4137" y="2436"/>
                  </a:cubicBezTo>
                  <a:cubicBezTo>
                    <a:pt x="3870" y="2536"/>
                    <a:pt x="3436" y="2703"/>
                    <a:pt x="3069" y="2836"/>
                  </a:cubicBezTo>
                  <a:cubicBezTo>
                    <a:pt x="3003" y="2870"/>
                    <a:pt x="2969" y="2903"/>
                    <a:pt x="2936" y="2970"/>
                  </a:cubicBezTo>
                  <a:cubicBezTo>
                    <a:pt x="2736" y="3403"/>
                    <a:pt x="2502" y="3904"/>
                    <a:pt x="2369" y="4170"/>
                  </a:cubicBezTo>
                  <a:cubicBezTo>
                    <a:pt x="2235" y="3870"/>
                    <a:pt x="2102" y="3337"/>
                    <a:pt x="2002" y="2903"/>
                  </a:cubicBezTo>
                  <a:cubicBezTo>
                    <a:pt x="1969" y="2803"/>
                    <a:pt x="1902" y="2736"/>
                    <a:pt x="1835" y="2736"/>
                  </a:cubicBezTo>
                  <a:cubicBezTo>
                    <a:pt x="1368" y="2636"/>
                    <a:pt x="868" y="2536"/>
                    <a:pt x="601" y="2436"/>
                  </a:cubicBezTo>
                  <a:cubicBezTo>
                    <a:pt x="868" y="2302"/>
                    <a:pt x="1435" y="2036"/>
                    <a:pt x="1935" y="1835"/>
                  </a:cubicBezTo>
                  <a:cubicBezTo>
                    <a:pt x="2002" y="1802"/>
                    <a:pt x="2035" y="1769"/>
                    <a:pt x="2069" y="1735"/>
                  </a:cubicBezTo>
                  <a:cubicBezTo>
                    <a:pt x="2202" y="1335"/>
                    <a:pt x="2402" y="868"/>
                    <a:pt x="2536" y="601"/>
                  </a:cubicBezTo>
                  <a:close/>
                  <a:moveTo>
                    <a:pt x="2602" y="1"/>
                  </a:moveTo>
                  <a:cubicBezTo>
                    <a:pt x="2469" y="1"/>
                    <a:pt x="2269" y="1"/>
                    <a:pt x="1702" y="1502"/>
                  </a:cubicBezTo>
                  <a:cubicBezTo>
                    <a:pt x="101" y="2136"/>
                    <a:pt x="34" y="2336"/>
                    <a:pt x="34" y="2436"/>
                  </a:cubicBezTo>
                  <a:cubicBezTo>
                    <a:pt x="0" y="2469"/>
                    <a:pt x="34" y="2569"/>
                    <a:pt x="67" y="2636"/>
                  </a:cubicBezTo>
                  <a:cubicBezTo>
                    <a:pt x="101" y="2703"/>
                    <a:pt x="234" y="2836"/>
                    <a:pt x="1602" y="3103"/>
                  </a:cubicBezTo>
                  <a:cubicBezTo>
                    <a:pt x="2035" y="4771"/>
                    <a:pt x="2169" y="4771"/>
                    <a:pt x="2335" y="4771"/>
                  </a:cubicBezTo>
                  <a:cubicBezTo>
                    <a:pt x="2469" y="4738"/>
                    <a:pt x="2602" y="4738"/>
                    <a:pt x="3269" y="3203"/>
                  </a:cubicBezTo>
                  <a:cubicBezTo>
                    <a:pt x="3703" y="3070"/>
                    <a:pt x="4504" y="2769"/>
                    <a:pt x="4637" y="2636"/>
                  </a:cubicBezTo>
                  <a:cubicBezTo>
                    <a:pt x="4704" y="2569"/>
                    <a:pt x="4737" y="2469"/>
                    <a:pt x="4737" y="2403"/>
                  </a:cubicBezTo>
                  <a:cubicBezTo>
                    <a:pt x="4704" y="2202"/>
                    <a:pt x="4470" y="2102"/>
                    <a:pt x="3670" y="1802"/>
                  </a:cubicBezTo>
                  <a:cubicBezTo>
                    <a:pt x="3503" y="1769"/>
                    <a:pt x="3336" y="1702"/>
                    <a:pt x="3236" y="1669"/>
                  </a:cubicBezTo>
                  <a:cubicBezTo>
                    <a:pt x="3203" y="1569"/>
                    <a:pt x="3169" y="1335"/>
                    <a:pt x="3103" y="1168"/>
                  </a:cubicBezTo>
                  <a:cubicBezTo>
                    <a:pt x="2969" y="601"/>
                    <a:pt x="2869" y="234"/>
                    <a:pt x="2769" y="101"/>
                  </a:cubicBezTo>
                  <a:cubicBezTo>
                    <a:pt x="2736" y="34"/>
                    <a:pt x="2636" y="1"/>
                    <a:pt x="26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>
              <a:off x="17993850" y="42660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1502" y="434"/>
                  </a:moveTo>
                  <a:cubicBezTo>
                    <a:pt x="1769" y="434"/>
                    <a:pt x="2035" y="534"/>
                    <a:pt x="2236" y="734"/>
                  </a:cubicBezTo>
                  <a:cubicBezTo>
                    <a:pt x="2436" y="934"/>
                    <a:pt x="2569" y="1201"/>
                    <a:pt x="2569" y="1501"/>
                  </a:cubicBezTo>
                  <a:cubicBezTo>
                    <a:pt x="2569" y="2068"/>
                    <a:pt x="2069" y="2535"/>
                    <a:pt x="1502" y="2535"/>
                  </a:cubicBezTo>
                  <a:cubicBezTo>
                    <a:pt x="1202" y="2535"/>
                    <a:pt x="935" y="2435"/>
                    <a:pt x="735" y="2235"/>
                  </a:cubicBezTo>
                  <a:cubicBezTo>
                    <a:pt x="534" y="2035"/>
                    <a:pt x="434" y="1768"/>
                    <a:pt x="434" y="1468"/>
                  </a:cubicBezTo>
                  <a:cubicBezTo>
                    <a:pt x="434" y="901"/>
                    <a:pt x="901" y="434"/>
                    <a:pt x="1502" y="434"/>
                  </a:cubicBezTo>
                  <a:close/>
                  <a:moveTo>
                    <a:pt x="1502" y="0"/>
                  </a:moveTo>
                  <a:cubicBezTo>
                    <a:pt x="668" y="0"/>
                    <a:pt x="34" y="667"/>
                    <a:pt x="1" y="1468"/>
                  </a:cubicBezTo>
                  <a:cubicBezTo>
                    <a:pt x="1" y="1868"/>
                    <a:pt x="167" y="2235"/>
                    <a:pt x="434" y="2535"/>
                  </a:cubicBezTo>
                  <a:cubicBezTo>
                    <a:pt x="735" y="2802"/>
                    <a:pt x="1101" y="2969"/>
                    <a:pt x="1502" y="2969"/>
                  </a:cubicBezTo>
                  <a:cubicBezTo>
                    <a:pt x="2302" y="2969"/>
                    <a:pt x="2969" y="2302"/>
                    <a:pt x="2969" y="1501"/>
                  </a:cubicBezTo>
                  <a:cubicBezTo>
                    <a:pt x="2969" y="1101"/>
                    <a:pt x="2836" y="734"/>
                    <a:pt x="2536" y="434"/>
                  </a:cubicBezTo>
                  <a:cubicBezTo>
                    <a:pt x="2269" y="167"/>
                    <a:pt x="1902" y="0"/>
                    <a:pt x="15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>
              <a:off x="17412600" y="4385950"/>
              <a:ext cx="779625" cy="824775"/>
            </a:xfrm>
            <a:custGeom>
              <a:avLst/>
              <a:gdLst/>
              <a:ahLst/>
              <a:cxnLst/>
              <a:rect l="l" t="t" r="r" b="b"/>
              <a:pathLst>
                <a:path w="31185" h="32991" extrusionOk="0">
                  <a:moveTo>
                    <a:pt x="15998" y="0"/>
                  </a:moveTo>
                  <a:cubicBezTo>
                    <a:pt x="15813" y="0"/>
                    <a:pt x="15712" y="6"/>
                    <a:pt x="15712" y="6"/>
                  </a:cubicBezTo>
                  <a:cubicBezTo>
                    <a:pt x="15712" y="6"/>
                    <a:pt x="18812" y="14383"/>
                    <a:pt x="11115" y="14383"/>
                  </a:cubicBezTo>
                  <a:cubicBezTo>
                    <a:pt x="10748" y="14383"/>
                    <a:pt x="10358" y="14351"/>
                    <a:pt x="9941" y="14283"/>
                  </a:cubicBezTo>
                  <a:cubicBezTo>
                    <a:pt x="9090" y="14143"/>
                    <a:pt x="8315" y="14080"/>
                    <a:pt x="7609" y="14080"/>
                  </a:cubicBezTo>
                  <a:cubicBezTo>
                    <a:pt x="709" y="14080"/>
                    <a:pt x="434" y="20120"/>
                    <a:pt x="434" y="20120"/>
                  </a:cubicBezTo>
                  <a:cubicBezTo>
                    <a:pt x="434" y="20120"/>
                    <a:pt x="1" y="32162"/>
                    <a:pt x="14645" y="32963"/>
                  </a:cubicBezTo>
                  <a:cubicBezTo>
                    <a:pt x="14981" y="32981"/>
                    <a:pt x="15311" y="32990"/>
                    <a:pt x="15636" y="32990"/>
                  </a:cubicBezTo>
                  <a:cubicBezTo>
                    <a:pt x="26536" y="32990"/>
                    <a:pt x="31185" y="22793"/>
                    <a:pt x="28788" y="10647"/>
                  </a:cubicBezTo>
                  <a:cubicBezTo>
                    <a:pt x="26799" y="490"/>
                    <a:pt x="17730" y="0"/>
                    <a:pt x="1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>
              <a:off x="16818025" y="5021650"/>
              <a:ext cx="318575" cy="378400"/>
            </a:xfrm>
            <a:custGeom>
              <a:avLst/>
              <a:gdLst/>
              <a:ahLst/>
              <a:cxnLst/>
              <a:rect l="l" t="t" r="r" b="b"/>
              <a:pathLst>
                <a:path w="12743" h="15136" extrusionOk="0">
                  <a:moveTo>
                    <a:pt x="6594" y="1"/>
                  </a:moveTo>
                  <a:cubicBezTo>
                    <a:pt x="3511" y="1"/>
                    <a:pt x="0" y="1130"/>
                    <a:pt x="0" y="1130"/>
                  </a:cubicBezTo>
                  <a:cubicBezTo>
                    <a:pt x="0" y="1130"/>
                    <a:pt x="1101" y="14306"/>
                    <a:pt x="1635" y="14740"/>
                  </a:cubicBezTo>
                  <a:cubicBezTo>
                    <a:pt x="1924" y="14957"/>
                    <a:pt x="3639" y="15135"/>
                    <a:pt x="5215" y="15135"/>
                  </a:cubicBezTo>
                  <a:cubicBezTo>
                    <a:pt x="6544" y="15135"/>
                    <a:pt x="7774" y="15009"/>
                    <a:pt x="7972" y="14673"/>
                  </a:cubicBezTo>
                  <a:cubicBezTo>
                    <a:pt x="8439" y="13906"/>
                    <a:pt x="12743" y="2164"/>
                    <a:pt x="9674" y="596"/>
                  </a:cubicBezTo>
                  <a:cubicBezTo>
                    <a:pt x="8846" y="160"/>
                    <a:pt x="7750" y="1"/>
                    <a:pt x="6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>
              <a:off x="17239975" y="5025200"/>
              <a:ext cx="320250" cy="383550"/>
            </a:xfrm>
            <a:custGeom>
              <a:avLst/>
              <a:gdLst/>
              <a:ahLst/>
              <a:cxnLst/>
              <a:rect l="l" t="t" r="r" b="b"/>
              <a:pathLst>
                <a:path w="12810" h="15342" extrusionOk="0">
                  <a:moveTo>
                    <a:pt x="7482" y="0"/>
                  </a:moveTo>
                  <a:cubicBezTo>
                    <a:pt x="4183" y="0"/>
                    <a:pt x="1" y="1755"/>
                    <a:pt x="1" y="1755"/>
                  </a:cubicBezTo>
                  <a:cubicBezTo>
                    <a:pt x="1" y="1755"/>
                    <a:pt x="2302" y="14798"/>
                    <a:pt x="2870" y="15165"/>
                  </a:cubicBezTo>
                  <a:cubicBezTo>
                    <a:pt x="3041" y="15283"/>
                    <a:pt x="3709" y="15342"/>
                    <a:pt x="4550" y="15342"/>
                  </a:cubicBezTo>
                  <a:cubicBezTo>
                    <a:pt x="6335" y="15342"/>
                    <a:pt x="8902" y="15075"/>
                    <a:pt x="9174" y="14531"/>
                  </a:cubicBezTo>
                  <a:cubicBezTo>
                    <a:pt x="9541" y="13731"/>
                    <a:pt x="12810" y="1689"/>
                    <a:pt x="9641" y="354"/>
                  </a:cubicBezTo>
                  <a:cubicBezTo>
                    <a:pt x="9020" y="102"/>
                    <a:pt x="8277" y="0"/>
                    <a:pt x="7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>
              <a:off x="16482775" y="4191775"/>
              <a:ext cx="1347650" cy="1026600"/>
            </a:xfrm>
            <a:custGeom>
              <a:avLst/>
              <a:gdLst/>
              <a:ahLst/>
              <a:cxnLst/>
              <a:rect l="l" t="t" r="r" b="b"/>
              <a:pathLst>
                <a:path w="53906" h="41064" extrusionOk="0">
                  <a:moveTo>
                    <a:pt x="32924" y="1"/>
                  </a:moveTo>
                  <a:lnTo>
                    <a:pt x="18647" y="7773"/>
                  </a:lnTo>
                  <a:cubicBezTo>
                    <a:pt x="18647" y="7773"/>
                    <a:pt x="1" y="16713"/>
                    <a:pt x="12376" y="36627"/>
                  </a:cubicBezTo>
                  <a:cubicBezTo>
                    <a:pt x="14284" y="39683"/>
                    <a:pt x="19756" y="41064"/>
                    <a:pt x="25521" y="41064"/>
                  </a:cubicBezTo>
                  <a:cubicBezTo>
                    <a:pt x="31146" y="41064"/>
                    <a:pt x="37050" y="39750"/>
                    <a:pt x="40196" y="37394"/>
                  </a:cubicBezTo>
                  <a:cubicBezTo>
                    <a:pt x="53906" y="27120"/>
                    <a:pt x="32924" y="1"/>
                    <a:pt x="32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>
              <a:off x="16860550" y="4574675"/>
              <a:ext cx="553675" cy="552125"/>
            </a:xfrm>
            <a:custGeom>
              <a:avLst/>
              <a:gdLst/>
              <a:ahLst/>
              <a:cxnLst/>
              <a:rect l="l" t="t" r="r" b="b"/>
              <a:pathLst>
                <a:path w="22147" h="22085" extrusionOk="0">
                  <a:moveTo>
                    <a:pt x="12512" y="1"/>
                  </a:moveTo>
                  <a:cubicBezTo>
                    <a:pt x="8959" y="1"/>
                    <a:pt x="5289" y="2625"/>
                    <a:pt x="4003" y="6867"/>
                  </a:cubicBezTo>
                  <a:cubicBezTo>
                    <a:pt x="4003" y="6867"/>
                    <a:pt x="0" y="15040"/>
                    <a:pt x="6905" y="20610"/>
                  </a:cubicBezTo>
                  <a:cubicBezTo>
                    <a:pt x="8173" y="21633"/>
                    <a:pt x="9508" y="22084"/>
                    <a:pt x="10824" y="22084"/>
                  </a:cubicBezTo>
                  <a:cubicBezTo>
                    <a:pt x="16675" y="22084"/>
                    <a:pt x="22147" y="13153"/>
                    <a:pt x="19614" y="5800"/>
                  </a:cubicBezTo>
                  <a:cubicBezTo>
                    <a:pt x="18235" y="1751"/>
                    <a:pt x="15413" y="1"/>
                    <a:pt x="1251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>
              <a:off x="17428700" y="4467725"/>
              <a:ext cx="253300" cy="236525"/>
            </a:xfrm>
            <a:custGeom>
              <a:avLst/>
              <a:gdLst/>
              <a:ahLst/>
              <a:cxnLst/>
              <a:rect l="l" t="t" r="r" b="b"/>
              <a:pathLst>
                <a:path w="10132" h="9461" extrusionOk="0">
                  <a:moveTo>
                    <a:pt x="1748" y="0"/>
                  </a:moveTo>
                  <a:cubicBezTo>
                    <a:pt x="941" y="0"/>
                    <a:pt x="0" y="576"/>
                    <a:pt x="257" y="3406"/>
                  </a:cubicBezTo>
                  <a:cubicBezTo>
                    <a:pt x="530" y="6649"/>
                    <a:pt x="2929" y="9461"/>
                    <a:pt x="5140" y="9461"/>
                  </a:cubicBezTo>
                  <a:cubicBezTo>
                    <a:pt x="6182" y="9461"/>
                    <a:pt x="7181" y="8837"/>
                    <a:pt x="7896" y="7342"/>
                  </a:cubicBezTo>
                  <a:cubicBezTo>
                    <a:pt x="10131" y="2706"/>
                    <a:pt x="3026" y="271"/>
                    <a:pt x="3026" y="271"/>
                  </a:cubicBezTo>
                  <a:lnTo>
                    <a:pt x="2793" y="271"/>
                  </a:lnTo>
                  <a:cubicBezTo>
                    <a:pt x="2793" y="271"/>
                    <a:pt x="2302" y="0"/>
                    <a:pt x="1748" y="0"/>
                  </a:cubicBezTo>
                  <a:close/>
                </a:path>
              </a:pathLst>
            </a:custGeom>
            <a:solidFill>
              <a:srgbClr val="9D7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>
              <a:off x="17292525" y="3698325"/>
              <a:ext cx="294500" cy="321400"/>
            </a:xfrm>
            <a:custGeom>
              <a:avLst/>
              <a:gdLst/>
              <a:ahLst/>
              <a:cxnLst/>
              <a:rect l="l" t="t" r="r" b="b"/>
              <a:pathLst>
                <a:path w="11780" h="12856" extrusionOk="0">
                  <a:moveTo>
                    <a:pt x="10145" y="1"/>
                  </a:moveTo>
                  <a:cubicBezTo>
                    <a:pt x="7467" y="1"/>
                    <a:pt x="367" y="4995"/>
                    <a:pt x="367" y="4995"/>
                  </a:cubicBezTo>
                  <a:cubicBezTo>
                    <a:pt x="0" y="5729"/>
                    <a:pt x="6171" y="11900"/>
                    <a:pt x="8039" y="12800"/>
                  </a:cubicBezTo>
                  <a:cubicBezTo>
                    <a:pt x="8115" y="12837"/>
                    <a:pt x="8190" y="12855"/>
                    <a:pt x="8266" y="12855"/>
                  </a:cubicBezTo>
                  <a:cubicBezTo>
                    <a:pt x="10029" y="12855"/>
                    <a:pt x="11780" y="3150"/>
                    <a:pt x="11108" y="592"/>
                  </a:cubicBezTo>
                  <a:cubicBezTo>
                    <a:pt x="10993" y="176"/>
                    <a:pt x="10646" y="1"/>
                    <a:pt x="10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>
              <a:off x="16816350" y="3529625"/>
              <a:ext cx="252700" cy="285900"/>
            </a:xfrm>
            <a:custGeom>
              <a:avLst/>
              <a:gdLst/>
              <a:ahLst/>
              <a:cxnLst/>
              <a:rect l="l" t="t" r="r" b="b"/>
              <a:pathLst>
                <a:path w="10108" h="11436" extrusionOk="0">
                  <a:moveTo>
                    <a:pt x="4045" y="1"/>
                  </a:moveTo>
                  <a:cubicBezTo>
                    <a:pt x="4042" y="1"/>
                    <a:pt x="4039" y="1"/>
                    <a:pt x="4037" y="1"/>
                  </a:cubicBezTo>
                  <a:cubicBezTo>
                    <a:pt x="2636" y="34"/>
                    <a:pt x="0" y="9541"/>
                    <a:pt x="601" y="10642"/>
                  </a:cubicBezTo>
                  <a:cubicBezTo>
                    <a:pt x="858" y="11088"/>
                    <a:pt x="2315" y="11436"/>
                    <a:pt x="4020" y="11436"/>
                  </a:cubicBezTo>
                  <a:cubicBezTo>
                    <a:pt x="6520" y="11436"/>
                    <a:pt x="9552" y="10688"/>
                    <a:pt x="10108" y="8407"/>
                  </a:cubicBezTo>
                  <a:cubicBezTo>
                    <a:pt x="10108" y="8407"/>
                    <a:pt x="5456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>
              <a:off x="16431075" y="3722250"/>
              <a:ext cx="1227575" cy="684900"/>
            </a:xfrm>
            <a:custGeom>
              <a:avLst/>
              <a:gdLst/>
              <a:ahLst/>
              <a:cxnLst/>
              <a:rect l="l" t="t" r="r" b="b"/>
              <a:pathLst>
                <a:path w="49103" h="27396" extrusionOk="0">
                  <a:moveTo>
                    <a:pt x="26376" y="1"/>
                  </a:moveTo>
                  <a:cubicBezTo>
                    <a:pt x="17806" y="1"/>
                    <a:pt x="11575" y="5672"/>
                    <a:pt x="11575" y="5672"/>
                  </a:cubicBezTo>
                  <a:cubicBezTo>
                    <a:pt x="11575" y="5672"/>
                    <a:pt x="0" y="16713"/>
                    <a:pt x="11208" y="22384"/>
                  </a:cubicBezTo>
                  <a:cubicBezTo>
                    <a:pt x="18714" y="26213"/>
                    <a:pt x="24886" y="27395"/>
                    <a:pt x="29646" y="27395"/>
                  </a:cubicBezTo>
                  <a:cubicBezTo>
                    <a:pt x="37325" y="27395"/>
                    <a:pt x="41330" y="24319"/>
                    <a:pt x="41330" y="24319"/>
                  </a:cubicBezTo>
                  <a:cubicBezTo>
                    <a:pt x="41330" y="24319"/>
                    <a:pt x="49102" y="9442"/>
                    <a:pt x="35693" y="2370"/>
                  </a:cubicBezTo>
                  <a:cubicBezTo>
                    <a:pt x="32421" y="646"/>
                    <a:pt x="29265" y="1"/>
                    <a:pt x="26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>
              <a:off x="16411900" y="3816725"/>
              <a:ext cx="1165025" cy="607575"/>
            </a:xfrm>
            <a:custGeom>
              <a:avLst/>
              <a:gdLst/>
              <a:ahLst/>
              <a:cxnLst/>
              <a:rect l="l" t="t" r="r" b="b"/>
              <a:pathLst>
                <a:path w="46601" h="24303" extrusionOk="0">
                  <a:moveTo>
                    <a:pt x="17279" y="0"/>
                  </a:moveTo>
                  <a:cubicBezTo>
                    <a:pt x="15441" y="0"/>
                    <a:pt x="11624" y="1783"/>
                    <a:pt x="8306" y="6496"/>
                  </a:cubicBezTo>
                  <a:cubicBezTo>
                    <a:pt x="3236" y="13702"/>
                    <a:pt x="734" y="17971"/>
                    <a:pt x="18046" y="22608"/>
                  </a:cubicBezTo>
                  <a:cubicBezTo>
                    <a:pt x="22671" y="23844"/>
                    <a:pt x="26520" y="24303"/>
                    <a:pt x="29684" y="24303"/>
                  </a:cubicBezTo>
                  <a:cubicBezTo>
                    <a:pt x="38386" y="24303"/>
                    <a:pt x="41901" y="20833"/>
                    <a:pt x="42097" y="20540"/>
                  </a:cubicBezTo>
                  <a:cubicBezTo>
                    <a:pt x="42097" y="20540"/>
                    <a:pt x="46600" y="10666"/>
                    <a:pt x="36660" y="7064"/>
                  </a:cubicBezTo>
                  <a:cubicBezTo>
                    <a:pt x="35694" y="6713"/>
                    <a:pt x="34794" y="6558"/>
                    <a:pt x="33942" y="6558"/>
                  </a:cubicBezTo>
                  <a:cubicBezTo>
                    <a:pt x="27330" y="6558"/>
                    <a:pt x="23657" y="15919"/>
                    <a:pt x="14740" y="15919"/>
                  </a:cubicBezTo>
                  <a:cubicBezTo>
                    <a:pt x="12995" y="15919"/>
                    <a:pt x="11049" y="15560"/>
                    <a:pt x="8840" y="14702"/>
                  </a:cubicBezTo>
                  <a:cubicBezTo>
                    <a:pt x="0" y="11300"/>
                    <a:pt x="20815" y="4028"/>
                    <a:pt x="18280" y="359"/>
                  </a:cubicBezTo>
                  <a:cubicBezTo>
                    <a:pt x="18118" y="127"/>
                    <a:pt x="17769" y="0"/>
                    <a:pt x="17279" y="0"/>
                  </a:cubicBezTo>
                  <a:close/>
                </a:path>
              </a:pathLst>
            </a:custGeom>
            <a:solidFill>
              <a:srgbClr val="FE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>
              <a:off x="16484225" y="4055175"/>
              <a:ext cx="209550" cy="187700"/>
            </a:xfrm>
            <a:custGeom>
              <a:avLst/>
              <a:gdLst/>
              <a:ahLst/>
              <a:cxnLst/>
              <a:rect l="l" t="t" r="r" b="b"/>
              <a:pathLst>
                <a:path w="8382" h="7508" extrusionOk="0">
                  <a:moveTo>
                    <a:pt x="3758" y="1"/>
                  </a:moveTo>
                  <a:cubicBezTo>
                    <a:pt x="3346" y="1"/>
                    <a:pt x="2972" y="143"/>
                    <a:pt x="2678" y="494"/>
                  </a:cubicBezTo>
                  <a:cubicBezTo>
                    <a:pt x="1178" y="2275"/>
                    <a:pt x="1" y="7508"/>
                    <a:pt x="2323" y="7508"/>
                  </a:cubicBezTo>
                  <a:cubicBezTo>
                    <a:pt x="2480" y="7508"/>
                    <a:pt x="2654" y="7483"/>
                    <a:pt x="2845" y="7433"/>
                  </a:cubicBezTo>
                  <a:cubicBezTo>
                    <a:pt x="5847" y="6599"/>
                    <a:pt x="8382" y="4164"/>
                    <a:pt x="8048" y="2663"/>
                  </a:cubicBezTo>
                  <a:cubicBezTo>
                    <a:pt x="8048" y="2663"/>
                    <a:pt x="5541" y="1"/>
                    <a:pt x="3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>
              <a:off x="16951700" y="3970900"/>
              <a:ext cx="430075" cy="273650"/>
            </a:xfrm>
            <a:custGeom>
              <a:avLst/>
              <a:gdLst/>
              <a:ahLst/>
              <a:cxnLst/>
              <a:rect l="l" t="t" r="r" b="b"/>
              <a:pathLst>
                <a:path w="17203" h="10946" extrusionOk="0">
                  <a:moveTo>
                    <a:pt x="10922" y="1"/>
                  </a:moveTo>
                  <a:cubicBezTo>
                    <a:pt x="6859" y="1"/>
                    <a:pt x="683" y="6891"/>
                    <a:pt x="324" y="7668"/>
                  </a:cubicBezTo>
                  <a:cubicBezTo>
                    <a:pt x="0" y="8463"/>
                    <a:pt x="3131" y="10946"/>
                    <a:pt x="6324" y="10946"/>
                  </a:cubicBezTo>
                  <a:cubicBezTo>
                    <a:pt x="6749" y="10946"/>
                    <a:pt x="7176" y="10902"/>
                    <a:pt x="7596" y="10804"/>
                  </a:cubicBezTo>
                  <a:cubicBezTo>
                    <a:pt x="17203" y="8569"/>
                    <a:pt x="12232" y="296"/>
                    <a:pt x="12232" y="296"/>
                  </a:cubicBezTo>
                  <a:cubicBezTo>
                    <a:pt x="11832" y="92"/>
                    <a:pt x="11391" y="1"/>
                    <a:pt x="10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>
              <a:off x="16639575" y="3804050"/>
              <a:ext cx="244350" cy="180950"/>
            </a:xfrm>
            <a:custGeom>
              <a:avLst/>
              <a:gdLst/>
              <a:ahLst/>
              <a:cxnLst/>
              <a:rect l="l" t="t" r="r" b="b"/>
              <a:pathLst>
                <a:path w="9774" h="7238" extrusionOk="0">
                  <a:moveTo>
                    <a:pt x="7868" y="1"/>
                  </a:moveTo>
                  <a:cubicBezTo>
                    <a:pt x="7100" y="1"/>
                    <a:pt x="6036" y="302"/>
                    <a:pt x="4570" y="1199"/>
                  </a:cubicBezTo>
                  <a:cubicBezTo>
                    <a:pt x="122" y="3954"/>
                    <a:pt x="1" y="7237"/>
                    <a:pt x="2300" y="7237"/>
                  </a:cubicBezTo>
                  <a:cubicBezTo>
                    <a:pt x="2311" y="7237"/>
                    <a:pt x="2323" y="7237"/>
                    <a:pt x="2335" y="7237"/>
                  </a:cubicBezTo>
                  <a:cubicBezTo>
                    <a:pt x="4670" y="7170"/>
                    <a:pt x="9273" y="4702"/>
                    <a:pt x="9773" y="1266"/>
                  </a:cubicBezTo>
                  <a:cubicBezTo>
                    <a:pt x="9773" y="1266"/>
                    <a:pt x="9442" y="1"/>
                    <a:pt x="7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>
              <a:off x="17038175" y="4072500"/>
              <a:ext cx="100925" cy="90950"/>
            </a:xfrm>
            <a:custGeom>
              <a:avLst/>
              <a:gdLst/>
              <a:ahLst/>
              <a:cxnLst/>
              <a:rect l="l" t="t" r="r" b="b"/>
              <a:pathLst>
                <a:path w="4037" h="3638" extrusionOk="0">
                  <a:moveTo>
                    <a:pt x="1921" y="0"/>
                  </a:moveTo>
                  <a:cubicBezTo>
                    <a:pt x="1849" y="0"/>
                    <a:pt x="1778" y="37"/>
                    <a:pt x="1735" y="102"/>
                  </a:cubicBezTo>
                  <a:cubicBezTo>
                    <a:pt x="1201" y="902"/>
                    <a:pt x="0" y="2870"/>
                    <a:pt x="367" y="3437"/>
                  </a:cubicBezTo>
                  <a:cubicBezTo>
                    <a:pt x="434" y="3537"/>
                    <a:pt x="534" y="3637"/>
                    <a:pt x="734" y="3637"/>
                  </a:cubicBezTo>
                  <a:lnTo>
                    <a:pt x="834" y="3637"/>
                  </a:lnTo>
                  <a:cubicBezTo>
                    <a:pt x="1968" y="3471"/>
                    <a:pt x="3736" y="1169"/>
                    <a:pt x="3937" y="902"/>
                  </a:cubicBezTo>
                  <a:cubicBezTo>
                    <a:pt x="4037" y="802"/>
                    <a:pt x="4003" y="669"/>
                    <a:pt x="3903" y="602"/>
                  </a:cubicBezTo>
                  <a:cubicBezTo>
                    <a:pt x="3858" y="572"/>
                    <a:pt x="3813" y="555"/>
                    <a:pt x="3768" y="555"/>
                  </a:cubicBezTo>
                  <a:cubicBezTo>
                    <a:pt x="3713" y="555"/>
                    <a:pt x="3658" y="580"/>
                    <a:pt x="3603" y="635"/>
                  </a:cubicBezTo>
                  <a:cubicBezTo>
                    <a:pt x="3103" y="1336"/>
                    <a:pt x="1602" y="3104"/>
                    <a:pt x="768" y="3237"/>
                  </a:cubicBezTo>
                  <a:lnTo>
                    <a:pt x="734" y="3237"/>
                  </a:lnTo>
                  <a:cubicBezTo>
                    <a:pt x="601" y="3004"/>
                    <a:pt x="1235" y="1636"/>
                    <a:pt x="2102" y="335"/>
                  </a:cubicBezTo>
                  <a:cubicBezTo>
                    <a:pt x="2169" y="235"/>
                    <a:pt x="2135" y="102"/>
                    <a:pt x="2035" y="35"/>
                  </a:cubicBezTo>
                  <a:cubicBezTo>
                    <a:pt x="2000" y="11"/>
                    <a:pt x="1960" y="0"/>
                    <a:pt x="192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>
              <a:off x="16712950" y="3862350"/>
              <a:ext cx="100925" cy="90950"/>
            </a:xfrm>
            <a:custGeom>
              <a:avLst/>
              <a:gdLst/>
              <a:ahLst/>
              <a:cxnLst/>
              <a:rect l="l" t="t" r="r" b="b"/>
              <a:pathLst>
                <a:path w="4037" h="3638" extrusionOk="0">
                  <a:moveTo>
                    <a:pt x="1920" y="0"/>
                  </a:moveTo>
                  <a:cubicBezTo>
                    <a:pt x="1849" y="0"/>
                    <a:pt x="1778" y="37"/>
                    <a:pt x="1735" y="102"/>
                  </a:cubicBezTo>
                  <a:cubicBezTo>
                    <a:pt x="1201" y="935"/>
                    <a:pt x="0" y="2904"/>
                    <a:pt x="367" y="3471"/>
                  </a:cubicBezTo>
                  <a:cubicBezTo>
                    <a:pt x="434" y="3537"/>
                    <a:pt x="534" y="3637"/>
                    <a:pt x="734" y="3637"/>
                  </a:cubicBezTo>
                  <a:lnTo>
                    <a:pt x="834" y="3637"/>
                  </a:lnTo>
                  <a:cubicBezTo>
                    <a:pt x="1968" y="3504"/>
                    <a:pt x="3736" y="1169"/>
                    <a:pt x="3936" y="902"/>
                  </a:cubicBezTo>
                  <a:cubicBezTo>
                    <a:pt x="4036" y="802"/>
                    <a:pt x="4003" y="669"/>
                    <a:pt x="3903" y="602"/>
                  </a:cubicBezTo>
                  <a:cubicBezTo>
                    <a:pt x="3865" y="576"/>
                    <a:pt x="3826" y="566"/>
                    <a:pt x="3788" y="566"/>
                  </a:cubicBezTo>
                  <a:cubicBezTo>
                    <a:pt x="3726" y="566"/>
                    <a:pt x="3665" y="594"/>
                    <a:pt x="3603" y="635"/>
                  </a:cubicBezTo>
                  <a:cubicBezTo>
                    <a:pt x="3102" y="1336"/>
                    <a:pt x="1601" y="3137"/>
                    <a:pt x="767" y="3237"/>
                  </a:cubicBezTo>
                  <a:lnTo>
                    <a:pt x="734" y="3237"/>
                  </a:lnTo>
                  <a:cubicBezTo>
                    <a:pt x="601" y="3004"/>
                    <a:pt x="1234" y="1636"/>
                    <a:pt x="2102" y="335"/>
                  </a:cubicBezTo>
                  <a:cubicBezTo>
                    <a:pt x="2168" y="235"/>
                    <a:pt x="2135" y="102"/>
                    <a:pt x="2035" y="35"/>
                  </a:cubicBezTo>
                  <a:cubicBezTo>
                    <a:pt x="1999" y="11"/>
                    <a:pt x="1960" y="0"/>
                    <a:pt x="192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>
              <a:off x="16789650" y="4232650"/>
              <a:ext cx="106775" cy="101750"/>
            </a:xfrm>
            <a:custGeom>
              <a:avLst/>
              <a:gdLst/>
              <a:ahLst/>
              <a:cxnLst/>
              <a:rect l="l" t="t" r="r" b="b"/>
              <a:pathLst>
                <a:path w="4271" h="4070" extrusionOk="0">
                  <a:moveTo>
                    <a:pt x="535" y="0"/>
                  </a:moveTo>
                  <a:cubicBezTo>
                    <a:pt x="401" y="0"/>
                    <a:pt x="301" y="67"/>
                    <a:pt x="301" y="200"/>
                  </a:cubicBezTo>
                  <a:cubicBezTo>
                    <a:pt x="234" y="767"/>
                    <a:pt x="1" y="3736"/>
                    <a:pt x="1035" y="4036"/>
                  </a:cubicBezTo>
                  <a:cubicBezTo>
                    <a:pt x="1068" y="4070"/>
                    <a:pt x="1135" y="4070"/>
                    <a:pt x="1202" y="4070"/>
                  </a:cubicBezTo>
                  <a:cubicBezTo>
                    <a:pt x="1702" y="4070"/>
                    <a:pt x="2536" y="3503"/>
                    <a:pt x="4204" y="367"/>
                  </a:cubicBezTo>
                  <a:cubicBezTo>
                    <a:pt x="4271" y="267"/>
                    <a:pt x="4204" y="167"/>
                    <a:pt x="4104" y="100"/>
                  </a:cubicBezTo>
                  <a:cubicBezTo>
                    <a:pt x="4071" y="78"/>
                    <a:pt x="4037" y="67"/>
                    <a:pt x="4005" y="67"/>
                  </a:cubicBezTo>
                  <a:cubicBezTo>
                    <a:pt x="3941" y="67"/>
                    <a:pt x="3882" y="111"/>
                    <a:pt x="3837" y="200"/>
                  </a:cubicBezTo>
                  <a:cubicBezTo>
                    <a:pt x="2190" y="3255"/>
                    <a:pt x="1457" y="3648"/>
                    <a:pt x="1203" y="3648"/>
                  </a:cubicBezTo>
                  <a:cubicBezTo>
                    <a:pt x="1175" y="3648"/>
                    <a:pt x="1152" y="3643"/>
                    <a:pt x="1135" y="3636"/>
                  </a:cubicBezTo>
                  <a:cubicBezTo>
                    <a:pt x="635" y="3503"/>
                    <a:pt x="601" y="1534"/>
                    <a:pt x="701" y="234"/>
                  </a:cubicBezTo>
                  <a:cubicBezTo>
                    <a:pt x="735" y="100"/>
                    <a:pt x="635" y="0"/>
                    <a:pt x="5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>
              <a:off x="16941425" y="3704750"/>
              <a:ext cx="406150" cy="214350"/>
            </a:xfrm>
            <a:custGeom>
              <a:avLst/>
              <a:gdLst/>
              <a:ahLst/>
              <a:cxnLst/>
              <a:rect l="l" t="t" r="r" b="b"/>
              <a:pathLst>
                <a:path w="16246" h="8574" extrusionOk="0">
                  <a:moveTo>
                    <a:pt x="3503" y="3210"/>
                  </a:moveTo>
                  <a:cubicBezTo>
                    <a:pt x="3620" y="3210"/>
                    <a:pt x="3722" y="3229"/>
                    <a:pt x="3804" y="3270"/>
                  </a:cubicBezTo>
                  <a:cubicBezTo>
                    <a:pt x="3837" y="3303"/>
                    <a:pt x="3837" y="3303"/>
                    <a:pt x="3870" y="3303"/>
                  </a:cubicBezTo>
                  <a:cubicBezTo>
                    <a:pt x="3776" y="3430"/>
                    <a:pt x="3231" y="3706"/>
                    <a:pt x="2549" y="3706"/>
                  </a:cubicBezTo>
                  <a:cubicBezTo>
                    <a:pt x="2512" y="3706"/>
                    <a:pt x="2474" y="3705"/>
                    <a:pt x="2436" y="3704"/>
                  </a:cubicBezTo>
                  <a:cubicBezTo>
                    <a:pt x="2403" y="3704"/>
                    <a:pt x="2303" y="3704"/>
                    <a:pt x="2236" y="3670"/>
                  </a:cubicBezTo>
                  <a:cubicBezTo>
                    <a:pt x="2640" y="3393"/>
                    <a:pt x="3139" y="3210"/>
                    <a:pt x="3503" y="3210"/>
                  </a:cubicBezTo>
                  <a:close/>
                  <a:moveTo>
                    <a:pt x="6372" y="5105"/>
                  </a:moveTo>
                  <a:cubicBezTo>
                    <a:pt x="6606" y="5138"/>
                    <a:pt x="6706" y="5205"/>
                    <a:pt x="6739" y="5271"/>
                  </a:cubicBezTo>
                  <a:cubicBezTo>
                    <a:pt x="6739" y="5338"/>
                    <a:pt x="6639" y="5572"/>
                    <a:pt x="6239" y="5838"/>
                  </a:cubicBezTo>
                  <a:cubicBezTo>
                    <a:pt x="6072" y="5939"/>
                    <a:pt x="5838" y="6072"/>
                    <a:pt x="5605" y="6172"/>
                  </a:cubicBezTo>
                  <a:cubicBezTo>
                    <a:pt x="5538" y="5838"/>
                    <a:pt x="5605" y="5538"/>
                    <a:pt x="5738" y="5338"/>
                  </a:cubicBezTo>
                  <a:cubicBezTo>
                    <a:pt x="5838" y="5171"/>
                    <a:pt x="6005" y="5105"/>
                    <a:pt x="6239" y="5105"/>
                  </a:cubicBezTo>
                  <a:close/>
                  <a:moveTo>
                    <a:pt x="10208" y="5205"/>
                  </a:moveTo>
                  <a:cubicBezTo>
                    <a:pt x="10275" y="5205"/>
                    <a:pt x="10275" y="5238"/>
                    <a:pt x="10308" y="5238"/>
                  </a:cubicBezTo>
                  <a:cubicBezTo>
                    <a:pt x="10408" y="5371"/>
                    <a:pt x="10408" y="5805"/>
                    <a:pt x="10208" y="6339"/>
                  </a:cubicBezTo>
                  <a:cubicBezTo>
                    <a:pt x="10108" y="6572"/>
                    <a:pt x="9975" y="6806"/>
                    <a:pt x="9808" y="7039"/>
                  </a:cubicBezTo>
                  <a:cubicBezTo>
                    <a:pt x="9641" y="6939"/>
                    <a:pt x="9541" y="6772"/>
                    <a:pt x="9474" y="6572"/>
                  </a:cubicBezTo>
                  <a:cubicBezTo>
                    <a:pt x="9308" y="6039"/>
                    <a:pt x="9608" y="5405"/>
                    <a:pt x="10075" y="5238"/>
                  </a:cubicBezTo>
                  <a:cubicBezTo>
                    <a:pt x="10142" y="5238"/>
                    <a:pt x="10175" y="5205"/>
                    <a:pt x="10208" y="5205"/>
                  </a:cubicBezTo>
                  <a:close/>
                  <a:moveTo>
                    <a:pt x="2203" y="1"/>
                  </a:moveTo>
                  <a:cubicBezTo>
                    <a:pt x="2169" y="34"/>
                    <a:pt x="1" y="668"/>
                    <a:pt x="601" y="2836"/>
                  </a:cubicBezTo>
                  <a:cubicBezTo>
                    <a:pt x="735" y="3303"/>
                    <a:pt x="1035" y="3670"/>
                    <a:pt x="1469" y="3870"/>
                  </a:cubicBezTo>
                  <a:cubicBezTo>
                    <a:pt x="1435" y="3937"/>
                    <a:pt x="1402" y="3970"/>
                    <a:pt x="1369" y="4037"/>
                  </a:cubicBezTo>
                  <a:cubicBezTo>
                    <a:pt x="1135" y="4404"/>
                    <a:pt x="768" y="5371"/>
                    <a:pt x="2136" y="6305"/>
                  </a:cubicBezTo>
                  <a:cubicBezTo>
                    <a:pt x="2756" y="6726"/>
                    <a:pt x="3425" y="6882"/>
                    <a:pt x="4069" y="6882"/>
                  </a:cubicBezTo>
                  <a:cubicBezTo>
                    <a:pt x="4499" y="6882"/>
                    <a:pt x="4918" y="6812"/>
                    <a:pt x="5305" y="6706"/>
                  </a:cubicBezTo>
                  <a:cubicBezTo>
                    <a:pt x="5338" y="6873"/>
                    <a:pt x="5438" y="7039"/>
                    <a:pt x="5505" y="7206"/>
                  </a:cubicBezTo>
                  <a:cubicBezTo>
                    <a:pt x="6005" y="8073"/>
                    <a:pt x="6806" y="8574"/>
                    <a:pt x="7740" y="8574"/>
                  </a:cubicBezTo>
                  <a:lnTo>
                    <a:pt x="7873" y="8574"/>
                  </a:lnTo>
                  <a:cubicBezTo>
                    <a:pt x="8741" y="8507"/>
                    <a:pt x="9408" y="8107"/>
                    <a:pt x="9875" y="7606"/>
                  </a:cubicBezTo>
                  <a:cubicBezTo>
                    <a:pt x="10149" y="7716"/>
                    <a:pt x="10494" y="7796"/>
                    <a:pt x="10942" y="7796"/>
                  </a:cubicBezTo>
                  <a:cubicBezTo>
                    <a:pt x="11311" y="7796"/>
                    <a:pt x="11749" y="7742"/>
                    <a:pt x="12276" y="7606"/>
                  </a:cubicBezTo>
                  <a:cubicBezTo>
                    <a:pt x="14611" y="6973"/>
                    <a:pt x="16179" y="5805"/>
                    <a:pt x="16213" y="4638"/>
                  </a:cubicBezTo>
                  <a:cubicBezTo>
                    <a:pt x="16246" y="4037"/>
                    <a:pt x="15846" y="3170"/>
                    <a:pt x="13911" y="2503"/>
                  </a:cubicBezTo>
                  <a:cubicBezTo>
                    <a:pt x="13874" y="2484"/>
                    <a:pt x="13839" y="2476"/>
                    <a:pt x="13808" y="2476"/>
                  </a:cubicBezTo>
                  <a:cubicBezTo>
                    <a:pt x="13727" y="2476"/>
                    <a:pt x="13668" y="2531"/>
                    <a:pt x="13644" y="2603"/>
                  </a:cubicBezTo>
                  <a:cubicBezTo>
                    <a:pt x="13611" y="2736"/>
                    <a:pt x="13644" y="2836"/>
                    <a:pt x="13777" y="2870"/>
                  </a:cubicBezTo>
                  <a:cubicBezTo>
                    <a:pt x="15112" y="3370"/>
                    <a:pt x="15812" y="3970"/>
                    <a:pt x="15812" y="4638"/>
                  </a:cubicBezTo>
                  <a:cubicBezTo>
                    <a:pt x="15779" y="5572"/>
                    <a:pt x="14278" y="6639"/>
                    <a:pt x="12143" y="7206"/>
                  </a:cubicBezTo>
                  <a:cubicBezTo>
                    <a:pt x="11691" y="7333"/>
                    <a:pt x="11288" y="7391"/>
                    <a:pt x="10939" y="7391"/>
                  </a:cubicBezTo>
                  <a:cubicBezTo>
                    <a:pt x="10645" y="7391"/>
                    <a:pt x="10389" y="7349"/>
                    <a:pt x="10175" y="7273"/>
                  </a:cubicBezTo>
                  <a:cubicBezTo>
                    <a:pt x="10342" y="7006"/>
                    <a:pt x="10475" y="6739"/>
                    <a:pt x="10575" y="6472"/>
                  </a:cubicBezTo>
                  <a:cubicBezTo>
                    <a:pt x="10842" y="5838"/>
                    <a:pt x="10875" y="5238"/>
                    <a:pt x="10609" y="4971"/>
                  </a:cubicBezTo>
                  <a:cubicBezTo>
                    <a:pt x="10533" y="4896"/>
                    <a:pt x="10402" y="4802"/>
                    <a:pt x="10186" y="4802"/>
                  </a:cubicBezTo>
                  <a:cubicBezTo>
                    <a:pt x="10114" y="4802"/>
                    <a:pt x="10033" y="4813"/>
                    <a:pt x="9941" y="4838"/>
                  </a:cubicBezTo>
                  <a:cubicBezTo>
                    <a:pt x="9241" y="5071"/>
                    <a:pt x="8841" y="5939"/>
                    <a:pt x="9074" y="6672"/>
                  </a:cubicBezTo>
                  <a:cubicBezTo>
                    <a:pt x="9141" y="6839"/>
                    <a:pt x="9241" y="7139"/>
                    <a:pt x="9541" y="7373"/>
                  </a:cubicBezTo>
                  <a:cubicBezTo>
                    <a:pt x="9107" y="7807"/>
                    <a:pt x="8540" y="8107"/>
                    <a:pt x="7840" y="8140"/>
                  </a:cubicBezTo>
                  <a:cubicBezTo>
                    <a:pt x="7797" y="8143"/>
                    <a:pt x="7754" y="8144"/>
                    <a:pt x="7712" y="8144"/>
                  </a:cubicBezTo>
                  <a:cubicBezTo>
                    <a:pt x="6658" y="8144"/>
                    <a:pt x="6064" y="7359"/>
                    <a:pt x="5872" y="7006"/>
                  </a:cubicBezTo>
                  <a:cubicBezTo>
                    <a:pt x="5805" y="6873"/>
                    <a:pt x="5738" y="6706"/>
                    <a:pt x="5705" y="6572"/>
                  </a:cubicBezTo>
                  <a:cubicBezTo>
                    <a:pt x="6005" y="6472"/>
                    <a:pt x="6272" y="6305"/>
                    <a:pt x="6472" y="6172"/>
                  </a:cubicBezTo>
                  <a:cubicBezTo>
                    <a:pt x="6973" y="5838"/>
                    <a:pt x="7206" y="5472"/>
                    <a:pt x="7139" y="5171"/>
                  </a:cubicBezTo>
                  <a:cubicBezTo>
                    <a:pt x="7106" y="4971"/>
                    <a:pt x="6939" y="4771"/>
                    <a:pt x="6439" y="4704"/>
                  </a:cubicBezTo>
                  <a:cubicBezTo>
                    <a:pt x="6361" y="4693"/>
                    <a:pt x="6286" y="4688"/>
                    <a:pt x="6214" y="4688"/>
                  </a:cubicBezTo>
                  <a:cubicBezTo>
                    <a:pt x="5853" y="4688"/>
                    <a:pt x="5566" y="4827"/>
                    <a:pt x="5371" y="5105"/>
                  </a:cubicBezTo>
                  <a:cubicBezTo>
                    <a:pt x="5171" y="5405"/>
                    <a:pt x="5105" y="5838"/>
                    <a:pt x="5205" y="6305"/>
                  </a:cubicBezTo>
                  <a:cubicBezTo>
                    <a:pt x="4859" y="6398"/>
                    <a:pt x="4482" y="6460"/>
                    <a:pt x="4096" y="6460"/>
                  </a:cubicBezTo>
                  <a:cubicBezTo>
                    <a:pt x="3514" y="6460"/>
                    <a:pt x="2911" y="6320"/>
                    <a:pt x="2369" y="5939"/>
                  </a:cubicBezTo>
                  <a:cubicBezTo>
                    <a:pt x="1836" y="5572"/>
                    <a:pt x="1269" y="4971"/>
                    <a:pt x="1702" y="4237"/>
                  </a:cubicBezTo>
                  <a:cubicBezTo>
                    <a:pt x="1769" y="4171"/>
                    <a:pt x="1802" y="4104"/>
                    <a:pt x="1869" y="4037"/>
                  </a:cubicBezTo>
                  <a:cubicBezTo>
                    <a:pt x="2040" y="4086"/>
                    <a:pt x="2211" y="4117"/>
                    <a:pt x="2408" y="4117"/>
                  </a:cubicBezTo>
                  <a:cubicBezTo>
                    <a:pt x="2480" y="4117"/>
                    <a:pt x="2556" y="4113"/>
                    <a:pt x="2636" y="4104"/>
                  </a:cubicBezTo>
                  <a:cubicBezTo>
                    <a:pt x="3337" y="4104"/>
                    <a:pt x="4171" y="3804"/>
                    <a:pt x="4271" y="3403"/>
                  </a:cubicBezTo>
                  <a:cubicBezTo>
                    <a:pt x="4304" y="3303"/>
                    <a:pt x="4304" y="3070"/>
                    <a:pt x="4004" y="2903"/>
                  </a:cubicBezTo>
                  <a:cubicBezTo>
                    <a:pt x="3861" y="2840"/>
                    <a:pt x="3695" y="2810"/>
                    <a:pt x="3517" y="2810"/>
                  </a:cubicBezTo>
                  <a:cubicBezTo>
                    <a:pt x="2946" y="2810"/>
                    <a:pt x="2244" y="3113"/>
                    <a:pt x="1736" y="3570"/>
                  </a:cubicBezTo>
                  <a:cubicBezTo>
                    <a:pt x="1435" y="3437"/>
                    <a:pt x="1135" y="3170"/>
                    <a:pt x="1002" y="2736"/>
                  </a:cubicBezTo>
                  <a:cubicBezTo>
                    <a:pt x="501" y="968"/>
                    <a:pt x="2236" y="435"/>
                    <a:pt x="2303" y="435"/>
                  </a:cubicBezTo>
                  <a:cubicBezTo>
                    <a:pt x="2436" y="401"/>
                    <a:pt x="2469" y="268"/>
                    <a:pt x="2469" y="168"/>
                  </a:cubicBezTo>
                  <a:cubicBezTo>
                    <a:pt x="2436" y="34"/>
                    <a:pt x="2303" y="1"/>
                    <a:pt x="220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>
              <a:off x="17440950" y="4152425"/>
              <a:ext cx="244375" cy="310400"/>
            </a:xfrm>
            <a:custGeom>
              <a:avLst/>
              <a:gdLst/>
              <a:ahLst/>
              <a:cxnLst/>
              <a:rect l="l" t="t" r="r" b="b"/>
              <a:pathLst>
                <a:path w="9775" h="12416" extrusionOk="0">
                  <a:moveTo>
                    <a:pt x="2561" y="0"/>
                  </a:moveTo>
                  <a:cubicBezTo>
                    <a:pt x="2469" y="0"/>
                    <a:pt x="2369" y="87"/>
                    <a:pt x="2369" y="174"/>
                  </a:cubicBezTo>
                  <a:cubicBezTo>
                    <a:pt x="1769" y="3109"/>
                    <a:pt x="1" y="11982"/>
                    <a:pt x="468" y="12382"/>
                  </a:cubicBezTo>
                  <a:cubicBezTo>
                    <a:pt x="501" y="12382"/>
                    <a:pt x="535" y="12416"/>
                    <a:pt x="601" y="12416"/>
                  </a:cubicBezTo>
                  <a:cubicBezTo>
                    <a:pt x="868" y="12416"/>
                    <a:pt x="1635" y="11748"/>
                    <a:pt x="5338" y="7479"/>
                  </a:cubicBezTo>
                  <a:cubicBezTo>
                    <a:pt x="7506" y="4977"/>
                    <a:pt x="9674" y="2408"/>
                    <a:pt x="9674" y="2375"/>
                  </a:cubicBezTo>
                  <a:cubicBezTo>
                    <a:pt x="9775" y="2308"/>
                    <a:pt x="9741" y="2175"/>
                    <a:pt x="9674" y="2108"/>
                  </a:cubicBezTo>
                  <a:cubicBezTo>
                    <a:pt x="9629" y="2063"/>
                    <a:pt x="9577" y="2045"/>
                    <a:pt x="9528" y="2045"/>
                  </a:cubicBezTo>
                  <a:cubicBezTo>
                    <a:pt x="9468" y="2045"/>
                    <a:pt x="9411" y="2072"/>
                    <a:pt x="9374" y="2108"/>
                  </a:cubicBezTo>
                  <a:cubicBezTo>
                    <a:pt x="6506" y="5544"/>
                    <a:pt x="1869" y="10915"/>
                    <a:pt x="768" y="11882"/>
                  </a:cubicBezTo>
                  <a:cubicBezTo>
                    <a:pt x="835" y="10481"/>
                    <a:pt x="1969" y="4210"/>
                    <a:pt x="2770" y="240"/>
                  </a:cubicBezTo>
                  <a:cubicBezTo>
                    <a:pt x="2803" y="140"/>
                    <a:pt x="2703" y="40"/>
                    <a:pt x="2603" y="7"/>
                  </a:cubicBezTo>
                  <a:cubicBezTo>
                    <a:pt x="2589" y="2"/>
                    <a:pt x="2575" y="0"/>
                    <a:pt x="25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>
              <a:off x="17400925" y="3945625"/>
              <a:ext cx="313875" cy="251050"/>
            </a:xfrm>
            <a:custGeom>
              <a:avLst/>
              <a:gdLst/>
              <a:ahLst/>
              <a:cxnLst/>
              <a:rect l="l" t="t" r="r" b="b"/>
              <a:pathLst>
                <a:path w="12555" h="10042" extrusionOk="0">
                  <a:moveTo>
                    <a:pt x="2699" y="0"/>
                  </a:moveTo>
                  <a:cubicBezTo>
                    <a:pt x="2297" y="0"/>
                    <a:pt x="1820" y="480"/>
                    <a:pt x="1268" y="1774"/>
                  </a:cubicBezTo>
                  <a:cubicBezTo>
                    <a:pt x="1268" y="1774"/>
                    <a:pt x="1" y="7612"/>
                    <a:pt x="3537" y="9580"/>
                  </a:cubicBezTo>
                  <a:cubicBezTo>
                    <a:pt x="4112" y="9900"/>
                    <a:pt x="4694" y="10041"/>
                    <a:pt x="5268" y="10041"/>
                  </a:cubicBezTo>
                  <a:cubicBezTo>
                    <a:pt x="9114" y="10041"/>
                    <a:pt x="12555" y="3690"/>
                    <a:pt x="10842" y="2441"/>
                  </a:cubicBezTo>
                  <a:cubicBezTo>
                    <a:pt x="10535" y="2212"/>
                    <a:pt x="10254" y="2116"/>
                    <a:pt x="9998" y="2116"/>
                  </a:cubicBezTo>
                  <a:cubicBezTo>
                    <a:pt x="8615" y="2116"/>
                    <a:pt x="7973" y="4943"/>
                    <a:pt x="7973" y="4943"/>
                  </a:cubicBezTo>
                  <a:cubicBezTo>
                    <a:pt x="7973" y="4943"/>
                    <a:pt x="8182" y="1034"/>
                    <a:pt x="7188" y="1034"/>
                  </a:cubicBezTo>
                  <a:cubicBezTo>
                    <a:pt x="7132" y="1034"/>
                    <a:pt x="7071" y="1047"/>
                    <a:pt x="7006" y="1074"/>
                  </a:cubicBezTo>
                  <a:cubicBezTo>
                    <a:pt x="5772" y="1541"/>
                    <a:pt x="4404" y="3942"/>
                    <a:pt x="4404" y="3942"/>
                  </a:cubicBezTo>
                  <a:cubicBezTo>
                    <a:pt x="4404" y="3942"/>
                    <a:pt x="3854" y="0"/>
                    <a:pt x="2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>
              <a:off x="17434300" y="4050200"/>
              <a:ext cx="206825" cy="103250"/>
            </a:xfrm>
            <a:custGeom>
              <a:avLst/>
              <a:gdLst/>
              <a:ahLst/>
              <a:cxnLst/>
              <a:rect l="l" t="t" r="r" b="b"/>
              <a:pathLst>
                <a:path w="8273" h="4130" extrusionOk="0">
                  <a:moveTo>
                    <a:pt x="2735" y="2561"/>
                  </a:moveTo>
                  <a:cubicBezTo>
                    <a:pt x="2769" y="2761"/>
                    <a:pt x="2769" y="2962"/>
                    <a:pt x="2735" y="3062"/>
                  </a:cubicBezTo>
                  <a:cubicBezTo>
                    <a:pt x="2735" y="3062"/>
                    <a:pt x="2735" y="3028"/>
                    <a:pt x="2702" y="3028"/>
                  </a:cubicBezTo>
                  <a:cubicBezTo>
                    <a:pt x="2669" y="2895"/>
                    <a:pt x="2702" y="2761"/>
                    <a:pt x="2735" y="2561"/>
                  </a:cubicBezTo>
                  <a:close/>
                  <a:moveTo>
                    <a:pt x="5704" y="2862"/>
                  </a:moveTo>
                  <a:cubicBezTo>
                    <a:pt x="5704" y="3329"/>
                    <a:pt x="5571" y="3629"/>
                    <a:pt x="5437" y="3695"/>
                  </a:cubicBezTo>
                  <a:cubicBezTo>
                    <a:pt x="5430" y="3699"/>
                    <a:pt x="5422" y="3701"/>
                    <a:pt x="5415" y="3701"/>
                  </a:cubicBezTo>
                  <a:cubicBezTo>
                    <a:pt x="5350" y="3701"/>
                    <a:pt x="5267" y="3588"/>
                    <a:pt x="5237" y="3529"/>
                  </a:cubicBezTo>
                  <a:cubicBezTo>
                    <a:pt x="5204" y="3462"/>
                    <a:pt x="5204" y="3329"/>
                    <a:pt x="5337" y="3195"/>
                  </a:cubicBezTo>
                  <a:cubicBezTo>
                    <a:pt x="5404" y="3095"/>
                    <a:pt x="5537" y="2962"/>
                    <a:pt x="5704" y="2862"/>
                  </a:cubicBezTo>
                  <a:close/>
                  <a:moveTo>
                    <a:pt x="1357" y="1"/>
                  </a:moveTo>
                  <a:cubicBezTo>
                    <a:pt x="1293" y="1"/>
                    <a:pt x="1230" y="9"/>
                    <a:pt x="1168" y="26"/>
                  </a:cubicBezTo>
                  <a:cubicBezTo>
                    <a:pt x="400" y="193"/>
                    <a:pt x="67" y="1427"/>
                    <a:pt x="33" y="1561"/>
                  </a:cubicBezTo>
                  <a:cubicBezTo>
                    <a:pt x="0" y="1694"/>
                    <a:pt x="67" y="1794"/>
                    <a:pt x="167" y="1827"/>
                  </a:cubicBezTo>
                  <a:cubicBezTo>
                    <a:pt x="190" y="1833"/>
                    <a:pt x="213" y="1836"/>
                    <a:pt x="234" y="1836"/>
                  </a:cubicBezTo>
                  <a:cubicBezTo>
                    <a:pt x="334" y="1836"/>
                    <a:pt x="406" y="1776"/>
                    <a:pt x="434" y="1694"/>
                  </a:cubicBezTo>
                  <a:cubicBezTo>
                    <a:pt x="500" y="1394"/>
                    <a:pt x="801" y="527"/>
                    <a:pt x="1268" y="426"/>
                  </a:cubicBezTo>
                  <a:cubicBezTo>
                    <a:pt x="1287" y="423"/>
                    <a:pt x="1308" y="421"/>
                    <a:pt x="1329" y="421"/>
                  </a:cubicBezTo>
                  <a:cubicBezTo>
                    <a:pt x="1521" y="421"/>
                    <a:pt x="1761" y="560"/>
                    <a:pt x="2001" y="860"/>
                  </a:cubicBezTo>
                  <a:cubicBezTo>
                    <a:pt x="2302" y="1194"/>
                    <a:pt x="2502" y="1561"/>
                    <a:pt x="2602" y="1894"/>
                  </a:cubicBezTo>
                  <a:cubicBezTo>
                    <a:pt x="2335" y="2328"/>
                    <a:pt x="2202" y="2795"/>
                    <a:pt x="2335" y="3162"/>
                  </a:cubicBezTo>
                  <a:cubicBezTo>
                    <a:pt x="2368" y="3262"/>
                    <a:pt x="2468" y="3562"/>
                    <a:pt x="2735" y="3595"/>
                  </a:cubicBezTo>
                  <a:cubicBezTo>
                    <a:pt x="2802" y="3595"/>
                    <a:pt x="2935" y="3595"/>
                    <a:pt x="3069" y="3362"/>
                  </a:cubicBezTo>
                  <a:cubicBezTo>
                    <a:pt x="3202" y="3128"/>
                    <a:pt x="3236" y="2595"/>
                    <a:pt x="3069" y="1961"/>
                  </a:cubicBezTo>
                  <a:cubicBezTo>
                    <a:pt x="3336" y="1594"/>
                    <a:pt x="3736" y="1227"/>
                    <a:pt x="4170" y="1060"/>
                  </a:cubicBezTo>
                  <a:cubicBezTo>
                    <a:pt x="4331" y="989"/>
                    <a:pt x="4478" y="955"/>
                    <a:pt x="4610" y="955"/>
                  </a:cubicBezTo>
                  <a:cubicBezTo>
                    <a:pt x="4914" y="955"/>
                    <a:pt x="5141" y="1135"/>
                    <a:pt x="5304" y="1461"/>
                  </a:cubicBezTo>
                  <a:cubicBezTo>
                    <a:pt x="5504" y="1794"/>
                    <a:pt x="5604" y="2128"/>
                    <a:pt x="5637" y="2428"/>
                  </a:cubicBezTo>
                  <a:cubicBezTo>
                    <a:pt x="5371" y="2561"/>
                    <a:pt x="5137" y="2761"/>
                    <a:pt x="5004" y="2928"/>
                  </a:cubicBezTo>
                  <a:cubicBezTo>
                    <a:pt x="4703" y="3329"/>
                    <a:pt x="4803" y="3629"/>
                    <a:pt x="4870" y="3762"/>
                  </a:cubicBezTo>
                  <a:cubicBezTo>
                    <a:pt x="5037" y="4029"/>
                    <a:pt x="5237" y="4129"/>
                    <a:pt x="5404" y="4129"/>
                  </a:cubicBezTo>
                  <a:cubicBezTo>
                    <a:pt x="5504" y="4129"/>
                    <a:pt x="5571" y="4096"/>
                    <a:pt x="5637" y="4062"/>
                  </a:cubicBezTo>
                  <a:cubicBezTo>
                    <a:pt x="5971" y="3896"/>
                    <a:pt x="6171" y="3329"/>
                    <a:pt x="6104" y="2661"/>
                  </a:cubicBezTo>
                  <a:cubicBezTo>
                    <a:pt x="6397" y="2515"/>
                    <a:pt x="6744" y="2422"/>
                    <a:pt x="7040" y="2422"/>
                  </a:cubicBezTo>
                  <a:cubicBezTo>
                    <a:pt x="7148" y="2422"/>
                    <a:pt x="7249" y="2434"/>
                    <a:pt x="7339" y="2461"/>
                  </a:cubicBezTo>
                  <a:cubicBezTo>
                    <a:pt x="7672" y="2561"/>
                    <a:pt x="7839" y="2795"/>
                    <a:pt x="7872" y="3162"/>
                  </a:cubicBezTo>
                  <a:cubicBezTo>
                    <a:pt x="7872" y="3295"/>
                    <a:pt x="7972" y="3362"/>
                    <a:pt x="8106" y="3362"/>
                  </a:cubicBezTo>
                  <a:cubicBezTo>
                    <a:pt x="8206" y="3362"/>
                    <a:pt x="8273" y="3262"/>
                    <a:pt x="8273" y="3128"/>
                  </a:cubicBezTo>
                  <a:cubicBezTo>
                    <a:pt x="8239" y="2595"/>
                    <a:pt x="7939" y="2228"/>
                    <a:pt x="7472" y="2061"/>
                  </a:cubicBezTo>
                  <a:cubicBezTo>
                    <a:pt x="7338" y="2030"/>
                    <a:pt x="7194" y="2015"/>
                    <a:pt x="7045" y="2015"/>
                  </a:cubicBezTo>
                  <a:cubicBezTo>
                    <a:pt x="6714" y="2015"/>
                    <a:pt x="6360" y="2090"/>
                    <a:pt x="6038" y="2228"/>
                  </a:cubicBezTo>
                  <a:cubicBezTo>
                    <a:pt x="5971" y="1928"/>
                    <a:pt x="5871" y="1594"/>
                    <a:pt x="5704" y="1294"/>
                  </a:cubicBezTo>
                  <a:cubicBezTo>
                    <a:pt x="5442" y="794"/>
                    <a:pt x="5062" y="532"/>
                    <a:pt x="4598" y="532"/>
                  </a:cubicBezTo>
                  <a:cubicBezTo>
                    <a:pt x="4412" y="532"/>
                    <a:pt x="4213" y="574"/>
                    <a:pt x="4003" y="660"/>
                  </a:cubicBezTo>
                  <a:cubicBezTo>
                    <a:pt x="3636" y="827"/>
                    <a:pt x="3236" y="1127"/>
                    <a:pt x="2902" y="1494"/>
                  </a:cubicBezTo>
                  <a:cubicBezTo>
                    <a:pt x="2769" y="1194"/>
                    <a:pt x="2602" y="893"/>
                    <a:pt x="2335" y="560"/>
                  </a:cubicBezTo>
                  <a:cubicBezTo>
                    <a:pt x="2003" y="200"/>
                    <a:pt x="1670" y="1"/>
                    <a:pt x="135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>
              <a:off x="17522675" y="4089600"/>
              <a:ext cx="302750" cy="262925"/>
            </a:xfrm>
            <a:custGeom>
              <a:avLst/>
              <a:gdLst/>
              <a:ahLst/>
              <a:cxnLst/>
              <a:rect l="l" t="t" r="r" b="b"/>
              <a:pathLst>
                <a:path w="12110" h="10517" extrusionOk="0">
                  <a:moveTo>
                    <a:pt x="6429" y="1"/>
                  </a:moveTo>
                  <a:cubicBezTo>
                    <a:pt x="6048" y="1"/>
                    <a:pt x="5482" y="182"/>
                    <a:pt x="4671" y="618"/>
                  </a:cubicBezTo>
                  <a:cubicBezTo>
                    <a:pt x="4671" y="618"/>
                    <a:pt x="1" y="4388"/>
                    <a:pt x="1535" y="8157"/>
                  </a:cubicBezTo>
                  <a:cubicBezTo>
                    <a:pt x="2236" y="9878"/>
                    <a:pt x="3887" y="10516"/>
                    <a:pt x="5662" y="10516"/>
                  </a:cubicBezTo>
                  <a:cubicBezTo>
                    <a:pt x="8704" y="10516"/>
                    <a:pt x="12110" y="8640"/>
                    <a:pt x="11709" y="7123"/>
                  </a:cubicBezTo>
                  <a:cubicBezTo>
                    <a:pt x="11507" y="6369"/>
                    <a:pt x="11045" y="6112"/>
                    <a:pt x="10509" y="6112"/>
                  </a:cubicBezTo>
                  <a:cubicBezTo>
                    <a:pt x="9361" y="6112"/>
                    <a:pt x="7873" y="7290"/>
                    <a:pt x="7873" y="7290"/>
                  </a:cubicBezTo>
                  <a:cubicBezTo>
                    <a:pt x="7873" y="7290"/>
                    <a:pt x="10809" y="4054"/>
                    <a:pt x="9574" y="3654"/>
                  </a:cubicBezTo>
                  <a:cubicBezTo>
                    <a:pt x="9383" y="3599"/>
                    <a:pt x="9163" y="3575"/>
                    <a:pt x="8926" y="3575"/>
                  </a:cubicBezTo>
                  <a:cubicBezTo>
                    <a:pt x="7591" y="3575"/>
                    <a:pt x="5738" y="4321"/>
                    <a:pt x="5738" y="4321"/>
                  </a:cubicBezTo>
                  <a:cubicBezTo>
                    <a:pt x="5738" y="4321"/>
                    <a:pt x="8289" y="1"/>
                    <a:pt x="6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>
              <a:off x="17575225" y="4169675"/>
              <a:ext cx="147625" cy="176400"/>
            </a:xfrm>
            <a:custGeom>
              <a:avLst/>
              <a:gdLst/>
              <a:ahLst/>
              <a:cxnLst/>
              <a:rect l="l" t="t" r="r" b="b"/>
              <a:pathLst>
                <a:path w="5905" h="7056" extrusionOk="0">
                  <a:moveTo>
                    <a:pt x="1635" y="3086"/>
                  </a:moveTo>
                  <a:lnTo>
                    <a:pt x="1635" y="3086"/>
                  </a:lnTo>
                  <a:cubicBezTo>
                    <a:pt x="1501" y="3253"/>
                    <a:pt x="1401" y="3386"/>
                    <a:pt x="1301" y="3453"/>
                  </a:cubicBezTo>
                  <a:cubicBezTo>
                    <a:pt x="1301" y="3453"/>
                    <a:pt x="1301" y="3420"/>
                    <a:pt x="1301" y="3420"/>
                  </a:cubicBezTo>
                  <a:cubicBezTo>
                    <a:pt x="1368" y="3286"/>
                    <a:pt x="1468" y="3186"/>
                    <a:pt x="1635" y="3086"/>
                  </a:cubicBezTo>
                  <a:close/>
                  <a:moveTo>
                    <a:pt x="3736" y="5154"/>
                  </a:moveTo>
                  <a:cubicBezTo>
                    <a:pt x="3470" y="5521"/>
                    <a:pt x="3169" y="5655"/>
                    <a:pt x="3036" y="5655"/>
                  </a:cubicBezTo>
                  <a:cubicBezTo>
                    <a:pt x="2936" y="5621"/>
                    <a:pt x="2969" y="5454"/>
                    <a:pt x="2969" y="5388"/>
                  </a:cubicBezTo>
                  <a:cubicBezTo>
                    <a:pt x="2969" y="5288"/>
                    <a:pt x="3069" y="5221"/>
                    <a:pt x="3236" y="5188"/>
                  </a:cubicBezTo>
                  <a:cubicBezTo>
                    <a:pt x="3336" y="5154"/>
                    <a:pt x="3436" y="5154"/>
                    <a:pt x="3570" y="5154"/>
                  </a:cubicBezTo>
                  <a:close/>
                  <a:moveTo>
                    <a:pt x="1573" y="1"/>
                  </a:moveTo>
                  <a:cubicBezTo>
                    <a:pt x="932" y="1"/>
                    <a:pt x="216" y="535"/>
                    <a:pt x="134" y="618"/>
                  </a:cubicBezTo>
                  <a:cubicBezTo>
                    <a:pt x="34" y="684"/>
                    <a:pt x="0" y="818"/>
                    <a:pt x="67" y="885"/>
                  </a:cubicBezTo>
                  <a:cubicBezTo>
                    <a:pt x="132" y="949"/>
                    <a:pt x="196" y="986"/>
                    <a:pt x="261" y="986"/>
                  </a:cubicBezTo>
                  <a:cubicBezTo>
                    <a:pt x="296" y="986"/>
                    <a:pt x="332" y="975"/>
                    <a:pt x="367" y="951"/>
                  </a:cubicBezTo>
                  <a:cubicBezTo>
                    <a:pt x="561" y="785"/>
                    <a:pt x="1145" y="435"/>
                    <a:pt x="1567" y="435"/>
                  </a:cubicBezTo>
                  <a:cubicBezTo>
                    <a:pt x="1654" y="435"/>
                    <a:pt x="1734" y="450"/>
                    <a:pt x="1802" y="484"/>
                  </a:cubicBezTo>
                  <a:cubicBezTo>
                    <a:pt x="2002" y="584"/>
                    <a:pt x="2102" y="851"/>
                    <a:pt x="2135" y="1285"/>
                  </a:cubicBezTo>
                  <a:cubicBezTo>
                    <a:pt x="2135" y="1752"/>
                    <a:pt x="2069" y="2152"/>
                    <a:pt x="1935" y="2486"/>
                  </a:cubicBezTo>
                  <a:cubicBezTo>
                    <a:pt x="1435" y="2652"/>
                    <a:pt x="1068" y="2919"/>
                    <a:pt x="934" y="3286"/>
                  </a:cubicBezTo>
                  <a:cubicBezTo>
                    <a:pt x="901" y="3386"/>
                    <a:pt x="768" y="3687"/>
                    <a:pt x="968" y="3853"/>
                  </a:cubicBezTo>
                  <a:cubicBezTo>
                    <a:pt x="989" y="3896"/>
                    <a:pt x="1050" y="3938"/>
                    <a:pt x="1151" y="3938"/>
                  </a:cubicBezTo>
                  <a:cubicBezTo>
                    <a:pt x="1210" y="3938"/>
                    <a:pt x="1282" y="3923"/>
                    <a:pt x="1368" y="3887"/>
                  </a:cubicBezTo>
                  <a:cubicBezTo>
                    <a:pt x="1635" y="3787"/>
                    <a:pt x="2002" y="3386"/>
                    <a:pt x="2269" y="2819"/>
                  </a:cubicBezTo>
                  <a:cubicBezTo>
                    <a:pt x="2512" y="2744"/>
                    <a:pt x="2787" y="2701"/>
                    <a:pt x="3058" y="2701"/>
                  </a:cubicBezTo>
                  <a:cubicBezTo>
                    <a:pt x="3270" y="2701"/>
                    <a:pt x="3480" y="2727"/>
                    <a:pt x="3670" y="2786"/>
                  </a:cubicBezTo>
                  <a:cubicBezTo>
                    <a:pt x="4237" y="2953"/>
                    <a:pt x="4437" y="3286"/>
                    <a:pt x="4337" y="3820"/>
                  </a:cubicBezTo>
                  <a:cubicBezTo>
                    <a:pt x="4237" y="4187"/>
                    <a:pt x="4137" y="4520"/>
                    <a:pt x="3970" y="4754"/>
                  </a:cubicBezTo>
                  <a:cubicBezTo>
                    <a:pt x="3846" y="4740"/>
                    <a:pt x="3721" y="4732"/>
                    <a:pt x="3602" y="4732"/>
                  </a:cubicBezTo>
                  <a:cubicBezTo>
                    <a:pt x="3432" y="4732"/>
                    <a:pt x="3273" y="4748"/>
                    <a:pt x="3136" y="4787"/>
                  </a:cubicBezTo>
                  <a:cubicBezTo>
                    <a:pt x="2669" y="4887"/>
                    <a:pt x="2569" y="5188"/>
                    <a:pt x="2536" y="5321"/>
                  </a:cubicBezTo>
                  <a:cubicBezTo>
                    <a:pt x="2502" y="5788"/>
                    <a:pt x="2702" y="6022"/>
                    <a:pt x="2936" y="6055"/>
                  </a:cubicBezTo>
                  <a:cubicBezTo>
                    <a:pt x="2973" y="6061"/>
                    <a:pt x="3010" y="6064"/>
                    <a:pt x="3047" y="6064"/>
                  </a:cubicBezTo>
                  <a:cubicBezTo>
                    <a:pt x="3421" y="6064"/>
                    <a:pt x="3840" y="5766"/>
                    <a:pt x="4203" y="5221"/>
                  </a:cubicBezTo>
                  <a:cubicBezTo>
                    <a:pt x="4637" y="5354"/>
                    <a:pt x="5071" y="5588"/>
                    <a:pt x="5271" y="5888"/>
                  </a:cubicBezTo>
                  <a:cubicBezTo>
                    <a:pt x="5471" y="6155"/>
                    <a:pt x="5438" y="6422"/>
                    <a:pt x="5237" y="6755"/>
                  </a:cubicBezTo>
                  <a:cubicBezTo>
                    <a:pt x="5171" y="6822"/>
                    <a:pt x="5204" y="6956"/>
                    <a:pt x="5304" y="7022"/>
                  </a:cubicBezTo>
                  <a:cubicBezTo>
                    <a:pt x="5338" y="7056"/>
                    <a:pt x="5371" y="7056"/>
                    <a:pt x="5404" y="7056"/>
                  </a:cubicBezTo>
                  <a:cubicBezTo>
                    <a:pt x="5471" y="7056"/>
                    <a:pt x="5538" y="7022"/>
                    <a:pt x="5604" y="6989"/>
                  </a:cubicBezTo>
                  <a:cubicBezTo>
                    <a:pt x="5905" y="6522"/>
                    <a:pt x="5905" y="6055"/>
                    <a:pt x="5604" y="5655"/>
                  </a:cubicBezTo>
                  <a:cubicBezTo>
                    <a:pt x="5371" y="5288"/>
                    <a:pt x="4904" y="5021"/>
                    <a:pt x="4404" y="4854"/>
                  </a:cubicBezTo>
                  <a:cubicBezTo>
                    <a:pt x="4537" y="4587"/>
                    <a:pt x="4637" y="4254"/>
                    <a:pt x="4737" y="3920"/>
                  </a:cubicBezTo>
                  <a:cubicBezTo>
                    <a:pt x="4904" y="3153"/>
                    <a:pt x="4570" y="2619"/>
                    <a:pt x="3803" y="2386"/>
                  </a:cubicBezTo>
                  <a:cubicBezTo>
                    <a:pt x="3589" y="2314"/>
                    <a:pt x="3345" y="2281"/>
                    <a:pt x="3089" y="2281"/>
                  </a:cubicBezTo>
                  <a:cubicBezTo>
                    <a:pt x="2867" y="2281"/>
                    <a:pt x="2634" y="2306"/>
                    <a:pt x="2402" y="2352"/>
                  </a:cubicBezTo>
                  <a:cubicBezTo>
                    <a:pt x="2502" y="2019"/>
                    <a:pt x="2569" y="1652"/>
                    <a:pt x="2536" y="1251"/>
                  </a:cubicBezTo>
                  <a:cubicBezTo>
                    <a:pt x="2502" y="651"/>
                    <a:pt x="2335" y="251"/>
                    <a:pt x="1968" y="84"/>
                  </a:cubicBezTo>
                  <a:cubicBezTo>
                    <a:pt x="1845" y="25"/>
                    <a:pt x="1711" y="1"/>
                    <a:pt x="15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>
              <a:off x="17324200" y="4173425"/>
              <a:ext cx="174325" cy="164325"/>
            </a:xfrm>
            <a:custGeom>
              <a:avLst/>
              <a:gdLst/>
              <a:ahLst/>
              <a:cxnLst/>
              <a:rect l="l" t="t" r="r" b="b"/>
              <a:pathLst>
                <a:path w="6973" h="6573" extrusionOk="0">
                  <a:moveTo>
                    <a:pt x="2436" y="1"/>
                  </a:moveTo>
                  <a:lnTo>
                    <a:pt x="2436" y="1"/>
                  </a:lnTo>
                  <a:cubicBezTo>
                    <a:pt x="1" y="4170"/>
                    <a:pt x="5838" y="6572"/>
                    <a:pt x="5838" y="6572"/>
                  </a:cubicBezTo>
                  <a:cubicBezTo>
                    <a:pt x="6972" y="2503"/>
                    <a:pt x="2437" y="1"/>
                    <a:pt x="2436" y="1"/>
                  </a:cubicBezTo>
                  <a:close/>
                </a:path>
              </a:pathLst>
            </a:custGeom>
            <a:solidFill>
              <a:srgbClr val="86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>
              <a:off x="17063200" y="4320200"/>
              <a:ext cx="583775" cy="566375"/>
            </a:xfrm>
            <a:custGeom>
              <a:avLst/>
              <a:gdLst/>
              <a:ahLst/>
              <a:cxnLst/>
              <a:rect l="l" t="t" r="r" b="b"/>
              <a:pathLst>
                <a:path w="23351" h="22655" extrusionOk="0">
                  <a:moveTo>
                    <a:pt x="11542" y="1"/>
                  </a:moveTo>
                  <a:cubicBezTo>
                    <a:pt x="11542" y="1"/>
                    <a:pt x="10674" y="2102"/>
                    <a:pt x="11208" y="3169"/>
                  </a:cubicBezTo>
                  <a:cubicBezTo>
                    <a:pt x="11742" y="4237"/>
                    <a:pt x="0" y="12710"/>
                    <a:pt x="1501" y="14911"/>
                  </a:cubicBezTo>
                  <a:cubicBezTo>
                    <a:pt x="3036" y="17079"/>
                    <a:pt x="10975" y="21716"/>
                    <a:pt x="14277" y="22617"/>
                  </a:cubicBezTo>
                  <a:cubicBezTo>
                    <a:pt x="14371" y="22642"/>
                    <a:pt x="14463" y="22655"/>
                    <a:pt x="14555" y="22655"/>
                  </a:cubicBezTo>
                  <a:cubicBezTo>
                    <a:pt x="17713" y="22655"/>
                    <a:pt x="19981" y="8073"/>
                    <a:pt x="19981" y="8073"/>
                  </a:cubicBezTo>
                  <a:cubicBezTo>
                    <a:pt x="19981" y="8073"/>
                    <a:pt x="23350" y="6572"/>
                    <a:pt x="22883" y="5805"/>
                  </a:cubicBezTo>
                  <a:cubicBezTo>
                    <a:pt x="22416" y="5004"/>
                    <a:pt x="11542" y="1"/>
                    <a:pt x="11542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>
              <a:off x="16769650" y="4460450"/>
              <a:ext cx="548750" cy="321150"/>
            </a:xfrm>
            <a:custGeom>
              <a:avLst/>
              <a:gdLst/>
              <a:ahLst/>
              <a:cxnLst/>
              <a:rect l="l" t="t" r="r" b="b"/>
              <a:pathLst>
                <a:path w="21950" h="12846" extrusionOk="0">
                  <a:moveTo>
                    <a:pt x="9532" y="0"/>
                  </a:moveTo>
                  <a:cubicBezTo>
                    <a:pt x="5724" y="0"/>
                    <a:pt x="2234" y="1690"/>
                    <a:pt x="1101" y="6933"/>
                  </a:cubicBezTo>
                  <a:cubicBezTo>
                    <a:pt x="1101" y="6933"/>
                    <a:pt x="0" y="12037"/>
                    <a:pt x="5504" y="12770"/>
                  </a:cubicBezTo>
                  <a:cubicBezTo>
                    <a:pt x="5892" y="12821"/>
                    <a:pt x="6293" y="12846"/>
                    <a:pt x="6705" y="12846"/>
                  </a:cubicBezTo>
                  <a:cubicBezTo>
                    <a:pt x="13040" y="12846"/>
                    <a:pt x="21949" y="7140"/>
                    <a:pt x="21949" y="5198"/>
                  </a:cubicBezTo>
                  <a:cubicBezTo>
                    <a:pt x="21949" y="3967"/>
                    <a:pt x="15367" y="0"/>
                    <a:pt x="9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>
              <a:off x="17440125" y="4518775"/>
              <a:ext cx="131775" cy="170875"/>
            </a:xfrm>
            <a:custGeom>
              <a:avLst/>
              <a:gdLst/>
              <a:ahLst/>
              <a:cxnLst/>
              <a:rect l="l" t="t" r="r" b="b"/>
              <a:pathLst>
                <a:path w="5271" h="6835" extrusionOk="0">
                  <a:moveTo>
                    <a:pt x="1887" y="1"/>
                  </a:moveTo>
                  <a:cubicBezTo>
                    <a:pt x="1828" y="1"/>
                    <a:pt x="1793" y="18"/>
                    <a:pt x="1768" y="30"/>
                  </a:cubicBezTo>
                  <a:cubicBezTo>
                    <a:pt x="1702" y="63"/>
                    <a:pt x="1568" y="163"/>
                    <a:pt x="1635" y="430"/>
                  </a:cubicBezTo>
                  <a:cubicBezTo>
                    <a:pt x="1735" y="1031"/>
                    <a:pt x="2302" y="1898"/>
                    <a:pt x="2836" y="2598"/>
                  </a:cubicBezTo>
                  <a:cubicBezTo>
                    <a:pt x="2257" y="2233"/>
                    <a:pt x="1622" y="1923"/>
                    <a:pt x="1212" y="1923"/>
                  </a:cubicBezTo>
                  <a:cubicBezTo>
                    <a:pt x="1173" y="1923"/>
                    <a:pt x="1136" y="1926"/>
                    <a:pt x="1101" y="1931"/>
                  </a:cubicBezTo>
                  <a:cubicBezTo>
                    <a:pt x="935" y="1965"/>
                    <a:pt x="834" y="2065"/>
                    <a:pt x="801" y="2131"/>
                  </a:cubicBezTo>
                  <a:cubicBezTo>
                    <a:pt x="501" y="2565"/>
                    <a:pt x="1235" y="3499"/>
                    <a:pt x="1935" y="4233"/>
                  </a:cubicBezTo>
                  <a:cubicBezTo>
                    <a:pt x="1499" y="4067"/>
                    <a:pt x="1037" y="3939"/>
                    <a:pt x="678" y="3939"/>
                  </a:cubicBezTo>
                  <a:cubicBezTo>
                    <a:pt x="460" y="3939"/>
                    <a:pt x="281" y="3986"/>
                    <a:pt x="167" y="4100"/>
                  </a:cubicBezTo>
                  <a:cubicBezTo>
                    <a:pt x="1" y="4266"/>
                    <a:pt x="1" y="4533"/>
                    <a:pt x="167" y="4833"/>
                  </a:cubicBezTo>
                  <a:cubicBezTo>
                    <a:pt x="634" y="5801"/>
                    <a:pt x="2302" y="6835"/>
                    <a:pt x="3603" y="6835"/>
                  </a:cubicBezTo>
                  <a:cubicBezTo>
                    <a:pt x="3737" y="6835"/>
                    <a:pt x="3903" y="6801"/>
                    <a:pt x="4037" y="6768"/>
                  </a:cubicBezTo>
                  <a:cubicBezTo>
                    <a:pt x="4737" y="6635"/>
                    <a:pt x="5171" y="6068"/>
                    <a:pt x="5238" y="5234"/>
                  </a:cubicBezTo>
                  <a:cubicBezTo>
                    <a:pt x="5238" y="5100"/>
                    <a:pt x="5171" y="5000"/>
                    <a:pt x="5037" y="5000"/>
                  </a:cubicBezTo>
                  <a:cubicBezTo>
                    <a:pt x="4937" y="5000"/>
                    <a:pt x="4837" y="5067"/>
                    <a:pt x="4837" y="5200"/>
                  </a:cubicBezTo>
                  <a:cubicBezTo>
                    <a:pt x="4771" y="5867"/>
                    <a:pt x="4470" y="6268"/>
                    <a:pt x="3937" y="6368"/>
                  </a:cubicBezTo>
                  <a:cubicBezTo>
                    <a:pt x="3830" y="6391"/>
                    <a:pt x="3715" y="6401"/>
                    <a:pt x="3596" y="6401"/>
                  </a:cubicBezTo>
                  <a:cubicBezTo>
                    <a:pt x="2492" y="6401"/>
                    <a:pt x="956" y="5480"/>
                    <a:pt x="534" y="4667"/>
                  </a:cubicBezTo>
                  <a:cubicBezTo>
                    <a:pt x="468" y="4466"/>
                    <a:pt x="468" y="4400"/>
                    <a:pt x="468" y="4400"/>
                  </a:cubicBezTo>
                  <a:cubicBezTo>
                    <a:pt x="494" y="4366"/>
                    <a:pt x="557" y="4350"/>
                    <a:pt x="650" y="4350"/>
                  </a:cubicBezTo>
                  <a:cubicBezTo>
                    <a:pt x="1020" y="4350"/>
                    <a:pt x="1869" y="4607"/>
                    <a:pt x="2803" y="5034"/>
                  </a:cubicBezTo>
                  <a:cubicBezTo>
                    <a:pt x="2829" y="5042"/>
                    <a:pt x="2856" y="5047"/>
                    <a:pt x="2882" y="5047"/>
                  </a:cubicBezTo>
                  <a:cubicBezTo>
                    <a:pt x="2954" y="5047"/>
                    <a:pt x="3021" y="5016"/>
                    <a:pt x="3069" y="4967"/>
                  </a:cubicBezTo>
                  <a:cubicBezTo>
                    <a:pt x="3136" y="4867"/>
                    <a:pt x="3103" y="4767"/>
                    <a:pt x="3036" y="4700"/>
                  </a:cubicBezTo>
                  <a:cubicBezTo>
                    <a:pt x="1835" y="3599"/>
                    <a:pt x="1035" y="2532"/>
                    <a:pt x="1168" y="2332"/>
                  </a:cubicBezTo>
                  <a:cubicBezTo>
                    <a:pt x="1184" y="2329"/>
                    <a:pt x="1201" y="2328"/>
                    <a:pt x="1219" y="2328"/>
                  </a:cubicBezTo>
                  <a:cubicBezTo>
                    <a:pt x="1701" y="2328"/>
                    <a:pt x="3001" y="3155"/>
                    <a:pt x="3837" y="3766"/>
                  </a:cubicBezTo>
                  <a:cubicBezTo>
                    <a:pt x="3882" y="3796"/>
                    <a:pt x="3927" y="3812"/>
                    <a:pt x="3969" y="3812"/>
                  </a:cubicBezTo>
                  <a:cubicBezTo>
                    <a:pt x="4020" y="3812"/>
                    <a:pt x="4067" y="3788"/>
                    <a:pt x="4103" y="3733"/>
                  </a:cubicBezTo>
                  <a:cubicBezTo>
                    <a:pt x="4204" y="3666"/>
                    <a:pt x="4204" y="3532"/>
                    <a:pt x="4103" y="3466"/>
                  </a:cubicBezTo>
                  <a:cubicBezTo>
                    <a:pt x="3603" y="2899"/>
                    <a:pt x="2269" y="1331"/>
                    <a:pt x="2069" y="464"/>
                  </a:cubicBezTo>
                  <a:lnTo>
                    <a:pt x="2069" y="464"/>
                  </a:lnTo>
                  <a:cubicBezTo>
                    <a:pt x="2536" y="730"/>
                    <a:pt x="3837" y="1965"/>
                    <a:pt x="4871" y="3099"/>
                  </a:cubicBezTo>
                  <a:cubicBezTo>
                    <a:pt x="4921" y="3149"/>
                    <a:pt x="4979" y="3174"/>
                    <a:pt x="5033" y="3174"/>
                  </a:cubicBezTo>
                  <a:cubicBezTo>
                    <a:pt x="5088" y="3174"/>
                    <a:pt x="5138" y="3149"/>
                    <a:pt x="5171" y="3099"/>
                  </a:cubicBezTo>
                  <a:cubicBezTo>
                    <a:pt x="5271" y="3032"/>
                    <a:pt x="5271" y="2899"/>
                    <a:pt x="5171" y="2799"/>
                  </a:cubicBezTo>
                  <a:cubicBezTo>
                    <a:pt x="2862" y="327"/>
                    <a:pt x="2146" y="1"/>
                    <a:pt x="18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>
              <a:off x="17240825" y="4512225"/>
              <a:ext cx="113425" cy="130725"/>
            </a:xfrm>
            <a:custGeom>
              <a:avLst/>
              <a:gdLst/>
              <a:ahLst/>
              <a:cxnLst/>
              <a:rect l="l" t="t" r="r" b="b"/>
              <a:pathLst>
                <a:path w="4537" h="5229" extrusionOk="0">
                  <a:moveTo>
                    <a:pt x="3144" y="1"/>
                  </a:moveTo>
                  <a:cubicBezTo>
                    <a:pt x="2005" y="1"/>
                    <a:pt x="448" y="518"/>
                    <a:pt x="200" y="592"/>
                  </a:cubicBezTo>
                  <a:cubicBezTo>
                    <a:pt x="100" y="626"/>
                    <a:pt x="34" y="759"/>
                    <a:pt x="100" y="859"/>
                  </a:cubicBezTo>
                  <a:cubicBezTo>
                    <a:pt x="126" y="961"/>
                    <a:pt x="190" y="1004"/>
                    <a:pt x="279" y="1004"/>
                  </a:cubicBezTo>
                  <a:cubicBezTo>
                    <a:pt x="306" y="1004"/>
                    <a:pt x="336" y="1000"/>
                    <a:pt x="367" y="992"/>
                  </a:cubicBezTo>
                  <a:cubicBezTo>
                    <a:pt x="1124" y="724"/>
                    <a:pt x="2327" y="420"/>
                    <a:pt x="3154" y="420"/>
                  </a:cubicBezTo>
                  <a:cubicBezTo>
                    <a:pt x="3457" y="420"/>
                    <a:pt x="3709" y="460"/>
                    <a:pt x="3870" y="559"/>
                  </a:cubicBezTo>
                  <a:cubicBezTo>
                    <a:pt x="3636" y="859"/>
                    <a:pt x="1935" y="1359"/>
                    <a:pt x="434" y="1660"/>
                  </a:cubicBezTo>
                  <a:cubicBezTo>
                    <a:pt x="300" y="1660"/>
                    <a:pt x="234" y="1760"/>
                    <a:pt x="267" y="1893"/>
                  </a:cubicBezTo>
                  <a:cubicBezTo>
                    <a:pt x="267" y="1993"/>
                    <a:pt x="367" y="2060"/>
                    <a:pt x="467" y="2060"/>
                  </a:cubicBezTo>
                  <a:cubicBezTo>
                    <a:pt x="2135" y="2060"/>
                    <a:pt x="3703" y="2227"/>
                    <a:pt x="4036" y="2460"/>
                  </a:cubicBezTo>
                  <a:cubicBezTo>
                    <a:pt x="3669" y="2660"/>
                    <a:pt x="2168" y="2827"/>
                    <a:pt x="867" y="2894"/>
                  </a:cubicBezTo>
                  <a:cubicBezTo>
                    <a:pt x="767" y="2894"/>
                    <a:pt x="667" y="2994"/>
                    <a:pt x="667" y="3094"/>
                  </a:cubicBezTo>
                  <a:cubicBezTo>
                    <a:pt x="667" y="3194"/>
                    <a:pt x="734" y="3294"/>
                    <a:pt x="834" y="3294"/>
                  </a:cubicBezTo>
                  <a:cubicBezTo>
                    <a:pt x="1468" y="3361"/>
                    <a:pt x="3169" y="3661"/>
                    <a:pt x="3603" y="4195"/>
                  </a:cubicBezTo>
                  <a:cubicBezTo>
                    <a:pt x="3669" y="4295"/>
                    <a:pt x="3669" y="4362"/>
                    <a:pt x="3669" y="4428"/>
                  </a:cubicBezTo>
                  <a:cubicBezTo>
                    <a:pt x="3636" y="4562"/>
                    <a:pt x="3503" y="4695"/>
                    <a:pt x="3236" y="4762"/>
                  </a:cubicBezTo>
                  <a:cubicBezTo>
                    <a:pt x="3063" y="4808"/>
                    <a:pt x="2863" y="4830"/>
                    <a:pt x="2650" y="4830"/>
                  </a:cubicBezTo>
                  <a:cubicBezTo>
                    <a:pt x="1791" y="4830"/>
                    <a:pt x="721" y="4482"/>
                    <a:pt x="400" y="4028"/>
                  </a:cubicBezTo>
                  <a:cubicBezTo>
                    <a:pt x="364" y="3973"/>
                    <a:pt x="307" y="3948"/>
                    <a:pt x="246" y="3948"/>
                  </a:cubicBezTo>
                  <a:cubicBezTo>
                    <a:pt x="197" y="3948"/>
                    <a:pt x="145" y="3965"/>
                    <a:pt x="100" y="3995"/>
                  </a:cubicBezTo>
                  <a:cubicBezTo>
                    <a:pt x="0" y="4061"/>
                    <a:pt x="0" y="4195"/>
                    <a:pt x="67" y="4261"/>
                  </a:cubicBezTo>
                  <a:cubicBezTo>
                    <a:pt x="501" y="4862"/>
                    <a:pt x="1735" y="5229"/>
                    <a:pt x="2669" y="5229"/>
                  </a:cubicBezTo>
                  <a:cubicBezTo>
                    <a:pt x="2936" y="5229"/>
                    <a:pt x="3169" y="5229"/>
                    <a:pt x="3369" y="5162"/>
                  </a:cubicBezTo>
                  <a:cubicBezTo>
                    <a:pt x="3936" y="4995"/>
                    <a:pt x="4070" y="4662"/>
                    <a:pt x="4070" y="4462"/>
                  </a:cubicBezTo>
                  <a:cubicBezTo>
                    <a:pt x="4103" y="4295"/>
                    <a:pt x="4036" y="4095"/>
                    <a:pt x="3903" y="3928"/>
                  </a:cubicBezTo>
                  <a:cubicBezTo>
                    <a:pt x="3636" y="3594"/>
                    <a:pt x="3036" y="3361"/>
                    <a:pt x="2435" y="3194"/>
                  </a:cubicBezTo>
                  <a:cubicBezTo>
                    <a:pt x="3403" y="3094"/>
                    <a:pt x="4337" y="2894"/>
                    <a:pt x="4470" y="2594"/>
                  </a:cubicBezTo>
                  <a:cubicBezTo>
                    <a:pt x="4537" y="2494"/>
                    <a:pt x="4537" y="2360"/>
                    <a:pt x="4470" y="2260"/>
                  </a:cubicBezTo>
                  <a:cubicBezTo>
                    <a:pt x="4237" y="1926"/>
                    <a:pt x="3102" y="1760"/>
                    <a:pt x="2068" y="1693"/>
                  </a:cubicBezTo>
                  <a:cubicBezTo>
                    <a:pt x="3169" y="1393"/>
                    <a:pt x="4203" y="1026"/>
                    <a:pt x="4303" y="626"/>
                  </a:cubicBezTo>
                  <a:cubicBezTo>
                    <a:pt x="4303" y="525"/>
                    <a:pt x="4303" y="359"/>
                    <a:pt x="4103" y="225"/>
                  </a:cubicBezTo>
                  <a:cubicBezTo>
                    <a:pt x="3881" y="63"/>
                    <a:pt x="3537" y="1"/>
                    <a:pt x="314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>
              <a:off x="16744625" y="4683475"/>
              <a:ext cx="404475" cy="103750"/>
            </a:xfrm>
            <a:custGeom>
              <a:avLst/>
              <a:gdLst/>
              <a:ahLst/>
              <a:cxnLst/>
              <a:rect l="l" t="t" r="r" b="b"/>
              <a:pathLst>
                <a:path w="16179" h="4150" extrusionOk="0">
                  <a:moveTo>
                    <a:pt x="247" y="0"/>
                  </a:moveTo>
                  <a:cubicBezTo>
                    <a:pt x="197" y="0"/>
                    <a:pt x="146" y="17"/>
                    <a:pt x="101" y="47"/>
                  </a:cubicBezTo>
                  <a:cubicBezTo>
                    <a:pt x="1" y="113"/>
                    <a:pt x="1" y="247"/>
                    <a:pt x="67" y="347"/>
                  </a:cubicBezTo>
                  <a:cubicBezTo>
                    <a:pt x="134" y="414"/>
                    <a:pt x="1602" y="2215"/>
                    <a:pt x="4304" y="3316"/>
                  </a:cubicBezTo>
                  <a:cubicBezTo>
                    <a:pt x="5405" y="3783"/>
                    <a:pt x="6839" y="4150"/>
                    <a:pt x="8507" y="4150"/>
                  </a:cubicBezTo>
                  <a:cubicBezTo>
                    <a:pt x="10642" y="4150"/>
                    <a:pt x="13177" y="3583"/>
                    <a:pt x="16045" y="1881"/>
                  </a:cubicBezTo>
                  <a:cubicBezTo>
                    <a:pt x="16146" y="1815"/>
                    <a:pt x="16179" y="1715"/>
                    <a:pt x="16112" y="1614"/>
                  </a:cubicBezTo>
                  <a:cubicBezTo>
                    <a:pt x="16062" y="1539"/>
                    <a:pt x="15993" y="1502"/>
                    <a:pt x="15920" y="1502"/>
                  </a:cubicBezTo>
                  <a:cubicBezTo>
                    <a:pt x="15895" y="1502"/>
                    <a:pt x="15870" y="1506"/>
                    <a:pt x="15845" y="1514"/>
                  </a:cubicBezTo>
                  <a:cubicBezTo>
                    <a:pt x="13083" y="3130"/>
                    <a:pt x="10641" y="3707"/>
                    <a:pt x="8561" y="3707"/>
                  </a:cubicBezTo>
                  <a:cubicBezTo>
                    <a:pt x="3383" y="3707"/>
                    <a:pt x="449" y="128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>
              <a:off x="16924750" y="4481825"/>
              <a:ext cx="301075" cy="39375"/>
            </a:xfrm>
            <a:custGeom>
              <a:avLst/>
              <a:gdLst/>
              <a:ahLst/>
              <a:cxnLst/>
              <a:rect l="l" t="t" r="r" b="b"/>
              <a:pathLst>
                <a:path w="12043" h="1575" extrusionOk="0">
                  <a:moveTo>
                    <a:pt x="4423" y="0"/>
                  </a:moveTo>
                  <a:cubicBezTo>
                    <a:pt x="2222" y="0"/>
                    <a:pt x="373" y="126"/>
                    <a:pt x="201" y="140"/>
                  </a:cubicBezTo>
                  <a:cubicBezTo>
                    <a:pt x="101" y="140"/>
                    <a:pt x="1" y="240"/>
                    <a:pt x="34" y="340"/>
                  </a:cubicBezTo>
                  <a:cubicBezTo>
                    <a:pt x="34" y="474"/>
                    <a:pt x="134" y="541"/>
                    <a:pt x="234" y="541"/>
                  </a:cubicBezTo>
                  <a:cubicBezTo>
                    <a:pt x="279" y="541"/>
                    <a:pt x="2172" y="417"/>
                    <a:pt x="4425" y="417"/>
                  </a:cubicBezTo>
                  <a:cubicBezTo>
                    <a:pt x="7271" y="417"/>
                    <a:pt x="10689" y="614"/>
                    <a:pt x="11676" y="1508"/>
                  </a:cubicBezTo>
                  <a:cubicBezTo>
                    <a:pt x="11709" y="1541"/>
                    <a:pt x="11776" y="1575"/>
                    <a:pt x="11809" y="1575"/>
                  </a:cubicBezTo>
                  <a:cubicBezTo>
                    <a:pt x="11876" y="1575"/>
                    <a:pt x="11943" y="1541"/>
                    <a:pt x="11976" y="1508"/>
                  </a:cubicBezTo>
                  <a:cubicBezTo>
                    <a:pt x="12043" y="1408"/>
                    <a:pt x="12043" y="1274"/>
                    <a:pt x="11943" y="1208"/>
                  </a:cubicBezTo>
                  <a:cubicBezTo>
                    <a:pt x="10860" y="220"/>
                    <a:pt x="7333" y="0"/>
                    <a:pt x="44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>
              <a:off x="16929750" y="5052400"/>
              <a:ext cx="328600" cy="152625"/>
            </a:xfrm>
            <a:custGeom>
              <a:avLst/>
              <a:gdLst/>
              <a:ahLst/>
              <a:cxnLst/>
              <a:rect l="l" t="t" r="r" b="b"/>
              <a:pathLst>
                <a:path w="13144" h="6105" extrusionOk="0">
                  <a:moveTo>
                    <a:pt x="335" y="0"/>
                  </a:moveTo>
                  <a:cubicBezTo>
                    <a:pt x="201" y="0"/>
                    <a:pt x="101" y="100"/>
                    <a:pt x="101" y="200"/>
                  </a:cubicBezTo>
                  <a:cubicBezTo>
                    <a:pt x="101" y="300"/>
                    <a:pt x="1" y="2702"/>
                    <a:pt x="2069" y="4403"/>
                  </a:cubicBezTo>
                  <a:cubicBezTo>
                    <a:pt x="3403" y="5537"/>
                    <a:pt x="5338" y="6105"/>
                    <a:pt x="7807" y="6105"/>
                  </a:cubicBezTo>
                  <a:cubicBezTo>
                    <a:pt x="9308" y="6105"/>
                    <a:pt x="11042" y="5904"/>
                    <a:pt x="12977" y="5471"/>
                  </a:cubicBezTo>
                  <a:cubicBezTo>
                    <a:pt x="13077" y="5437"/>
                    <a:pt x="13144" y="5337"/>
                    <a:pt x="13144" y="5237"/>
                  </a:cubicBezTo>
                  <a:cubicBezTo>
                    <a:pt x="13116" y="5127"/>
                    <a:pt x="13043" y="5062"/>
                    <a:pt x="12942" y="5062"/>
                  </a:cubicBezTo>
                  <a:cubicBezTo>
                    <a:pt x="12922" y="5062"/>
                    <a:pt x="12900" y="5065"/>
                    <a:pt x="12877" y="5070"/>
                  </a:cubicBezTo>
                  <a:cubicBezTo>
                    <a:pt x="10974" y="5495"/>
                    <a:pt x="9279" y="5706"/>
                    <a:pt x="7796" y="5706"/>
                  </a:cubicBezTo>
                  <a:cubicBezTo>
                    <a:pt x="5432" y="5706"/>
                    <a:pt x="3607" y="5169"/>
                    <a:pt x="2336" y="4103"/>
                  </a:cubicBezTo>
                  <a:cubicBezTo>
                    <a:pt x="435" y="2502"/>
                    <a:pt x="501" y="267"/>
                    <a:pt x="501" y="234"/>
                  </a:cubicBezTo>
                  <a:cubicBezTo>
                    <a:pt x="535" y="134"/>
                    <a:pt x="435" y="34"/>
                    <a:pt x="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16959775" y="4544550"/>
              <a:ext cx="49225" cy="15850"/>
            </a:xfrm>
            <a:custGeom>
              <a:avLst/>
              <a:gdLst/>
              <a:ahLst/>
              <a:cxnLst/>
              <a:rect l="l" t="t" r="r" b="b"/>
              <a:pathLst>
                <a:path w="1969" h="634" extrusionOk="0">
                  <a:moveTo>
                    <a:pt x="1224" y="1"/>
                  </a:moveTo>
                  <a:cubicBezTo>
                    <a:pt x="747" y="1"/>
                    <a:pt x="233" y="189"/>
                    <a:pt x="168" y="233"/>
                  </a:cubicBezTo>
                  <a:cubicBezTo>
                    <a:pt x="34" y="267"/>
                    <a:pt x="1" y="400"/>
                    <a:pt x="34" y="500"/>
                  </a:cubicBezTo>
                  <a:cubicBezTo>
                    <a:pt x="68" y="567"/>
                    <a:pt x="134" y="633"/>
                    <a:pt x="234" y="633"/>
                  </a:cubicBezTo>
                  <a:cubicBezTo>
                    <a:pt x="268" y="633"/>
                    <a:pt x="268" y="633"/>
                    <a:pt x="301" y="600"/>
                  </a:cubicBezTo>
                  <a:cubicBezTo>
                    <a:pt x="531" y="531"/>
                    <a:pt x="952" y="414"/>
                    <a:pt x="1267" y="414"/>
                  </a:cubicBezTo>
                  <a:cubicBezTo>
                    <a:pt x="1409" y="414"/>
                    <a:pt x="1530" y="438"/>
                    <a:pt x="1602" y="500"/>
                  </a:cubicBezTo>
                  <a:cubicBezTo>
                    <a:pt x="1635" y="550"/>
                    <a:pt x="1685" y="575"/>
                    <a:pt x="1740" y="575"/>
                  </a:cubicBezTo>
                  <a:cubicBezTo>
                    <a:pt x="1794" y="575"/>
                    <a:pt x="1852" y="550"/>
                    <a:pt x="1902" y="500"/>
                  </a:cubicBezTo>
                  <a:cubicBezTo>
                    <a:pt x="1969" y="433"/>
                    <a:pt x="1969" y="300"/>
                    <a:pt x="1869" y="200"/>
                  </a:cubicBezTo>
                  <a:cubicBezTo>
                    <a:pt x="1709" y="52"/>
                    <a:pt x="1472" y="1"/>
                    <a:pt x="1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16910575" y="4525375"/>
              <a:ext cx="50075" cy="15850"/>
            </a:xfrm>
            <a:custGeom>
              <a:avLst/>
              <a:gdLst/>
              <a:ahLst/>
              <a:cxnLst/>
              <a:rect l="l" t="t" r="r" b="b"/>
              <a:pathLst>
                <a:path w="2003" h="634" extrusionOk="0">
                  <a:moveTo>
                    <a:pt x="1241" y="1"/>
                  </a:moveTo>
                  <a:cubicBezTo>
                    <a:pt x="762" y="1"/>
                    <a:pt x="255" y="189"/>
                    <a:pt x="168" y="233"/>
                  </a:cubicBezTo>
                  <a:cubicBezTo>
                    <a:pt x="67" y="266"/>
                    <a:pt x="1" y="400"/>
                    <a:pt x="67" y="500"/>
                  </a:cubicBezTo>
                  <a:cubicBezTo>
                    <a:pt x="101" y="567"/>
                    <a:pt x="168" y="633"/>
                    <a:pt x="234" y="633"/>
                  </a:cubicBezTo>
                  <a:cubicBezTo>
                    <a:pt x="268" y="633"/>
                    <a:pt x="301" y="633"/>
                    <a:pt x="334" y="600"/>
                  </a:cubicBezTo>
                  <a:cubicBezTo>
                    <a:pt x="601" y="511"/>
                    <a:pt x="987" y="407"/>
                    <a:pt x="1273" y="407"/>
                  </a:cubicBezTo>
                  <a:cubicBezTo>
                    <a:pt x="1417" y="407"/>
                    <a:pt x="1535" y="433"/>
                    <a:pt x="1602" y="500"/>
                  </a:cubicBezTo>
                  <a:cubicBezTo>
                    <a:pt x="1652" y="550"/>
                    <a:pt x="1710" y="575"/>
                    <a:pt x="1765" y="575"/>
                  </a:cubicBezTo>
                  <a:cubicBezTo>
                    <a:pt x="1819" y="575"/>
                    <a:pt x="1869" y="550"/>
                    <a:pt x="1902" y="500"/>
                  </a:cubicBezTo>
                  <a:cubicBezTo>
                    <a:pt x="2002" y="433"/>
                    <a:pt x="1969" y="300"/>
                    <a:pt x="1902" y="200"/>
                  </a:cubicBezTo>
                  <a:cubicBezTo>
                    <a:pt x="1731" y="51"/>
                    <a:pt x="1490" y="1"/>
                    <a:pt x="12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17024825" y="4521625"/>
              <a:ext cx="49225" cy="15425"/>
            </a:xfrm>
            <a:custGeom>
              <a:avLst/>
              <a:gdLst/>
              <a:ahLst/>
              <a:cxnLst/>
              <a:rect l="l" t="t" r="r" b="b"/>
              <a:pathLst>
                <a:path w="1969" h="617" extrusionOk="0">
                  <a:moveTo>
                    <a:pt x="1233" y="1"/>
                  </a:moveTo>
                  <a:cubicBezTo>
                    <a:pt x="757" y="1"/>
                    <a:pt x="255" y="194"/>
                    <a:pt x="167" y="216"/>
                  </a:cubicBezTo>
                  <a:cubicBezTo>
                    <a:pt x="67" y="250"/>
                    <a:pt x="1" y="383"/>
                    <a:pt x="34" y="483"/>
                  </a:cubicBezTo>
                  <a:cubicBezTo>
                    <a:pt x="67" y="583"/>
                    <a:pt x="167" y="616"/>
                    <a:pt x="234" y="616"/>
                  </a:cubicBezTo>
                  <a:lnTo>
                    <a:pt x="301" y="616"/>
                  </a:lnTo>
                  <a:cubicBezTo>
                    <a:pt x="579" y="509"/>
                    <a:pt x="954" y="416"/>
                    <a:pt x="1240" y="416"/>
                  </a:cubicBezTo>
                  <a:cubicBezTo>
                    <a:pt x="1399" y="416"/>
                    <a:pt x="1530" y="445"/>
                    <a:pt x="1602" y="516"/>
                  </a:cubicBezTo>
                  <a:cubicBezTo>
                    <a:pt x="1647" y="546"/>
                    <a:pt x="1692" y="563"/>
                    <a:pt x="1737" y="563"/>
                  </a:cubicBezTo>
                  <a:cubicBezTo>
                    <a:pt x="1792" y="563"/>
                    <a:pt x="1847" y="538"/>
                    <a:pt x="1902" y="483"/>
                  </a:cubicBezTo>
                  <a:cubicBezTo>
                    <a:pt x="1969" y="416"/>
                    <a:pt x="1969" y="283"/>
                    <a:pt x="1902" y="216"/>
                  </a:cubicBezTo>
                  <a:cubicBezTo>
                    <a:pt x="1729" y="55"/>
                    <a:pt x="1485" y="1"/>
                    <a:pt x="123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17049025" y="4571700"/>
              <a:ext cx="49225" cy="16225"/>
            </a:xfrm>
            <a:custGeom>
              <a:avLst/>
              <a:gdLst/>
              <a:ahLst/>
              <a:cxnLst/>
              <a:rect l="l" t="t" r="r" b="b"/>
              <a:pathLst>
                <a:path w="1969" h="649" extrusionOk="0">
                  <a:moveTo>
                    <a:pt x="1223" y="1"/>
                  </a:moveTo>
                  <a:cubicBezTo>
                    <a:pt x="744" y="1"/>
                    <a:pt x="221" y="204"/>
                    <a:pt x="133" y="248"/>
                  </a:cubicBezTo>
                  <a:cubicBezTo>
                    <a:pt x="33" y="281"/>
                    <a:pt x="0" y="381"/>
                    <a:pt x="33" y="515"/>
                  </a:cubicBezTo>
                  <a:cubicBezTo>
                    <a:pt x="67" y="582"/>
                    <a:pt x="133" y="648"/>
                    <a:pt x="234" y="648"/>
                  </a:cubicBezTo>
                  <a:cubicBezTo>
                    <a:pt x="234" y="648"/>
                    <a:pt x="267" y="615"/>
                    <a:pt x="300" y="615"/>
                  </a:cubicBezTo>
                  <a:cubicBezTo>
                    <a:pt x="523" y="526"/>
                    <a:pt x="923" y="422"/>
                    <a:pt x="1234" y="422"/>
                  </a:cubicBezTo>
                  <a:cubicBezTo>
                    <a:pt x="1390" y="422"/>
                    <a:pt x="1523" y="448"/>
                    <a:pt x="1601" y="515"/>
                  </a:cubicBezTo>
                  <a:cubicBezTo>
                    <a:pt x="1631" y="560"/>
                    <a:pt x="1675" y="578"/>
                    <a:pt x="1720" y="578"/>
                  </a:cubicBezTo>
                  <a:cubicBezTo>
                    <a:pt x="1775" y="578"/>
                    <a:pt x="1831" y="551"/>
                    <a:pt x="1868" y="515"/>
                  </a:cubicBezTo>
                  <a:cubicBezTo>
                    <a:pt x="1968" y="415"/>
                    <a:pt x="1968" y="281"/>
                    <a:pt x="1868" y="215"/>
                  </a:cubicBezTo>
                  <a:cubicBezTo>
                    <a:pt x="1709" y="55"/>
                    <a:pt x="1472" y="1"/>
                    <a:pt x="1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17089875" y="4533300"/>
              <a:ext cx="49225" cy="15425"/>
            </a:xfrm>
            <a:custGeom>
              <a:avLst/>
              <a:gdLst/>
              <a:ahLst/>
              <a:cxnLst/>
              <a:rect l="l" t="t" r="r" b="b"/>
              <a:pathLst>
                <a:path w="1969" h="617" extrusionOk="0">
                  <a:moveTo>
                    <a:pt x="1216" y="1"/>
                  </a:moveTo>
                  <a:cubicBezTo>
                    <a:pt x="741" y="1"/>
                    <a:pt x="233" y="194"/>
                    <a:pt x="167" y="216"/>
                  </a:cubicBezTo>
                  <a:cubicBezTo>
                    <a:pt x="34" y="283"/>
                    <a:pt x="1" y="383"/>
                    <a:pt x="34" y="483"/>
                  </a:cubicBezTo>
                  <a:cubicBezTo>
                    <a:pt x="67" y="583"/>
                    <a:pt x="134" y="616"/>
                    <a:pt x="234" y="616"/>
                  </a:cubicBezTo>
                  <a:lnTo>
                    <a:pt x="301" y="616"/>
                  </a:lnTo>
                  <a:cubicBezTo>
                    <a:pt x="523" y="527"/>
                    <a:pt x="923" y="409"/>
                    <a:pt x="1235" y="409"/>
                  </a:cubicBezTo>
                  <a:cubicBezTo>
                    <a:pt x="1390" y="409"/>
                    <a:pt x="1524" y="439"/>
                    <a:pt x="1602" y="516"/>
                  </a:cubicBezTo>
                  <a:cubicBezTo>
                    <a:pt x="1635" y="550"/>
                    <a:pt x="1685" y="566"/>
                    <a:pt x="1739" y="566"/>
                  </a:cubicBezTo>
                  <a:cubicBezTo>
                    <a:pt x="1793" y="566"/>
                    <a:pt x="1852" y="550"/>
                    <a:pt x="1902" y="516"/>
                  </a:cubicBezTo>
                  <a:cubicBezTo>
                    <a:pt x="1969" y="416"/>
                    <a:pt x="1969" y="283"/>
                    <a:pt x="1869" y="216"/>
                  </a:cubicBezTo>
                  <a:cubicBezTo>
                    <a:pt x="1707" y="55"/>
                    <a:pt x="1466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16976450" y="4577075"/>
              <a:ext cx="49225" cy="15850"/>
            </a:xfrm>
            <a:custGeom>
              <a:avLst/>
              <a:gdLst/>
              <a:ahLst/>
              <a:cxnLst/>
              <a:rect l="l" t="t" r="r" b="b"/>
              <a:pathLst>
                <a:path w="1969" h="634" extrusionOk="0">
                  <a:moveTo>
                    <a:pt x="1223" y="1"/>
                  </a:moveTo>
                  <a:cubicBezTo>
                    <a:pt x="744" y="1"/>
                    <a:pt x="222" y="189"/>
                    <a:pt x="134" y="233"/>
                  </a:cubicBezTo>
                  <a:cubicBezTo>
                    <a:pt x="34" y="266"/>
                    <a:pt x="1" y="400"/>
                    <a:pt x="34" y="500"/>
                  </a:cubicBezTo>
                  <a:cubicBezTo>
                    <a:pt x="68" y="567"/>
                    <a:pt x="134" y="633"/>
                    <a:pt x="234" y="633"/>
                  </a:cubicBezTo>
                  <a:lnTo>
                    <a:pt x="301" y="633"/>
                  </a:lnTo>
                  <a:cubicBezTo>
                    <a:pt x="524" y="544"/>
                    <a:pt x="924" y="426"/>
                    <a:pt x="1235" y="426"/>
                  </a:cubicBezTo>
                  <a:cubicBezTo>
                    <a:pt x="1391" y="426"/>
                    <a:pt x="1524" y="455"/>
                    <a:pt x="1602" y="533"/>
                  </a:cubicBezTo>
                  <a:cubicBezTo>
                    <a:pt x="1632" y="563"/>
                    <a:pt x="1676" y="580"/>
                    <a:pt x="1720" y="580"/>
                  </a:cubicBezTo>
                  <a:cubicBezTo>
                    <a:pt x="1775" y="580"/>
                    <a:pt x="1832" y="555"/>
                    <a:pt x="1869" y="500"/>
                  </a:cubicBezTo>
                  <a:cubicBezTo>
                    <a:pt x="1969" y="433"/>
                    <a:pt x="1969" y="300"/>
                    <a:pt x="1869" y="200"/>
                  </a:cubicBezTo>
                  <a:cubicBezTo>
                    <a:pt x="1709" y="52"/>
                    <a:pt x="1472" y="1"/>
                    <a:pt x="1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16898075" y="4565000"/>
              <a:ext cx="49225" cy="15400"/>
            </a:xfrm>
            <a:custGeom>
              <a:avLst/>
              <a:gdLst/>
              <a:ahLst/>
              <a:cxnLst/>
              <a:rect l="l" t="t" r="r" b="b"/>
              <a:pathLst>
                <a:path w="1969" h="616" extrusionOk="0">
                  <a:moveTo>
                    <a:pt x="1224" y="1"/>
                  </a:moveTo>
                  <a:cubicBezTo>
                    <a:pt x="756" y="1"/>
                    <a:pt x="255" y="194"/>
                    <a:pt x="167" y="216"/>
                  </a:cubicBezTo>
                  <a:cubicBezTo>
                    <a:pt x="67" y="249"/>
                    <a:pt x="0" y="383"/>
                    <a:pt x="34" y="483"/>
                  </a:cubicBezTo>
                  <a:cubicBezTo>
                    <a:pt x="67" y="583"/>
                    <a:pt x="167" y="616"/>
                    <a:pt x="234" y="616"/>
                  </a:cubicBezTo>
                  <a:lnTo>
                    <a:pt x="301" y="616"/>
                  </a:lnTo>
                  <a:cubicBezTo>
                    <a:pt x="523" y="527"/>
                    <a:pt x="923" y="408"/>
                    <a:pt x="1235" y="408"/>
                  </a:cubicBezTo>
                  <a:cubicBezTo>
                    <a:pt x="1390" y="408"/>
                    <a:pt x="1524" y="438"/>
                    <a:pt x="1602" y="516"/>
                  </a:cubicBezTo>
                  <a:cubicBezTo>
                    <a:pt x="1635" y="549"/>
                    <a:pt x="1685" y="566"/>
                    <a:pt x="1739" y="566"/>
                  </a:cubicBezTo>
                  <a:cubicBezTo>
                    <a:pt x="1793" y="566"/>
                    <a:pt x="1852" y="549"/>
                    <a:pt x="1902" y="516"/>
                  </a:cubicBezTo>
                  <a:cubicBezTo>
                    <a:pt x="1968" y="416"/>
                    <a:pt x="1968" y="282"/>
                    <a:pt x="1868" y="216"/>
                  </a:cubicBezTo>
                  <a:cubicBezTo>
                    <a:pt x="1707" y="54"/>
                    <a:pt x="1470" y="1"/>
                    <a:pt x="1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17443450" y="5176425"/>
              <a:ext cx="22550" cy="46950"/>
            </a:xfrm>
            <a:custGeom>
              <a:avLst/>
              <a:gdLst/>
              <a:ahLst/>
              <a:cxnLst/>
              <a:rect l="l" t="t" r="r" b="b"/>
              <a:pathLst>
                <a:path w="902" h="1878" extrusionOk="0">
                  <a:moveTo>
                    <a:pt x="500" y="1"/>
                  </a:moveTo>
                  <a:cubicBezTo>
                    <a:pt x="479" y="1"/>
                    <a:pt x="458" y="4"/>
                    <a:pt x="435" y="9"/>
                  </a:cubicBezTo>
                  <a:cubicBezTo>
                    <a:pt x="335" y="9"/>
                    <a:pt x="268" y="109"/>
                    <a:pt x="268" y="243"/>
                  </a:cubicBezTo>
                  <a:cubicBezTo>
                    <a:pt x="335" y="576"/>
                    <a:pt x="368" y="1344"/>
                    <a:pt x="101" y="1510"/>
                  </a:cubicBezTo>
                  <a:cubicBezTo>
                    <a:pt x="1" y="1577"/>
                    <a:pt x="1" y="1711"/>
                    <a:pt x="68" y="1811"/>
                  </a:cubicBezTo>
                  <a:cubicBezTo>
                    <a:pt x="101" y="1877"/>
                    <a:pt x="168" y="1877"/>
                    <a:pt x="234" y="1877"/>
                  </a:cubicBezTo>
                  <a:cubicBezTo>
                    <a:pt x="268" y="1877"/>
                    <a:pt x="301" y="1877"/>
                    <a:pt x="335" y="1844"/>
                  </a:cubicBezTo>
                  <a:cubicBezTo>
                    <a:pt x="902" y="1477"/>
                    <a:pt x="701" y="310"/>
                    <a:pt x="701" y="176"/>
                  </a:cubicBezTo>
                  <a:cubicBezTo>
                    <a:pt x="674" y="66"/>
                    <a:pt x="600" y="1"/>
                    <a:pt x="5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17471825" y="5132450"/>
              <a:ext cx="22525" cy="47550"/>
            </a:xfrm>
            <a:custGeom>
              <a:avLst/>
              <a:gdLst/>
              <a:ahLst/>
              <a:cxnLst/>
              <a:rect l="l" t="t" r="r" b="b"/>
              <a:pathLst>
                <a:path w="901" h="1902" extrusionOk="0">
                  <a:moveTo>
                    <a:pt x="467" y="0"/>
                  </a:moveTo>
                  <a:cubicBezTo>
                    <a:pt x="367" y="34"/>
                    <a:pt x="267" y="134"/>
                    <a:pt x="300" y="234"/>
                  </a:cubicBezTo>
                  <a:cubicBezTo>
                    <a:pt x="367" y="668"/>
                    <a:pt x="367" y="1368"/>
                    <a:pt x="134" y="1535"/>
                  </a:cubicBezTo>
                  <a:cubicBezTo>
                    <a:pt x="33" y="1602"/>
                    <a:pt x="0" y="1735"/>
                    <a:pt x="67" y="1802"/>
                  </a:cubicBezTo>
                  <a:cubicBezTo>
                    <a:pt x="134" y="1868"/>
                    <a:pt x="167" y="1902"/>
                    <a:pt x="234" y="1902"/>
                  </a:cubicBezTo>
                  <a:cubicBezTo>
                    <a:pt x="300" y="1902"/>
                    <a:pt x="334" y="1902"/>
                    <a:pt x="367" y="1868"/>
                  </a:cubicBezTo>
                  <a:cubicBezTo>
                    <a:pt x="901" y="1502"/>
                    <a:pt x="734" y="301"/>
                    <a:pt x="701" y="167"/>
                  </a:cubicBezTo>
                  <a:cubicBezTo>
                    <a:pt x="701" y="67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17452625" y="5244875"/>
              <a:ext cx="22550" cy="47725"/>
            </a:xfrm>
            <a:custGeom>
              <a:avLst/>
              <a:gdLst/>
              <a:ahLst/>
              <a:cxnLst/>
              <a:rect l="l" t="t" r="r" b="b"/>
              <a:pathLst>
                <a:path w="902" h="1909" extrusionOk="0">
                  <a:moveTo>
                    <a:pt x="486" y="0"/>
                  </a:moveTo>
                  <a:cubicBezTo>
                    <a:pt x="470" y="0"/>
                    <a:pt x="452" y="2"/>
                    <a:pt x="435" y="7"/>
                  </a:cubicBezTo>
                  <a:cubicBezTo>
                    <a:pt x="334" y="7"/>
                    <a:pt x="268" y="140"/>
                    <a:pt x="268" y="240"/>
                  </a:cubicBezTo>
                  <a:cubicBezTo>
                    <a:pt x="334" y="574"/>
                    <a:pt x="368" y="1341"/>
                    <a:pt x="101" y="1508"/>
                  </a:cubicBezTo>
                  <a:cubicBezTo>
                    <a:pt x="34" y="1574"/>
                    <a:pt x="1" y="1708"/>
                    <a:pt x="68" y="1808"/>
                  </a:cubicBezTo>
                  <a:cubicBezTo>
                    <a:pt x="101" y="1875"/>
                    <a:pt x="168" y="1908"/>
                    <a:pt x="234" y="1908"/>
                  </a:cubicBezTo>
                  <a:cubicBezTo>
                    <a:pt x="268" y="1908"/>
                    <a:pt x="301" y="1875"/>
                    <a:pt x="334" y="1875"/>
                  </a:cubicBezTo>
                  <a:cubicBezTo>
                    <a:pt x="902" y="1474"/>
                    <a:pt x="701" y="307"/>
                    <a:pt x="701" y="173"/>
                  </a:cubicBezTo>
                  <a:cubicBezTo>
                    <a:pt x="673" y="87"/>
                    <a:pt x="594" y="0"/>
                    <a:pt x="4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17407600" y="5185650"/>
              <a:ext cx="22550" cy="47725"/>
            </a:xfrm>
            <a:custGeom>
              <a:avLst/>
              <a:gdLst/>
              <a:ahLst/>
              <a:cxnLst/>
              <a:rect l="l" t="t" r="r" b="b"/>
              <a:pathLst>
                <a:path w="902" h="1909" extrusionOk="0">
                  <a:moveTo>
                    <a:pt x="509" y="1"/>
                  </a:moveTo>
                  <a:cubicBezTo>
                    <a:pt x="495" y="1"/>
                    <a:pt x="481" y="3"/>
                    <a:pt x="468" y="7"/>
                  </a:cubicBezTo>
                  <a:cubicBezTo>
                    <a:pt x="368" y="41"/>
                    <a:pt x="267" y="141"/>
                    <a:pt x="301" y="241"/>
                  </a:cubicBezTo>
                  <a:cubicBezTo>
                    <a:pt x="368" y="674"/>
                    <a:pt x="368" y="1375"/>
                    <a:pt x="134" y="1542"/>
                  </a:cubicBezTo>
                  <a:cubicBezTo>
                    <a:pt x="34" y="1575"/>
                    <a:pt x="1" y="1709"/>
                    <a:pt x="67" y="1809"/>
                  </a:cubicBezTo>
                  <a:cubicBezTo>
                    <a:pt x="134" y="1875"/>
                    <a:pt x="201" y="1909"/>
                    <a:pt x="234" y="1909"/>
                  </a:cubicBezTo>
                  <a:cubicBezTo>
                    <a:pt x="301" y="1909"/>
                    <a:pt x="334" y="1909"/>
                    <a:pt x="368" y="1875"/>
                  </a:cubicBezTo>
                  <a:cubicBezTo>
                    <a:pt x="901" y="1475"/>
                    <a:pt x="734" y="308"/>
                    <a:pt x="701" y="174"/>
                  </a:cubicBezTo>
                  <a:cubicBezTo>
                    <a:pt x="701" y="87"/>
                    <a:pt x="601" y="1"/>
                    <a:pt x="5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17435950" y="5111600"/>
              <a:ext cx="22550" cy="47550"/>
            </a:xfrm>
            <a:custGeom>
              <a:avLst/>
              <a:gdLst/>
              <a:ahLst/>
              <a:cxnLst/>
              <a:rect l="l" t="t" r="r" b="b"/>
              <a:pathLst>
                <a:path w="902" h="1902" extrusionOk="0">
                  <a:moveTo>
                    <a:pt x="468" y="1"/>
                  </a:moveTo>
                  <a:cubicBezTo>
                    <a:pt x="334" y="34"/>
                    <a:pt x="268" y="134"/>
                    <a:pt x="268" y="234"/>
                  </a:cubicBezTo>
                  <a:cubicBezTo>
                    <a:pt x="368" y="668"/>
                    <a:pt x="334" y="1368"/>
                    <a:pt x="101" y="1535"/>
                  </a:cubicBezTo>
                  <a:cubicBezTo>
                    <a:pt x="34" y="1602"/>
                    <a:pt x="1" y="1735"/>
                    <a:pt x="67" y="1835"/>
                  </a:cubicBezTo>
                  <a:cubicBezTo>
                    <a:pt x="101" y="1869"/>
                    <a:pt x="168" y="1902"/>
                    <a:pt x="234" y="1902"/>
                  </a:cubicBezTo>
                  <a:cubicBezTo>
                    <a:pt x="268" y="1902"/>
                    <a:pt x="334" y="1902"/>
                    <a:pt x="368" y="1869"/>
                  </a:cubicBezTo>
                  <a:cubicBezTo>
                    <a:pt x="901" y="1502"/>
                    <a:pt x="701" y="301"/>
                    <a:pt x="701" y="167"/>
                  </a:cubicBezTo>
                  <a:cubicBezTo>
                    <a:pt x="668" y="67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16835525" y="5354050"/>
              <a:ext cx="168475" cy="98650"/>
            </a:xfrm>
            <a:custGeom>
              <a:avLst/>
              <a:gdLst/>
              <a:ahLst/>
              <a:cxnLst/>
              <a:rect l="l" t="t" r="r" b="b"/>
              <a:pathLst>
                <a:path w="6739" h="3946" extrusionOk="0">
                  <a:moveTo>
                    <a:pt x="1179" y="1"/>
                  </a:moveTo>
                  <a:cubicBezTo>
                    <a:pt x="1091" y="1"/>
                    <a:pt x="995" y="61"/>
                    <a:pt x="968" y="143"/>
                  </a:cubicBezTo>
                  <a:cubicBezTo>
                    <a:pt x="668" y="977"/>
                    <a:pt x="1" y="2912"/>
                    <a:pt x="668" y="3245"/>
                  </a:cubicBezTo>
                  <a:cubicBezTo>
                    <a:pt x="730" y="3286"/>
                    <a:pt x="791" y="3315"/>
                    <a:pt x="869" y="3315"/>
                  </a:cubicBezTo>
                  <a:cubicBezTo>
                    <a:pt x="917" y="3315"/>
                    <a:pt x="971" y="3304"/>
                    <a:pt x="1035" y="3279"/>
                  </a:cubicBezTo>
                  <a:cubicBezTo>
                    <a:pt x="1335" y="3212"/>
                    <a:pt x="1668" y="2812"/>
                    <a:pt x="2002" y="2378"/>
                  </a:cubicBezTo>
                  <a:lnTo>
                    <a:pt x="2002" y="2378"/>
                  </a:lnTo>
                  <a:cubicBezTo>
                    <a:pt x="1902" y="2878"/>
                    <a:pt x="1869" y="3312"/>
                    <a:pt x="2069" y="3545"/>
                  </a:cubicBezTo>
                  <a:cubicBezTo>
                    <a:pt x="2120" y="3623"/>
                    <a:pt x="2252" y="3700"/>
                    <a:pt x="2448" y="3700"/>
                  </a:cubicBezTo>
                  <a:cubicBezTo>
                    <a:pt x="2506" y="3700"/>
                    <a:pt x="2568" y="3694"/>
                    <a:pt x="2636" y="3679"/>
                  </a:cubicBezTo>
                  <a:cubicBezTo>
                    <a:pt x="3270" y="3512"/>
                    <a:pt x="3803" y="2878"/>
                    <a:pt x="4204" y="2278"/>
                  </a:cubicBezTo>
                  <a:lnTo>
                    <a:pt x="4204" y="2278"/>
                  </a:lnTo>
                  <a:cubicBezTo>
                    <a:pt x="4137" y="2878"/>
                    <a:pt x="4170" y="3512"/>
                    <a:pt x="4504" y="3779"/>
                  </a:cubicBezTo>
                  <a:cubicBezTo>
                    <a:pt x="4604" y="3879"/>
                    <a:pt x="4737" y="3946"/>
                    <a:pt x="4937" y="3946"/>
                  </a:cubicBezTo>
                  <a:cubicBezTo>
                    <a:pt x="5071" y="3946"/>
                    <a:pt x="5238" y="3912"/>
                    <a:pt x="5404" y="3846"/>
                  </a:cubicBezTo>
                  <a:cubicBezTo>
                    <a:pt x="6505" y="3379"/>
                    <a:pt x="6705" y="810"/>
                    <a:pt x="6739" y="510"/>
                  </a:cubicBezTo>
                  <a:cubicBezTo>
                    <a:pt x="6739" y="376"/>
                    <a:pt x="6672" y="276"/>
                    <a:pt x="6539" y="276"/>
                  </a:cubicBezTo>
                  <a:cubicBezTo>
                    <a:pt x="6405" y="276"/>
                    <a:pt x="6338" y="376"/>
                    <a:pt x="6305" y="476"/>
                  </a:cubicBezTo>
                  <a:cubicBezTo>
                    <a:pt x="6272" y="1210"/>
                    <a:pt x="5972" y="3145"/>
                    <a:pt x="5238" y="3445"/>
                  </a:cubicBezTo>
                  <a:cubicBezTo>
                    <a:pt x="5127" y="3500"/>
                    <a:pt x="5027" y="3525"/>
                    <a:pt x="4949" y="3525"/>
                  </a:cubicBezTo>
                  <a:cubicBezTo>
                    <a:pt x="4884" y="3525"/>
                    <a:pt x="4834" y="3509"/>
                    <a:pt x="4804" y="3479"/>
                  </a:cubicBezTo>
                  <a:cubicBezTo>
                    <a:pt x="4470" y="3178"/>
                    <a:pt x="4604" y="1911"/>
                    <a:pt x="4804" y="1110"/>
                  </a:cubicBezTo>
                  <a:cubicBezTo>
                    <a:pt x="4837" y="977"/>
                    <a:pt x="4771" y="877"/>
                    <a:pt x="4671" y="843"/>
                  </a:cubicBezTo>
                  <a:cubicBezTo>
                    <a:pt x="4653" y="838"/>
                    <a:pt x="4635" y="835"/>
                    <a:pt x="4618" y="835"/>
                  </a:cubicBezTo>
                  <a:cubicBezTo>
                    <a:pt x="4536" y="835"/>
                    <a:pt x="4459" y="895"/>
                    <a:pt x="4404" y="977"/>
                  </a:cubicBezTo>
                  <a:cubicBezTo>
                    <a:pt x="4404" y="977"/>
                    <a:pt x="3570" y="3012"/>
                    <a:pt x="2536" y="3279"/>
                  </a:cubicBezTo>
                  <a:cubicBezTo>
                    <a:pt x="2514" y="3279"/>
                    <a:pt x="2462" y="3293"/>
                    <a:pt x="2420" y="3293"/>
                  </a:cubicBezTo>
                  <a:cubicBezTo>
                    <a:pt x="2399" y="3293"/>
                    <a:pt x="2380" y="3290"/>
                    <a:pt x="2369" y="3279"/>
                  </a:cubicBezTo>
                  <a:cubicBezTo>
                    <a:pt x="2169" y="3045"/>
                    <a:pt x="2536" y="1777"/>
                    <a:pt x="3003" y="710"/>
                  </a:cubicBezTo>
                  <a:cubicBezTo>
                    <a:pt x="3069" y="610"/>
                    <a:pt x="3003" y="510"/>
                    <a:pt x="2903" y="443"/>
                  </a:cubicBezTo>
                  <a:cubicBezTo>
                    <a:pt x="2878" y="435"/>
                    <a:pt x="2853" y="431"/>
                    <a:pt x="2828" y="431"/>
                  </a:cubicBezTo>
                  <a:cubicBezTo>
                    <a:pt x="2755" y="431"/>
                    <a:pt x="2686" y="468"/>
                    <a:pt x="2636" y="543"/>
                  </a:cubicBezTo>
                  <a:cubicBezTo>
                    <a:pt x="1987" y="1775"/>
                    <a:pt x="1150" y="2881"/>
                    <a:pt x="889" y="2881"/>
                  </a:cubicBezTo>
                  <a:cubicBezTo>
                    <a:pt x="882" y="2881"/>
                    <a:pt x="874" y="2880"/>
                    <a:pt x="868" y="2878"/>
                  </a:cubicBezTo>
                  <a:cubicBezTo>
                    <a:pt x="668" y="2778"/>
                    <a:pt x="901" y="1544"/>
                    <a:pt x="1368" y="310"/>
                  </a:cubicBezTo>
                  <a:cubicBezTo>
                    <a:pt x="1402" y="176"/>
                    <a:pt x="1335" y="76"/>
                    <a:pt x="1235" y="9"/>
                  </a:cubicBezTo>
                  <a:cubicBezTo>
                    <a:pt x="1217" y="4"/>
                    <a:pt x="1198" y="1"/>
                    <a:pt x="11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17319200" y="5354050"/>
              <a:ext cx="168475" cy="98650"/>
            </a:xfrm>
            <a:custGeom>
              <a:avLst/>
              <a:gdLst/>
              <a:ahLst/>
              <a:cxnLst/>
              <a:rect l="l" t="t" r="r" b="b"/>
              <a:pathLst>
                <a:path w="6739" h="3946" extrusionOk="0">
                  <a:moveTo>
                    <a:pt x="5591" y="1"/>
                  </a:moveTo>
                  <a:cubicBezTo>
                    <a:pt x="5573" y="1"/>
                    <a:pt x="5556" y="4"/>
                    <a:pt x="5538" y="9"/>
                  </a:cubicBezTo>
                  <a:cubicBezTo>
                    <a:pt x="5405" y="76"/>
                    <a:pt x="5371" y="176"/>
                    <a:pt x="5405" y="310"/>
                  </a:cubicBezTo>
                  <a:cubicBezTo>
                    <a:pt x="5872" y="1544"/>
                    <a:pt x="6105" y="2778"/>
                    <a:pt x="5872" y="2878"/>
                  </a:cubicBezTo>
                  <a:cubicBezTo>
                    <a:pt x="5865" y="2880"/>
                    <a:pt x="5858" y="2881"/>
                    <a:pt x="5850" y="2881"/>
                  </a:cubicBezTo>
                  <a:cubicBezTo>
                    <a:pt x="5591" y="2881"/>
                    <a:pt x="4785" y="1775"/>
                    <a:pt x="4137" y="543"/>
                  </a:cubicBezTo>
                  <a:cubicBezTo>
                    <a:pt x="4087" y="468"/>
                    <a:pt x="3999" y="431"/>
                    <a:pt x="3917" y="431"/>
                  </a:cubicBezTo>
                  <a:cubicBezTo>
                    <a:pt x="3889" y="431"/>
                    <a:pt x="3862" y="435"/>
                    <a:pt x="3837" y="443"/>
                  </a:cubicBezTo>
                  <a:cubicBezTo>
                    <a:pt x="3737" y="510"/>
                    <a:pt x="3703" y="610"/>
                    <a:pt x="3737" y="743"/>
                  </a:cubicBezTo>
                  <a:cubicBezTo>
                    <a:pt x="4204" y="1777"/>
                    <a:pt x="4571" y="3045"/>
                    <a:pt x="4371" y="3279"/>
                  </a:cubicBezTo>
                  <a:cubicBezTo>
                    <a:pt x="4371" y="3290"/>
                    <a:pt x="4359" y="3293"/>
                    <a:pt x="4343" y="3293"/>
                  </a:cubicBezTo>
                  <a:cubicBezTo>
                    <a:pt x="4311" y="3293"/>
                    <a:pt x="4259" y="3279"/>
                    <a:pt x="4237" y="3279"/>
                  </a:cubicBezTo>
                  <a:cubicBezTo>
                    <a:pt x="3203" y="3012"/>
                    <a:pt x="2336" y="977"/>
                    <a:pt x="2336" y="977"/>
                  </a:cubicBezTo>
                  <a:cubicBezTo>
                    <a:pt x="2308" y="895"/>
                    <a:pt x="2213" y="835"/>
                    <a:pt x="2124" y="835"/>
                  </a:cubicBezTo>
                  <a:cubicBezTo>
                    <a:pt x="2105" y="835"/>
                    <a:pt x="2087" y="838"/>
                    <a:pt x="2069" y="843"/>
                  </a:cubicBezTo>
                  <a:cubicBezTo>
                    <a:pt x="1969" y="877"/>
                    <a:pt x="1902" y="977"/>
                    <a:pt x="1935" y="1110"/>
                  </a:cubicBezTo>
                  <a:cubicBezTo>
                    <a:pt x="2169" y="1911"/>
                    <a:pt x="2302" y="3178"/>
                    <a:pt x="1969" y="3479"/>
                  </a:cubicBezTo>
                  <a:cubicBezTo>
                    <a:pt x="1924" y="3509"/>
                    <a:pt x="1872" y="3525"/>
                    <a:pt x="1808" y="3525"/>
                  </a:cubicBezTo>
                  <a:cubicBezTo>
                    <a:pt x="1729" y="3525"/>
                    <a:pt x="1630" y="3500"/>
                    <a:pt x="1502" y="3445"/>
                  </a:cubicBezTo>
                  <a:cubicBezTo>
                    <a:pt x="768" y="3145"/>
                    <a:pt x="501" y="1210"/>
                    <a:pt x="434" y="476"/>
                  </a:cubicBezTo>
                  <a:cubicBezTo>
                    <a:pt x="434" y="376"/>
                    <a:pt x="334" y="276"/>
                    <a:pt x="201" y="276"/>
                  </a:cubicBezTo>
                  <a:cubicBezTo>
                    <a:pt x="101" y="276"/>
                    <a:pt x="1" y="376"/>
                    <a:pt x="34" y="510"/>
                  </a:cubicBezTo>
                  <a:cubicBezTo>
                    <a:pt x="34" y="810"/>
                    <a:pt x="268" y="3379"/>
                    <a:pt x="1335" y="3846"/>
                  </a:cubicBezTo>
                  <a:cubicBezTo>
                    <a:pt x="1535" y="3912"/>
                    <a:pt x="1669" y="3946"/>
                    <a:pt x="1802" y="3946"/>
                  </a:cubicBezTo>
                  <a:cubicBezTo>
                    <a:pt x="2002" y="3946"/>
                    <a:pt x="2136" y="3879"/>
                    <a:pt x="2236" y="3779"/>
                  </a:cubicBezTo>
                  <a:cubicBezTo>
                    <a:pt x="2569" y="3512"/>
                    <a:pt x="2603" y="2878"/>
                    <a:pt x="2569" y="2278"/>
                  </a:cubicBezTo>
                  <a:lnTo>
                    <a:pt x="2569" y="2278"/>
                  </a:lnTo>
                  <a:cubicBezTo>
                    <a:pt x="2970" y="2878"/>
                    <a:pt x="3503" y="3512"/>
                    <a:pt x="4137" y="3679"/>
                  </a:cubicBezTo>
                  <a:cubicBezTo>
                    <a:pt x="4205" y="3694"/>
                    <a:pt x="4266" y="3700"/>
                    <a:pt x="4320" y="3700"/>
                  </a:cubicBezTo>
                  <a:cubicBezTo>
                    <a:pt x="4509" y="3700"/>
                    <a:pt x="4627" y="3623"/>
                    <a:pt x="4704" y="3545"/>
                  </a:cubicBezTo>
                  <a:cubicBezTo>
                    <a:pt x="4904" y="3312"/>
                    <a:pt x="4871" y="2878"/>
                    <a:pt x="4771" y="2378"/>
                  </a:cubicBezTo>
                  <a:lnTo>
                    <a:pt x="4771" y="2378"/>
                  </a:lnTo>
                  <a:cubicBezTo>
                    <a:pt x="5104" y="2812"/>
                    <a:pt x="5438" y="3212"/>
                    <a:pt x="5738" y="3279"/>
                  </a:cubicBezTo>
                  <a:cubicBezTo>
                    <a:pt x="5789" y="3304"/>
                    <a:pt x="5840" y="3315"/>
                    <a:pt x="5887" y="3315"/>
                  </a:cubicBezTo>
                  <a:cubicBezTo>
                    <a:pt x="5964" y="3315"/>
                    <a:pt x="6031" y="3286"/>
                    <a:pt x="6072" y="3245"/>
                  </a:cubicBezTo>
                  <a:cubicBezTo>
                    <a:pt x="6739" y="2912"/>
                    <a:pt x="6105" y="977"/>
                    <a:pt x="5805" y="143"/>
                  </a:cubicBezTo>
                  <a:cubicBezTo>
                    <a:pt x="5750" y="61"/>
                    <a:pt x="5673" y="1"/>
                    <a:pt x="55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17415950" y="4231775"/>
              <a:ext cx="54225" cy="103450"/>
            </a:xfrm>
            <a:custGeom>
              <a:avLst/>
              <a:gdLst/>
              <a:ahLst/>
              <a:cxnLst/>
              <a:rect l="l" t="t" r="r" b="b"/>
              <a:pathLst>
                <a:path w="2169" h="4138" extrusionOk="0">
                  <a:moveTo>
                    <a:pt x="215" y="0"/>
                  </a:moveTo>
                  <a:cubicBezTo>
                    <a:pt x="175" y="0"/>
                    <a:pt x="136" y="11"/>
                    <a:pt x="100" y="35"/>
                  </a:cubicBezTo>
                  <a:cubicBezTo>
                    <a:pt x="0" y="102"/>
                    <a:pt x="0" y="235"/>
                    <a:pt x="67" y="335"/>
                  </a:cubicBezTo>
                  <a:cubicBezTo>
                    <a:pt x="67" y="369"/>
                    <a:pt x="1635" y="2737"/>
                    <a:pt x="1735" y="3971"/>
                  </a:cubicBezTo>
                  <a:cubicBezTo>
                    <a:pt x="1735" y="4071"/>
                    <a:pt x="1835" y="4138"/>
                    <a:pt x="1935" y="4138"/>
                  </a:cubicBezTo>
                  <a:lnTo>
                    <a:pt x="1968" y="4138"/>
                  </a:lnTo>
                  <a:cubicBezTo>
                    <a:pt x="2068" y="4138"/>
                    <a:pt x="2168" y="4038"/>
                    <a:pt x="2168" y="3938"/>
                  </a:cubicBezTo>
                  <a:cubicBezTo>
                    <a:pt x="2035" y="2604"/>
                    <a:pt x="467" y="202"/>
                    <a:pt x="400" y="102"/>
                  </a:cubicBezTo>
                  <a:cubicBezTo>
                    <a:pt x="357" y="37"/>
                    <a:pt x="286" y="0"/>
                    <a:pt x="21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17613575" y="4746300"/>
              <a:ext cx="135950" cy="408700"/>
            </a:xfrm>
            <a:custGeom>
              <a:avLst/>
              <a:gdLst/>
              <a:ahLst/>
              <a:cxnLst/>
              <a:rect l="l" t="t" r="r" b="b"/>
              <a:pathLst>
                <a:path w="5438" h="16348" extrusionOk="0">
                  <a:moveTo>
                    <a:pt x="1016" y="1"/>
                  </a:moveTo>
                  <a:cubicBezTo>
                    <a:pt x="977" y="1"/>
                    <a:pt x="937" y="12"/>
                    <a:pt x="901" y="35"/>
                  </a:cubicBezTo>
                  <a:cubicBezTo>
                    <a:pt x="801" y="69"/>
                    <a:pt x="768" y="202"/>
                    <a:pt x="835" y="302"/>
                  </a:cubicBezTo>
                  <a:cubicBezTo>
                    <a:pt x="868" y="369"/>
                    <a:pt x="4938" y="7674"/>
                    <a:pt x="34" y="16047"/>
                  </a:cubicBezTo>
                  <a:cubicBezTo>
                    <a:pt x="1" y="16147"/>
                    <a:pt x="34" y="16280"/>
                    <a:pt x="134" y="16314"/>
                  </a:cubicBezTo>
                  <a:cubicBezTo>
                    <a:pt x="168" y="16347"/>
                    <a:pt x="201" y="16347"/>
                    <a:pt x="234" y="16347"/>
                  </a:cubicBezTo>
                  <a:cubicBezTo>
                    <a:pt x="301" y="16347"/>
                    <a:pt x="368" y="16314"/>
                    <a:pt x="401" y="16247"/>
                  </a:cubicBezTo>
                  <a:cubicBezTo>
                    <a:pt x="5438" y="7674"/>
                    <a:pt x="1235" y="169"/>
                    <a:pt x="1202" y="102"/>
                  </a:cubicBezTo>
                  <a:cubicBezTo>
                    <a:pt x="1159" y="38"/>
                    <a:pt x="1088" y="1"/>
                    <a:pt x="101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17718650" y="4749600"/>
              <a:ext cx="155975" cy="448750"/>
            </a:xfrm>
            <a:custGeom>
              <a:avLst/>
              <a:gdLst/>
              <a:ahLst/>
              <a:cxnLst/>
              <a:rect l="l" t="t" r="r" b="b"/>
              <a:pathLst>
                <a:path w="6239" h="17950" extrusionOk="0">
                  <a:moveTo>
                    <a:pt x="258" y="1"/>
                  </a:moveTo>
                  <a:cubicBezTo>
                    <a:pt x="216" y="1"/>
                    <a:pt x="172" y="11"/>
                    <a:pt x="134" y="37"/>
                  </a:cubicBezTo>
                  <a:cubicBezTo>
                    <a:pt x="34" y="104"/>
                    <a:pt x="1" y="237"/>
                    <a:pt x="68" y="304"/>
                  </a:cubicBezTo>
                  <a:cubicBezTo>
                    <a:pt x="134" y="404"/>
                    <a:pt x="5805" y="8910"/>
                    <a:pt x="3870" y="17683"/>
                  </a:cubicBezTo>
                  <a:cubicBezTo>
                    <a:pt x="3837" y="17783"/>
                    <a:pt x="3904" y="17916"/>
                    <a:pt x="4037" y="17950"/>
                  </a:cubicBezTo>
                  <a:lnTo>
                    <a:pt x="4070" y="17950"/>
                  </a:lnTo>
                  <a:cubicBezTo>
                    <a:pt x="4170" y="17950"/>
                    <a:pt x="4237" y="17883"/>
                    <a:pt x="4271" y="17783"/>
                  </a:cubicBezTo>
                  <a:cubicBezTo>
                    <a:pt x="6239" y="8843"/>
                    <a:pt x="468" y="170"/>
                    <a:pt x="434" y="70"/>
                  </a:cubicBezTo>
                  <a:cubicBezTo>
                    <a:pt x="393" y="29"/>
                    <a:pt x="327" y="1"/>
                    <a:pt x="25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17801225" y="4716475"/>
              <a:ext cx="245200" cy="340100"/>
            </a:xfrm>
            <a:custGeom>
              <a:avLst/>
              <a:gdLst/>
              <a:ahLst/>
              <a:cxnLst/>
              <a:rect l="l" t="t" r="r" b="b"/>
              <a:pathLst>
                <a:path w="9808" h="13604" extrusionOk="0">
                  <a:moveTo>
                    <a:pt x="244" y="1"/>
                  </a:moveTo>
                  <a:cubicBezTo>
                    <a:pt x="164" y="1"/>
                    <a:pt x="82" y="56"/>
                    <a:pt x="34" y="128"/>
                  </a:cubicBezTo>
                  <a:cubicBezTo>
                    <a:pt x="0" y="228"/>
                    <a:pt x="34" y="361"/>
                    <a:pt x="134" y="395"/>
                  </a:cubicBezTo>
                  <a:cubicBezTo>
                    <a:pt x="234" y="428"/>
                    <a:pt x="9273" y="4798"/>
                    <a:pt x="9374" y="13404"/>
                  </a:cubicBezTo>
                  <a:cubicBezTo>
                    <a:pt x="9374" y="13504"/>
                    <a:pt x="9474" y="13604"/>
                    <a:pt x="9607" y="13604"/>
                  </a:cubicBezTo>
                  <a:cubicBezTo>
                    <a:pt x="9707" y="13604"/>
                    <a:pt x="9807" y="13504"/>
                    <a:pt x="9807" y="13370"/>
                  </a:cubicBezTo>
                  <a:cubicBezTo>
                    <a:pt x="9674" y="4531"/>
                    <a:pt x="434" y="61"/>
                    <a:pt x="334" y="28"/>
                  </a:cubicBezTo>
                  <a:cubicBezTo>
                    <a:pt x="306" y="9"/>
                    <a:pt x="275" y="1"/>
                    <a:pt x="24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17831250" y="4637100"/>
              <a:ext cx="311075" cy="129275"/>
            </a:xfrm>
            <a:custGeom>
              <a:avLst/>
              <a:gdLst/>
              <a:ahLst/>
              <a:cxnLst/>
              <a:rect l="l" t="t" r="r" b="b"/>
              <a:pathLst>
                <a:path w="12443" h="5171" extrusionOk="0">
                  <a:moveTo>
                    <a:pt x="234" y="0"/>
                  </a:moveTo>
                  <a:cubicBezTo>
                    <a:pt x="133" y="0"/>
                    <a:pt x="33" y="67"/>
                    <a:pt x="0" y="200"/>
                  </a:cubicBezTo>
                  <a:cubicBezTo>
                    <a:pt x="0" y="301"/>
                    <a:pt x="100" y="401"/>
                    <a:pt x="200" y="434"/>
                  </a:cubicBezTo>
                  <a:cubicBezTo>
                    <a:pt x="300" y="434"/>
                    <a:pt x="10141" y="1635"/>
                    <a:pt x="12042" y="5071"/>
                  </a:cubicBezTo>
                  <a:cubicBezTo>
                    <a:pt x="12075" y="5137"/>
                    <a:pt x="12142" y="5171"/>
                    <a:pt x="12209" y="5171"/>
                  </a:cubicBezTo>
                  <a:cubicBezTo>
                    <a:pt x="12242" y="5171"/>
                    <a:pt x="12275" y="5171"/>
                    <a:pt x="12309" y="5137"/>
                  </a:cubicBezTo>
                  <a:cubicBezTo>
                    <a:pt x="12409" y="5104"/>
                    <a:pt x="12442" y="4971"/>
                    <a:pt x="12409" y="4870"/>
                  </a:cubicBezTo>
                  <a:cubicBezTo>
                    <a:pt x="10407" y="1268"/>
                    <a:pt x="667" y="67"/>
                    <a:pt x="23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17831250" y="4507050"/>
              <a:ext cx="251850" cy="51675"/>
            </a:xfrm>
            <a:custGeom>
              <a:avLst/>
              <a:gdLst/>
              <a:ahLst/>
              <a:cxnLst/>
              <a:rect l="l" t="t" r="r" b="b"/>
              <a:pathLst>
                <a:path w="10074" h="2067" extrusionOk="0">
                  <a:moveTo>
                    <a:pt x="5290" y="0"/>
                  </a:moveTo>
                  <a:cubicBezTo>
                    <a:pt x="2759" y="0"/>
                    <a:pt x="324" y="807"/>
                    <a:pt x="167" y="866"/>
                  </a:cubicBezTo>
                  <a:cubicBezTo>
                    <a:pt x="33" y="899"/>
                    <a:pt x="0" y="1033"/>
                    <a:pt x="33" y="1133"/>
                  </a:cubicBezTo>
                  <a:cubicBezTo>
                    <a:pt x="61" y="1215"/>
                    <a:pt x="133" y="1275"/>
                    <a:pt x="233" y="1275"/>
                  </a:cubicBezTo>
                  <a:cubicBezTo>
                    <a:pt x="254" y="1275"/>
                    <a:pt x="277" y="1272"/>
                    <a:pt x="300" y="1266"/>
                  </a:cubicBezTo>
                  <a:cubicBezTo>
                    <a:pt x="340" y="1246"/>
                    <a:pt x="2808" y="421"/>
                    <a:pt x="5316" y="421"/>
                  </a:cubicBezTo>
                  <a:cubicBezTo>
                    <a:pt x="6986" y="421"/>
                    <a:pt x="8674" y="787"/>
                    <a:pt x="9674" y="2000"/>
                  </a:cubicBezTo>
                  <a:cubicBezTo>
                    <a:pt x="9740" y="2033"/>
                    <a:pt x="9774" y="2067"/>
                    <a:pt x="9840" y="2067"/>
                  </a:cubicBezTo>
                  <a:cubicBezTo>
                    <a:pt x="9907" y="2067"/>
                    <a:pt x="9940" y="2067"/>
                    <a:pt x="9974" y="2033"/>
                  </a:cubicBezTo>
                  <a:cubicBezTo>
                    <a:pt x="10074" y="1933"/>
                    <a:pt x="10074" y="1833"/>
                    <a:pt x="10007" y="1733"/>
                  </a:cubicBezTo>
                  <a:cubicBezTo>
                    <a:pt x="8892" y="398"/>
                    <a:pt x="7068" y="0"/>
                    <a:pt x="529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17405925" y="3762325"/>
              <a:ext cx="132625" cy="137600"/>
            </a:xfrm>
            <a:custGeom>
              <a:avLst/>
              <a:gdLst/>
              <a:ahLst/>
              <a:cxnLst/>
              <a:rect l="l" t="t" r="r" b="b"/>
              <a:pathLst>
                <a:path w="5305" h="5504" extrusionOk="0">
                  <a:moveTo>
                    <a:pt x="4316" y="0"/>
                  </a:moveTo>
                  <a:cubicBezTo>
                    <a:pt x="3126" y="0"/>
                    <a:pt x="443" y="1616"/>
                    <a:pt x="134" y="1801"/>
                  </a:cubicBezTo>
                  <a:cubicBezTo>
                    <a:pt x="34" y="1868"/>
                    <a:pt x="1" y="2001"/>
                    <a:pt x="68" y="2101"/>
                  </a:cubicBezTo>
                  <a:cubicBezTo>
                    <a:pt x="89" y="2166"/>
                    <a:pt x="152" y="2203"/>
                    <a:pt x="221" y="2203"/>
                  </a:cubicBezTo>
                  <a:cubicBezTo>
                    <a:pt x="259" y="2203"/>
                    <a:pt x="299" y="2191"/>
                    <a:pt x="334" y="2168"/>
                  </a:cubicBezTo>
                  <a:cubicBezTo>
                    <a:pt x="1504" y="1460"/>
                    <a:pt x="3499" y="411"/>
                    <a:pt x="4271" y="411"/>
                  </a:cubicBezTo>
                  <a:cubicBezTo>
                    <a:pt x="4335" y="411"/>
                    <a:pt x="4391" y="418"/>
                    <a:pt x="4437" y="433"/>
                  </a:cubicBezTo>
                  <a:cubicBezTo>
                    <a:pt x="4504" y="467"/>
                    <a:pt x="4504" y="467"/>
                    <a:pt x="4537" y="500"/>
                  </a:cubicBezTo>
                  <a:cubicBezTo>
                    <a:pt x="4804" y="1100"/>
                    <a:pt x="4104" y="3736"/>
                    <a:pt x="3603" y="5237"/>
                  </a:cubicBezTo>
                  <a:cubicBezTo>
                    <a:pt x="3570" y="5337"/>
                    <a:pt x="3603" y="5437"/>
                    <a:pt x="3737" y="5504"/>
                  </a:cubicBezTo>
                  <a:lnTo>
                    <a:pt x="3804" y="5504"/>
                  </a:lnTo>
                  <a:cubicBezTo>
                    <a:pt x="3870" y="5504"/>
                    <a:pt x="3970" y="5437"/>
                    <a:pt x="4004" y="5370"/>
                  </a:cubicBezTo>
                  <a:cubicBezTo>
                    <a:pt x="4137" y="4936"/>
                    <a:pt x="5305" y="1301"/>
                    <a:pt x="4904" y="333"/>
                  </a:cubicBezTo>
                  <a:cubicBezTo>
                    <a:pt x="4838" y="200"/>
                    <a:pt x="4738" y="100"/>
                    <a:pt x="4571" y="33"/>
                  </a:cubicBezTo>
                  <a:cubicBezTo>
                    <a:pt x="4497" y="11"/>
                    <a:pt x="4411" y="0"/>
                    <a:pt x="431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16885575" y="3603850"/>
              <a:ext cx="106750" cy="120950"/>
            </a:xfrm>
            <a:custGeom>
              <a:avLst/>
              <a:gdLst/>
              <a:ahLst/>
              <a:cxnLst/>
              <a:rect l="l" t="t" r="r" b="b"/>
              <a:pathLst>
                <a:path w="4270" h="4838" extrusionOk="0">
                  <a:moveTo>
                    <a:pt x="1635" y="1"/>
                  </a:moveTo>
                  <a:cubicBezTo>
                    <a:pt x="1034" y="134"/>
                    <a:pt x="434" y="2569"/>
                    <a:pt x="0" y="4604"/>
                  </a:cubicBezTo>
                  <a:cubicBezTo>
                    <a:pt x="0" y="4704"/>
                    <a:pt x="67" y="4838"/>
                    <a:pt x="167" y="4838"/>
                  </a:cubicBezTo>
                  <a:lnTo>
                    <a:pt x="234" y="4838"/>
                  </a:lnTo>
                  <a:cubicBezTo>
                    <a:pt x="334" y="4838"/>
                    <a:pt x="400" y="4771"/>
                    <a:pt x="434" y="4671"/>
                  </a:cubicBezTo>
                  <a:cubicBezTo>
                    <a:pt x="801" y="2869"/>
                    <a:pt x="1368" y="835"/>
                    <a:pt x="1668" y="468"/>
                  </a:cubicBezTo>
                  <a:cubicBezTo>
                    <a:pt x="2235" y="1302"/>
                    <a:pt x="3836" y="4070"/>
                    <a:pt x="3869" y="4104"/>
                  </a:cubicBezTo>
                  <a:cubicBezTo>
                    <a:pt x="3913" y="4168"/>
                    <a:pt x="3970" y="4205"/>
                    <a:pt x="4031" y="4205"/>
                  </a:cubicBezTo>
                  <a:cubicBezTo>
                    <a:pt x="4065" y="4205"/>
                    <a:pt x="4101" y="4194"/>
                    <a:pt x="4136" y="4170"/>
                  </a:cubicBezTo>
                  <a:cubicBezTo>
                    <a:pt x="4236" y="4104"/>
                    <a:pt x="4270" y="3970"/>
                    <a:pt x="4236" y="3870"/>
                  </a:cubicBezTo>
                  <a:cubicBezTo>
                    <a:pt x="4170" y="3770"/>
                    <a:pt x="2502" y="968"/>
                    <a:pt x="1968" y="167"/>
                  </a:cubicBezTo>
                  <a:cubicBezTo>
                    <a:pt x="1835" y="1"/>
                    <a:pt x="1701" y="1"/>
                    <a:pt x="163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1" name="Google Shape;3441;p36"/>
          <p:cNvGrpSpPr/>
          <p:nvPr/>
        </p:nvGrpSpPr>
        <p:grpSpPr>
          <a:xfrm>
            <a:off x="8723525" y="2023025"/>
            <a:ext cx="266050" cy="239375"/>
            <a:chOff x="-4577275" y="4640425"/>
            <a:chExt cx="266050" cy="239375"/>
          </a:xfrm>
        </p:grpSpPr>
        <p:sp>
          <p:nvSpPr>
            <p:cNvPr id="3442" name="Google Shape;3442;p36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6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6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36"/>
          <p:cNvGrpSpPr/>
          <p:nvPr/>
        </p:nvGrpSpPr>
        <p:grpSpPr>
          <a:xfrm>
            <a:off x="397900" y="391975"/>
            <a:ext cx="826450" cy="1114175"/>
            <a:chOff x="1198150" y="721125"/>
            <a:chExt cx="826450" cy="1114175"/>
          </a:xfrm>
        </p:grpSpPr>
        <p:sp>
          <p:nvSpPr>
            <p:cNvPr id="3453" name="Google Shape;3453;p36"/>
            <p:cNvSpPr/>
            <p:nvPr/>
          </p:nvSpPr>
          <p:spPr>
            <a:xfrm>
              <a:off x="1642650" y="721125"/>
              <a:ext cx="381950" cy="350275"/>
            </a:xfrm>
            <a:custGeom>
              <a:avLst/>
              <a:gdLst/>
              <a:ahLst/>
              <a:cxnLst/>
              <a:rect l="l" t="t" r="r" b="b"/>
              <a:pathLst>
                <a:path w="15278" h="14011" extrusionOk="0">
                  <a:moveTo>
                    <a:pt x="6872" y="1"/>
                  </a:moveTo>
                  <a:cubicBezTo>
                    <a:pt x="6572" y="1"/>
                    <a:pt x="6271" y="34"/>
                    <a:pt x="5971" y="134"/>
                  </a:cubicBezTo>
                  <a:cubicBezTo>
                    <a:pt x="5337" y="268"/>
                    <a:pt x="4804" y="635"/>
                    <a:pt x="4370" y="1102"/>
                  </a:cubicBezTo>
                  <a:cubicBezTo>
                    <a:pt x="3770" y="1735"/>
                    <a:pt x="3503" y="2603"/>
                    <a:pt x="3469" y="3470"/>
                  </a:cubicBezTo>
                  <a:cubicBezTo>
                    <a:pt x="3136" y="3637"/>
                    <a:pt x="2869" y="3804"/>
                    <a:pt x="2635" y="4070"/>
                  </a:cubicBezTo>
                  <a:cubicBezTo>
                    <a:pt x="1468" y="4738"/>
                    <a:pt x="634" y="5672"/>
                    <a:pt x="300" y="6706"/>
                  </a:cubicBezTo>
                  <a:cubicBezTo>
                    <a:pt x="0" y="7673"/>
                    <a:pt x="134" y="8674"/>
                    <a:pt x="667" y="9508"/>
                  </a:cubicBezTo>
                  <a:cubicBezTo>
                    <a:pt x="1068" y="10141"/>
                    <a:pt x="1635" y="10709"/>
                    <a:pt x="2302" y="11109"/>
                  </a:cubicBezTo>
                  <a:cubicBezTo>
                    <a:pt x="2335" y="11142"/>
                    <a:pt x="2369" y="11176"/>
                    <a:pt x="2402" y="11209"/>
                  </a:cubicBezTo>
                  <a:cubicBezTo>
                    <a:pt x="2902" y="11709"/>
                    <a:pt x="3569" y="11976"/>
                    <a:pt x="4303" y="11976"/>
                  </a:cubicBezTo>
                  <a:cubicBezTo>
                    <a:pt x="4370" y="11976"/>
                    <a:pt x="4437" y="11943"/>
                    <a:pt x="4503" y="11943"/>
                  </a:cubicBezTo>
                  <a:cubicBezTo>
                    <a:pt x="4970" y="12977"/>
                    <a:pt x="5838" y="13744"/>
                    <a:pt x="6905" y="13944"/>
                  </a:cubicBezTo>
                  <a:cubicBezTo>
                    <a:pt x="7139" y="13978"/>
                    <a:pt x="7372" y="14011"/>
                    <a:pt x="7606" y="14011"/>
                  </a:cubicBezTo>
                  <a:cubicBezTo>
                    <a:pt x="8173" y="14011"/>
                    <a:pt x="8740" y="13877"/>
                    <a:pt x="9273" y="13611"/>
                  </a:cubicBezTo>
                  <a:cubicBezTo>
                    <a:pt x="9574" y="13711"/>
                    <a:pt x="9907" y="13777"/>
                    <a:pt x="10207" y="13777"/>
                  </a:cubicBezTo>
                  <a:lnTo>
                    <a:pt x="10441" y="13777"/>
                  </a:lnTo>
                  <a:cubicBezTo>
                    <a:pt x="11575" y="13777"/>
                    <a:pt x="12643" y="13244"/>
                    <a:pt x="13310" y="12243"/>
                  </a:cubicBezTo>
                  <a:cubicBezTo>
                    <a:pt x="13743" y="11609"/>
                    <a:pt x="13977" y="10875"/>
                    <a:pt x="14010" y="10141"/>
                  </a:cubicBezTo>
                  <a:cubicBezTo>
                    <a:pt x="14944" y="9374"/>
                    <a:pt x="15278" y="8040"/>
                    <a:pt x="14744" y="6906"/>
                  </a:cubicBezTo>
                  <a:cubicBezTo>
                    <a:pt x="14611" y="6639"/>
                    <a:pt x="14410" y="6339"/>
                    <a:pt x="14144" y="6005"/>
                  </a:cubicBezTo>
                  <a:cubicBezTo>
                    <a:pt x="14244" y="5805"/>
                    <a:pt x="14310" y="5605"/>
                    <a:pt x="14344" y="5371"/>
                  </a:cubicBezTo>
                  <a:cubicBezTo>
                    <a:pt x="14544" y="4671"/>
                    <a:pt x="14410" y="3937"/>
                    <a:pt x="14044" y="3303"/>
                  </a:cubicBezTo>
                  <a:cubicBezTo>
                    <a:pt x="13777" y="2870"/>
                    <a:pt x="13376" y="2503"/>
                    <a:pt x="12943" y="2303"/>
                  </a:cubicBezTo>
                  <a:cubicBezTo>
                    <a:pt x="12809" y="2002"/>
                    <a:pt x="12643" y="1735"/>
                    <a:pt x="12442" y="1469"/>
                  </a:cubicBezTo>
                  <a:cubicBezTo>
                    <a:pt x="11809" y="635"/>
                    <a:pt x="10841" y="134"/>
                    <a:pt x="9807" y="101"/>
                  </a:cubicBezTo>
                  <a:lnTo>
                    <a:pt x="9674" y="101"/>
                  </a:lnTo>
                  <a:cubicBezTo>
                    <a:pt x="9240" y="101"/>
                    <a:pt x="8806" y="168"/>
                    <a:pt x="8373" y="334"/>
                  </a:cubicBezTo>
                  <a:cubicBezTo>
                    <a:pt x="7906" y="134"/>
                    <a:pt x="7405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>
              <a:off x="1781275" y="788900"/>
              <a:ext cx="146600" cy="93775"/>
            </a:xfrm>
            <a:custGeom>
              <a:avLst/>
              <a:gdLst/>
              <a:ahLst/>
              <a:cxnLst/>
              <a:rect l="l" t="t" r="r" b="b"/>
              <a:pathLst>
                <a:path w="5864" h="3751" extrusionOk="0">
                  <a:moveTo>
                    <a:pt x="1299" y="1"/>
                  </a:moveTo>
                  <a:cubicBezTo>
                    <a:pt x="1232" y="1"/>
                    <a:pt x="1163" y="9"/>
                    <a:pt x="1093" y="25"/>
                  </a:cubicBezTo>
                  <a:cubicBezTo>
                    <a:pt x="0" y="313"/>
                    <a:pt x="842" y="3751"/>
                    <a:pt x="2592" y="3751"/>
                  </a:cubicBezTo>
                  <a:cubicBezTo>
                    <a:pt x="2871" y="3751"/>
                    <a:pt x="3174" y="3663"/>
                    <a:pt x="3495" y="3461"/>
                  </a:cubicBezTo>
                  <a:cubicBezTo>
                    <a:pt x="3495" y="3461"/>
                    <a:pt x="5863" y="1860"/>
                    <a:pt x="4763" y="425"/>
                  </a:cubicBezTo>
                  <a:cubicBezTo>
                    <a:pt x="4579" y="186"/>
                    <a:pt x="4364" y="87"/>
                    <a:pt x="4139" y="87"/>
                  </a:cubicBezTo>
                  <a:cubicBezTo>
                    <a:pt x="3601" y="87"/>
                    <a:pt x="3005" y="653"/>
                    <a:pt x="2646" y="1225"/>
                  </a:cubicBezTo>
                  <a:lnTo>
                    <a:pt x="2646" y="1225"/>
                  </a:lnTo>
                  <a:cubicBezTo>
                    <a:pt x="2384" y="617"/>
                    <a:pt x="1896" y="1"/>
                    <a:pt x="1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>
              <a:off x="1784400" y="783750"/>
              <a:ext cx="133475" cy="104275"/>
            </a:xfrm>
            <a:custGeom>
              <a:avLst/>
              <a:gdLst/>
              <a:ahLst/>
              <a:cxnLst/>
              <a:rect l="l" t="t" r="r" b="b"/>
              <a:pathLst>
                <a:path w="5339" h="4171" extrusionOk="0">
                  <a:moveTo>
                    <a:pt x="2503" y="1966"/>
                  </a:moveTo>
                  <a:cubicBezTo>
                    <a:pt x="2536" y="2199"/>
                    <a:pt x="2536" y="2366"/>
                    <a:pt x="2536" y="2399"/>
                  </a:cubicBezTo>
                  <a:lnTo>
                    <a:pt x="2436" y="2399"/>
                  </a:lnTo>
                  <a:cubicBezTo>
                    <a:pt x="2403" y="2333"/>
                    <a:pt x="2403" y="2199"/>
                    <a:pt x="2503" y="1966"/>
                  </a:cubicBezTo>
                  <a:close/>
                  <a:moveTo>
                    <a:pt x="1193" y="412"/>
                  </a:moveTo>
                  <a:cubicBezTo>
                    <a:pt x="1660" y="412"/>
                    <a:pt x="2062" y="922"/>
                    <a:pt x="2303" y="1432"/>
                  </a:cubicBezTo>
                  <a:cubicBezTo>
                    <a:pt x="2102" y="1732"/>
                    <a:pt x="1836" y="2299"/>
                    <a:pt x="2069" y="2633"/>
                  </a:cubicBezTo>
                  <a:cubicBezTo>
                    <a:pt x="2125" y="2689"/>
                    <a:pt x="2251" y="2815"/>
                    <a:pt x="2468" y="2815"/>
                  </a:cubicBezTo>
                  <a:cubicBezTo>
                    <a:pt x="2509" y="2815"/>
                    <a:pt x="2554" y="2810"/>
                    <a:pt x="2603" y="2800"/>
                  </a:cubicBezTo>
                  <a:cubicBezTo>
                    <a:pt x="2703" y="2800"/>
                    <a:pt x="2770" y="2766"/>
                    <a:pt x="2803" y="2700"/>
                  </a:cubicBezTo>
                  <a:cubicBezTo>
                    <a:pt x="3036" y="2433"/>
                    <a:pt x="2936" y="1899"/>
                    <a:pt x="2770" y="1465"/>
                  </a:cubicBezTo>
                  <a:cubicBezTo>
                    <a:pt x="2836" y="1332"/>
                    <a:pt x="2936" y="1199"/>
                    <a:pt x="3036" y="1098"/>
                  </a:cubicBezTo>
                  <a:cubicBezTo>
                    <a:pt x="3403" y="698"/>
                    <a:pt x="3737" y="498"/>
                    <a:pt x="4037" y="498"/>
                  </a:cubicBezTo>
                  <a:cubicBezTo>
                    <a:pt x="4204" y="498"/>
                    <a:pt x="4337" y="598"/>
                    <a:pt x="4471" y="765"/>
                  </a:cubicBezTo>
                  <a:cubicBezTo>
                    <a:pt x="4904" y="1332"/>
                    <a:pt x="4771" y="1999"/>
                    <a:pt x="4070" y="2766"/>
                  </a:cubicBezTo>
                  <a:cubicBezTo>
                    <a:pt x="3670" y="3200"/>
                    <a:pt x="3270" y="3500"/>
                    <a:pt x="3270" y="3500"/>
                  </a:cubicBezTo>
                  <a:cubicBezTo>
                    <a:pt x="2973" y="3683"/>
                    <a:pt x="2704" y="3756"/>
                    <a:pt x="2463" y="3756"/>
                  </a:cubicBezTo>
                  <a:cubicBezTo>
                    <a:pt x="2000" y="3756"/>
                    <a:pt x="1643" y="3485"/>
                    <a:pt x="1402" y="3200"/>
                  </a:cubicBezTo>
                  <a:cubicBezTo>
                    <a:pt x="635" y="2266"/>
                    <a:pt x="468" y="598"/>
                    <a:pt x="1035" y="431"/>
                  </a:cubicBezTo>
                  <a:cubicBezTo>
                    <a:pt x="1089" y="418"/>
                    <a:pt x="1141" y="412"/>
                    <a:pt x="1193" y="412"/>
                  </a:cubicBezTo>
                  <a:close/>
                  <a:moveTo>
                    <a:pt x="1193" y="0"/>
                  </a:moveTo>
                  <a:cubicBezTo>
                    <a:pt x="1109" y="0"/>
                    <a:pt x="1023" y="10"/>
                    <a:pt x="935" y="31"/>
                  </a:cubicBezTo>
                  <a:cubicBezTo>
                    <a:pt x="768" y="64"/>
                    <a:pt x="668" y="164"/>
                    <a:pt x="568" y="265"/>
                  </a:cubicBezTo>
                  <a:cubicBezTo>
                    <a:pt x="1" y="865"/>
                    <a:pt x="301" y="2499"/>
                    <a:pt x="1102" y="3467"/>
                  </a:cubicBezTo>
                  <a:cubicBezTo>
                    <a:pt x="1501" y="3926"/>
                    <a:pt x="1973" y="4171"/>
                    <a:pt x="2473" y="4171"/>
                  </a:cubicBezTo>
                  <a:cubicBezTo>
                    <a:pt x="2808" y="4171"/>
                    <a:pt x="3156" y="4061"/>
                    <a:pt x="3503" y="3834"/>
                  </a:cubicBezTo>
                  <a:cubicBezTo>
                    <a:pt x="3537" y="3834"/>
                    <a:pt x="3970" y="3534"/>
                    <a:pt x="4371" y="3067"/>
                  </a:cubicBezTo>
                  <a:cubicBezTo>
                    <a:pt x="5205" y="2133"/>
                    <a:pt x="5338" y="1232"/>
                    <a:pt x="4804" y="498"/>
                  </a:cubicBezTo>
                  <a:cubicBezTo>
                    <a:pt x="4604" y="231"/>
                    <a:pt x="4337" y="98"/>
                    <a:pt x="4037" y="98"/>
                  </a:cubicBezTo>
                  <a:cubicBezTo>
                    <a:pt x="4019" y="97"/>
                    <a:pt x="4001" y="96"/>
                    <a:pt x="3983" y="96"/>
                  </a:cubicBezTo>
                  <a:cubicBezTo>
                    <a:pt x="3470" y="96"/>
                    <a:pt x="2994" y="540"/>
                    <a:pt x="2736" y="798"/>
                  </a:cubicBezTo>
                  <a:cubicBezTo>
                    <a:pt x="2669" y="865"/>
                    <a:pt x="2603" y="932"/>
                    <a:pt x="2569" y="1032"/>
                  </a:cubicBezTo>
                  <a:cubicBezTo>
                    <a:pt x="2249" y="478"/>
                    <a:pt x="1775" y="0"/>
                    <a:pt x="11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>
              <a:off x="1800225" y="908350"/>
              <a:ext cx="144325" cy="95150"/>
            </a:xfrm>
            <a:custGeom>
              <a:avLst/>
              <a:gdLst/>
              <a:ahLst/>
              <a:cxnLst/>
              <a:rect l="l" t="t" r="r" b="b"/>
              <a:pathLst>
                <a:path w="5773" h="3806" extrusionOk="0">
                  <a:moveTo>
                    <a:pt x="2498" y="0"/>
                  </a:moveTo>
                  <a:cubicBezTo>
                    <a:pt x="669" y="0"/>
                    <a:pt x="1" y="3583"/>
                    <a:pt x="1136" y="3787"/>
                  </a:cubicBezTo>
                  <a:cubicBezTo>
                    <a:pt x="1197" y="3799"/>
                    <a:pt x="1257" y="3806"/>
                    <a:pt x="1315" y="3806"/>
                  </a:cubicBezTo>
                  <a:cubicBezTo>
                    <a:pt x="1918" y="3806"/>
                    <a:pt x="2381" y="3155"/>
                    <a:pt x="2613" y="2524"/>
                  </a:cubicBezTo>
                  <a:lnTo>
                    <a:pt x="2613" y="2524"/>
                  </a:lnTo>
                  <a:cubicBezTo>
                    <a:pt x="2990" y="3067"/>
                    <a:pt x="3592" y="3594"/>
                    <a:pt x="4122" y="3594"/>
                  </a:cubicBezTo>
                  <a:cubicBezTo>
                    <a:pt x="4363" y="3594"/>
                    <a:pt x="4589" y="3485"/>
                    <a:pt x="4772" y="3220"/>
                  </a:cubicBezTo>
                  <a:cubicBezTo>
                    <a:pt x="5772" y="1752"/>
                    <a:pt x="3371" y="251"/>
                    <a:pt x="3371" y="251"/>
                  </a:cubicBezTo>
                  <a:cubicBezTo>
                    <a:pt x="3056" y="77"/>
                    <a:pt x="2765" y="0"/>
                    <a:pt x="2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>
              <a:off x="1806100" y="903275"/>
              <a:ext cx="125950" cy="105475"/>
            </a:xfrm>
            <a:custGeom>
              <a:avLst/>
              <a:gdLst/>
              <a:ahLst/>
              <a:cxnLst/>
              <a:rect l="l" t="t" r="r" b="b"/>
              <a:pathLst>
                <a:path w="5038" h="4219" extrusionOk="0">
                  <a:moveTo>
                    <a:pt x="2302" y="1755"/>
                  </a:moveTo>
                  <a:cubicBezTo>
                    <a:pt x="2335" y="1788"/>
                    <a:pt x="2369" y="1955"/>
                    <a:pt x="2302" y="2188"/>
                  </a:cubicBezTo>
                  <a:cubicBezTo>
                    <a:pt x="2202" y="1955"/>
                    <a:pt x="2202" y="1821"/>
                    <a:pt x="2235" y="1788"/>
                  </a:cubicBezTo>
                  <a:cubicBezTo>
                    <a:pt x="2235" y="1788"/>
                    <a:pt x="2268" y="1755"/>
                    <a:pt x="2302" y="1755"/>
                  </a:cubicBezTo>
                  <a:close/>
                  <a:moveTo>
                    <a:pt x="2235" y="423"/>
                  </a:moveTo>
                  <a:cubicBezTo>
                    <a:pt x="2480" y="423"/>
                    <a:pt x="2738" y="501"/>
                    <a:pt x="3002" y="654"/>
                  </a:cubicBezTo>
                  <a:cubicBezTo>
                    <a:pt x="3036" y="654"/>
                    <a:pt x="4337" y="1454"/>
                    <a:pt x="4537" y="2422"/>
                  </a:cubicBezTo>
                  <a:cubicBezTo>
                    <a:pt x="4603" y="2722"/>
                    <a:pt x="4537" y="3022"/>
                    <a:pt x="4337" y="3322"/>
                  </a:cubicBezTo>
                  <a:cubicBezTo>
                    <a:pt x="4337" y="3356"/>
                    <a:pt x="4303" y="3389"/>
                    <a:pt x="4270" y="3389"/>
                  </a:cubicBezTo>
                  <a:cubicBezTo>
                    <a:pt x="4170" y="3523"/>
                    <a:pt x="4003" y="3589"/>
                    <a:pt x="3836" y="3589"/>
                  </a:cubicBezTo>
                  <a:cubicBezTo>
                    <a:pt x="3436" y="3556"/>
                    <a:pt x="2936" y="3122"/>
                    <a:pt x="2602" y="2689"/>
                  </a:cubicBezTo>
                  <a:cubicBezTo>
                    <a:pt x="2735" y="2288"/>
                    <a:pt x="2836" y="1788"/>
                    <a:pt x="2669" y="1521"/>
                  </a:cubicBezTo>
                  <a:cubicBezTo>
                    <a:pt x="2602" y="1421"/>
                    <a:pt x="2502" y="1354"/>
                    <a:pt x="2402" y="1354"/>
                  </a:cubicBezTo>
                  <a:cubicBezTo>
                    <a:pt x="2365" y="1350"/>
                    <a:pt x="2331" y="1348"/>
                    <a:pt x="2300" y="1348"/>
                  </a:cubicBezTo>
                  <a:cubicBezTo>
                    <a:pt x="2099" y="1348"/>
                    <a:pt x="1988" y="1430"/>
                    <a:pt x="1902" y="1488"/>
                  </a:cubicBezTo>
                  <a:cubicBezTo>
                    <a:pt x="1601" y="1821"/>
                    <a:pt x="1968" y="2455"/>
                    <a:pt x="2135" y="2755"/>
                  </a:cubicBezTo>
                  <a:cubicBezTo>
                    <a:pt x="2035" y="3022"/>
                    <a:pt x="1902" y="3289"/>
                    <a:pt x="1735" y="3456"/>
                  </a:cubicBezTo>
                  <a:cubicBezTo>
                    <a:pt x="1514" y="3677"/>
                    <a:pt x="1293" y="3806"/>
                    <a:pt x="1072" y="3806"/>
                  </a:cubicBezTo>
                  <a:cubicBezTo>
                    <a:pt x="1026" y="3806"/>
                    <a:pt x="980" y="3801"/>
                    <a:pt x="934" y="3789"/>
                  </a:cubicBezTo>
                  <a:cubicBezTo>
                    <a:pt x="801" y="3756"/>
                    <a:pt x="701" y="3656"/>
                    <a:pt x="634" y="3456"/>
                  </a:cubicBezTo>
                  <a:cubicBezTo>
                    <a:pt x="434" y="2822"/>
                    <a:pt x="667" y="1588"/>
                    <a:pt x="1301" y="887"/>
                  </a:cubicBezTo>
                  <a:cubicBezTo>
                    <a:pt x="1574" y="576"/>
                    <a:pt x="1892" y="423"/>
                    <a:pt x="2235" y="423"/>
                  </a:cubicBezTo>
                  <a:close/>
                  <a:moveTo>
                    <a:pt x="2243" y="1"/>
                  </a:moveTo>
                  <a:cubicBezTo>
                    <a:pt x="1778" y="1"/>
                    <a:pt x="1343" y="205"/>
                    <a:pt x="968" y="621"/>
                  </a:cubicBezTo>
                  <a:cubicBezTo>
                    <a:pt x="234" y="1454"/>
                    <a:pt x="0" y="2855"/>
                    <a:pt x="234" y="3589"/>
                  </a:cubicBezTo>
                  <a:cubicBezTo>
                    <a:pt x="367" y="4023"/>
                    <a:pt x="634" y="4156"/>
                    <a:pt x="867" y="4190"/>
                  </a:cubicBezTo>
                  <a:cubicBezTo>
                    <a:pt x="943" y="4209"/>
                    <a:pt x="1019" y="4218"/>
                    <a:pt x="1095" y="4218"/>
                  </a:cubicBezTo>
                  <a:cubicBezTo>
                    <a:pt x="1418" y="4218"/>
                    <a:pt x="1738" y="4047"/>
                    <a:pt x="2035" y="3723"/>
                  </a:cubicBezTo>
                  <a:cubicBezTo>
                    <a:pt x="2202" y="3556"/>
                    <a:pt x="2335" y="3322"/>
                    <a:pt x="2435" y="3156"/>
                  </a:cubicBezTo>
                  <a:cubicBezTo>
                    <a:pt x="2802" y="3589"/>
                    <a:pt x="3303" y="3956"/>
                    <a:pt x="3836" y="3990"/>
                  </a:cubicBezTo>
                  <a:cubicBezTo>
                    <a:pt x="3869" y="3993"/>
                    <a:pt x="3902" y="3995"/>
                    <a:pt x="3934" y="3995"/>
                  </a:cubicBezTo>
                  <a:cubicBezTo>
                    <a:pt x="4229" y="3995"/>
                    <a:pt x="4493" y="3857"/>
                    <a:pt x="4704" y="3556"/>
                  </a:cubicBezTo>
                  <a:cubicBezTo>
                    <a:pt x="4970" y="3156"/>
                    <a:pt x="5037" y="2755"/>
                    <a:pt x="4937" y="2322"/>
                  </a:cubicBezTo>
                  <a:cubicBezTo>
                    <a:pt x="4704" y="1188"/>
                    <a:pt x="3303" y="320"/>
                    <a:pt x="3236" y="287"/>
                  </a:cubicBezTo>
                  <a:cubicBezTo>
                    <a:pt x="2897" y="97"/>
                    <a:pt x="2563" y="1"/>
                    <a:pt x="22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>
              <a:off x="1698525" y="865375"/>
              <a:ext cx="126775" cy="89300"/>
            </a:xfrm>
            <a:custGeom>
              <a:avLst/>
              <a:gdLst/>
              <a:ahLst/>
              <a:cxnLst/>
              <a:rect l="l" t="t" r="r" b="b"/>
              <a:pathLst>
                <a:path w="5071" h="3572" extrusionOk="0">
                  <a:moveTo>
                    <a:pt x="3006" y="1"/>
                  </a:moveTo>
                  <a:cubicBezTo>
                    <a:pt x="2824" y="1"/>
                    <a:pt x="2633" y="31"/>
                    <a:pt x="2435" y="102"/>
                  </a:cubicBezTo>
                  <a:cubicBezTo>
                    <a:pt x="1134" y="535"/>
                    <a:pt x="0" y="1569"/>
                    <a:pt x="534" y="2403"/>
                  </a:cubicBezTo>
                  <a:cubicBezTo>
                    <a:pt x="914" y="3021"/>
                    <a:pt x="1751" y="3571"/>
                    <a:pt x="2636" y="3571"/>
                  </a:cubicBezTo>
                  <a:cubicBezTo>
                    <a:pt x="2993" y="3571"/>
                    <a:pt x="3357" y="3482"/>
                    <a:pt x="3703" y="3271"/>
                  </a:cubicBezTo>
                  <a:cubicBezTo>
                    <a:pt x="4937" y="2570"/>
                    <a:pt x="5070" y="1303"/>
                    <a:pt x="4737" y="936"/>
                  </a:cubicBezTo>
                  <a:cubicBezTo>
                    <a:pt x="4737" y="936"/>
                    <a:pt x="4018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>
              <a:off x="1787750" y="867900"/>
              <a:ext cx="15025" cy="71750"/>
            </a:xfrm>
            <a:custGeom>
              <a:avLst/>
              <a:gdLst/>
              <a:ahLst/>
              <a:cxnLst/>
              <a:rect l="l" t="t" r="r" b="b"/>
              <a:pathLst>
                <a:path w="601" h="2870" extrusionOk="0">
                  <a:moveTo>
                    <a:pt x="0" y="1"/>
                  </a:moveTo>
                  <a:cubicBezTo>
                    <a:pt x="0" y="2"/>
                    <a:pt x="267" y="2503"/>
                    <a:pt x="601" y="28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>
              <a:off x="1782750" y="862750"/>
              <a:ext cx="25025" cy="81825"/>
            </a:xfrm>
            <a:custGeom>
              <a:avLst/>
              <a:gdLst/>
              <a:ahLst/>
              <a:cxnLst/>
              <a:rect l="l" t="t" r="r" b="b"/>
              <a:pathLst>
                <a:path w="1001" h="3273" extrusionOk="0">
                  <a:moveTo>
                    <a:pt x="219" y="0"/>
                  </a:moveTo>
                  <a:cubicBezTo>
                    <a:pt x="202" y="0"/>
                    <a:pt x="185" y="2"/>
                    <a:pt x="167" y="7"/>
                  </a:cubicBezTo>
                  <a:cubicBezTo>
                    <a:pt x="134" y="7"/>
                    <a:pt x="67" y="40"/>
                    <a:pt x="34" y="73"/>
                  </a:cubicBezTo>
                  <a:cubicBezTo>
                    <a:pt x="0" y="107"/>
                    <a:pt x="0" y="173"/>
                    <a:pt x="0" y="240"/>
                  </a:cubicBezTo>
                  <a:cubicBezTo>
                    <a:pt x="67" y="841"/>
                    <a:pt x="300" y="2842"/>
                    <a:pt x="634" y="3209"/>
                  </a:cubicBezTo>
                  <a:cubicBezTo>
                    <a:pt x="671" y="3245"/>
                    <a:pt x="727" y="3272"/>
                    <a:pt x="787" y="3272"/>
                  </a:cubicBezTo>
                  <a:cubicBezTo>
                    <a:pt x="837" y="3272"/>
                    <a:pt x="889" y="3254"/>
                    <a:pt x="934" y="3209"/>
                  </a:cubicBezTo>
                  <a:cubicBezTo>
                    <a:pt x="1001" y="3142"/>
                    <a:pt x="1001" y="3009"/>
                    <a:pt x="934" y="2909"/>
                  </a:cubicBezTo>
                  <a:cubicBezTo>
                    <a:pt x="767" y="2742"/>
                    <a:pt x="534" y="1374"/>
                    <a:pt x="400" y="173"/>
                  </a:cubicBezTo>
                  <a:cubicBezTo>
                    <a:pt x="400" y="87"/>
                    <a:pt x="325" y="0"/>
                    <a:pt x="2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>
              <a:off x="1756900" y="869575"/>
              <a:ext cx="20025" cy="84250"/>
            </a:xfrm>
            <a:custGeom>
              <a:avLst/>
              <a:gdLst/>
              <a:ahLst/>
              <a:cxnLst/>
              <a:rect l="l" t="t" r="r" b="b"/>
              <a:pathLst>
                <a:path w="801" h="3370" extrusionOk="0">
                  <a:moveTo>
                    <a:pt x="0" y="0"/>
                  </a:moveTo>
                  <a:cubicBezTo>
                    <a:pt x="0" y="1"/>
                    <a:pt x="400" y="2936"/>
                    <a:pt x="801" y="33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>
              <a:off x="1751050" y="864575"/>
              <a:ext cx="31725" cy="94175"/>
            </a:xfrm>
            <a:custGeom>
              <a:avLst/>
              <a:gdLst/>
              <a:ahLst/>
              <a:cxnLst/>
              <a:rect l="l" t="t" r="r" b="b"/>
              <a:pathLst>
                <a:path w="1269" h="3767" extrusionOk="0">
                  <a:moveTo>
                    <a:pt x="201" y="0"/>
                  </a:moveTo>
                  <a:cubicBezTo>
                    <a:pt x="134" y="0"/>
                    <a:pt x="101" y="34"/>
                    <a:pt x="67" y="67"/>
                  </a:cubicBezTo>
                  <a:cubicBezTo>
                    <a:pt x="34" y="100"/>
                    <a:pt x="1" y="167"/>
                    <a:pt x="34" y="234"/>
                  </a:cubicBezTo>
                  <a:cubicBezTo>
                    <a:pt x="101" y="734"/>
                    <a:pt x="468" y="3236"/>
                    <a:pt x="868" y="3703"/>
                  </a:cubicBezTo>
                  <a:cubicBezTo>
                    <a:pt x="923" y="3740"/>
                    <a:pt x="988" y="3766"/>
                    <a:pt x="1046" y="3766"/>
                  </a:cubicBezTo>
                  <a:cubicBezTo>
                    <a:pt x="1094" y="3766"/>
                    <a:pt x="1138" y="3748"/>
                    <a:pt x="1168" y="3703"/>
                  </a:cubicBezTo>
                  <a:cubicBezTo>
                    <a:pt x="1268" y="3636"/>
                    <a:pt x="1268" y="3503"/>
                    <a:pt x="1201" y="3403"/>
                  </a:cubicBezTo>
                  <a:cubicBezTo>
                    <a:pt x="935" y="3169"/>
                    <a:pt x="601" y="1368"/>
                    <a:pt x="434" y="167"/>
                  </a:cubicBezTo>
                  <a:cubicBezTo>
                    <a:pt x="434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>
              <a:off x="1877800" y="833500"/>
              <a:ext cx="63425" cy="56950"/>
            </a:xfrm>
            <a:custGeom>
              <a:avLst/>
              <a:gdLst/>
              <a:ahLst/>
              <a:cxnLst/>
              <a:rect l="l" t="t" r="r" b="b"/>
              <a:pathLst>
                <a:path w="2537" h="2278" extrusionOk="0">
                  <a:moveTo>
                    <a:pt x="2315" y="1"/>
                  </a:moveTo>
                  <a:cubicBezTo>
                    <a:pt x="2226" y="1"/>
                    <a:pt x="2130" y="65"/>
                    <a:pt x="2102" y="176"/>
                  </a:cubicBezTo>
                  <a:cubicBezTo>
                    <a:pt x="1735" y="1710"/>
                    <a:pt x="268" y="1844"/>
                    <a:pt x="201" y="1844"/>
                  </a:cubicBezTo>
                  <a:cubicBezTo>
                    <a:pt x="134" y="1844"/>
                    <a:pt x="101" y="1877"/>
                    <a:pt x="68" y="1910"/>
                  </a:cubicBezTo>
                  <a:cubicBezTo>
                    <a:pt x="34" y="1977"/>
                    <a:pt x="1" y="2011"/>
                    <a:pt x="1" y="2077"/>
                  </a:cubicBezTo>
                  <a:cubicBezTo>
                    <a:pt x="34" y="2177"/>
                    <a:pt x="134" y="2277"/>
                    <a:pt x="234" y="2277"/>
                  </a:cubicBezTo>
                  <a:cubicBezTo>
                    <a:pt x="268" y="2277"/>
                    <a:pt x="2069" y="2111"/>
                    <a:pt x="2536" y="276"/>
                  </a:cubicBezTo>
                  <a:cubicBezTo>
                    <a:pt x="2536" y="143"/>
                    <a:pt x="2469" y="42"/>
                    <a:pt x="2369" y="9"/>
                  </a:cubicBezTo>
                  <a:cubicBezTo>
                    <a:pt x="2352" y="3"/>
                    <a:pt x="2334" y="1"/>
                    <a:pt x="23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>
              <a:off x="1733550" y="886250"/>
              <a:ext cx="15850" cy="66750"/>
            </a:xfrm>
            <a:custGeom>
              <a:avLst/>
              <a:gdLst/>
              <a:ahLst/>
              <a:cxnLst/>
              <a:rect l="l" t="t" r="r" b="b"/>
              <a:pathLst>
                <a:path w="634" h="26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4" y="2169"/>
                    <a:pt x="634" y="2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>
              <a:off x="1728525" y="881250"/>
              <a:ext cx="27550" cy="76325"/>
            </a:xfrm>
            <a:custGeom>
              <a:avLst/>
              <a:gdLst/>
              <a:ahLst/>
              <a:cxnLst/>
              <a:rect l="l" t="t" r="r" b="b"/>
              <a:pathLst>
                <a:path w="1102" h="3053" extrusionOk="0">
                  <a:moveTo>
                    <a:pt x="201" y="0"/>
                  </a:moveTo>
                  <a:cubicBezTo>
                    <a:pt x="134" y="0"/>
                    <a:pt x="101" y="34"/>
                    <a:pt x="68" y="67"/>
                  </a:cubicBezTo>
                  <a:cubicBezTo>
                    <a:pt x="34" y="101"/>
                    <a:pt x="1" y="167"/>
                    <a:pt x="1" y="234"/>
                  </a:cubicBezTo>
                  <a:cubicBezTo>
                    <a:pt x="34" y="434"/>
                    <a:pt x="168" y="2469"/>
                    <a:pt x="701" y="3003"/>
                  </a:cubicBezTo>
                  <a:cubicBezTo>
                    <a:pt x="752" y="3036"/>
                    <a:pt x="810" y="3053"/>
                    <a:pt x="864" y="3053"/>
                  </a:cubicBezTo>
                  <a:cubicBezTo>
                    <a:pt x="918" y="3053"/>
                    <a:pt x="968" y="3036"/>
                    <a:pt x="1002" y="3003"/>
                  </a:cubicBezTo>
                  <a:cubicBezTo>
                    <a:pt x="1102" y="2903"/>
                    <a:pt x="1068" y="2769"/>
                    <a:pt x="1002" y="2702"/>
                  </a:cubicBezTo>
                  <a:cubicBezTo>
                    <a:pt x="668" y="2402"/>
                    <a:pt x="468" y="1001"/>
                    <a:pt x="435" y="201"/>
                  </a:cubicBezTo>
                  <a:cubicBezTo>
                    <a:pt x="401" y="67"/>
                    <a:pt x="335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>
              <a:off x="1876975" y="889925"/>
              <a:ext cx="78425" cy="37525"/>
            </a:xfrm>
            <a:custGeom>
              <a:avLst/>
              <a:gdLst/>
              <a:ahLst/>
              <a:cxnLst/>
              <a:rect l="l" t="t" r="r" b="b"/>
              <a:pathLst>
                <a:path w="3137" h="1501" extrusionOk="0">
                  <a:moveTo>
                    <a:pt x="940" y="0"/>
                  </a:moveTo>
                  <a:cubicBezTo>
                    <a:pt x="705" y="0"/>
                    <a:pt x="448" y="27"/>
                    <a:pt x="167" y="87"/>
                  </a:cubicBezTo>
                  <a:cubicBezTo>
                    <a:pt x="134" y="120"/>
                    <a:pt x="101" y="120"/>
                    <a:pt x="67" y="154"/>
                  </a:cubicBezTo>
                  <a:cubicBezTo>
                    <a:pt x="1" y="221"/>
                    <a:pt x="1" y="287"/>
                    <a:pt x="1" y="354"/>
                  </a:cubicBezTo>
                  <a:cubicBezTo>
                    <a:pt x="34" y="454"/>
                    <a:pt x="134" y="521"/>
                    <a:pt x="267" y="521"/>
                  </a:cubicBezTo>
                  <a:cubicBezTo>
                    <a:pt x="524" y="464"/>
                    <a:pt x="756" y="439"/>
                    <a:pt x="967" y="439"/>
                  </a:cubicBezTo>
                  <a:cubicBezTo>
                    <a:pt x="2237" y="439"/>
                    <a:pt x="2707" y="1331"/>
                    <a:pt x="2736" y="1388"/>
                  </a:cubicBezTo>
                  <a:cubicBezTo>
                    <a:pt x="2761" y="1463"/>
                    <a:pt x="2842" y="1501"/>
                    <a:pt x="2923" y="1501"/>
                  </a:cubicBezTo>
                  <a:cubicBezTo>
                    <a:pt x="2951" y="1501"/>
                    <a:pt x="2978" y="1496"/>
                    <a:pt x="3003" y="1488"/>
                  </a:cubicBezTo>
                  <a:cubicBezTo>
                    <a:pt x="3103" y="1421"/>
                    <a:pt x="3136" y="1321"/>
                    <a:pt x="3103" y="1221"/>
                  </a:cubicBezTo>
                  <a:cubicBezTo>
                    <a:pt x="3103" y="1192"/>
                    <a:pt x="2521" y="0"/>
                    <a:pt x="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>
              <a:off x="1198150" y="938800"/>
              <a:ext cx="386150" cy="896500"/>
            </a:xfrm>
            <a:custGeom>
              <a:avLst/>
              <a:gdLst/>
              <a:ahLst/>
              <a:cxnLst/>
              <a:rect l="l" t="t" r="r" b="b"/>
              <a:pathLst>
                <a:path w="15446" h="35860" extrusionOk="0">
                  <a:moveTo>
                    <a:pt x="13611" y="0"/>
                  </a:moveTo>
                  <a:cubicBezTo>
                    <a:pt x="13310" y="0"/>
                    <a:pt x="13043" y="0"/>
                    <a:pt x="12743" y="33"/>
                  </a:cubicBezTo>
                  <a:cubicBezTo>
                    <a:pt x="12677" y="33"/>
                    <a:pt x="12643" y="67"/>
                    <a:pt x="12610" y="100"/>
                  </a:cubicBezTo>
                  <a:cubicBezTo>
                    <a:pt x="12576" y="134"/>
                    <a:pt x="12543" y="200"/>
                    <a:pt x="12576" y="267"/>
                  </a:cubicBezTo>
                  <a:cubicBezTo>
                    <a:pt x="12576" y="354"/>
                    <a:pt x="12652" y="440"/>
                    <a:pt x="12758" y="440"/>
                  </a:cubicBezTo>
                  <a:cubicBezTo>
                    <a:pt x="12775" y="440"/>
                    <a:pt x="12792" y="438"/>
                    <a:pt x="12810" y="434"/>
                  </a:cubicBezTo>
                  <a:cubicBezTo>
                    <a:pt x="12927" y="417"/>
                    <a:pt x="13052" y="409"/>
                    <a:pt x="13181" y="409"/>
                  </a:cubicBezTo>
                  <a:cubicBezTo>
                    <a:pt x="13310" y="409"/>
                    <a:pt x="13444" y="417"/>
                    <a:pt x="13577" y="434"/>
                  </a:cubicBezTo>
                  <a:cubicBezTo>
                    <a:pt x="13711" y="434"/>
                    <a:pt x="13811" y="334"/>
                    <a:pt x="13811" y="234"/>
                  </a:cubicBezTo>
                  <a:cubicBezTo>
                    <a:pt x="13811" y="100"/>
                    <a:pt x="13744" y="0"/>
                    <a:pt x="13611" y="0"/>
                  </a:cubicBezTo>
                  <a:close/>
                  <a:moveTo>
                    <a:pt x="14419" y="154"/>
                  </a:moveTo>
                  <a:cubicBezTo>
                    <a:pt x="14362" y="154"/>
                    <a:pt x="14302" y="185"/>
                    <a:pt x="14278" y="234"/>
                  </a:cubicBezTo>
                  <a:cubicBezTo>
                    <a:pt x="14244" y="234"/>
                    <a:pt x="14244" y="267"/>
                    <a:pt x="14211" y="300"/>
                  </a:cubicBezTo>
                  <a:cubicBezTo>
                    <a:pt x="14178" y="400"/>
                    <a:pt x="14244" y="534"/>
                    <a:pt x="14378" y="567"/>
                  </a:cubicBezTo>
                  <a:cubicBezTo>
                    <a:pt x="14811" y="701"/>
                    <a:pt x="15078" y="834"/>
                    <a:pt x="15078" y="834"/>
                  </a:cubicBezTo>
                  <a:cubicBezTo>
                    <a:pt x="15114" y="858"/>
                    <a:pt x="15153" y="869"/>
                    <a:pt x="15193" y="869"/>
                  </a:cubicBezTo>
                  <a:cubicBezTo>
                    <a:pt x="15265" y="869"/>
                    <a:pt x="15335" y="832"/>
                    <a:pt x="15378" y="767"/>
                  </a:cubicBezTo>
                  <a:cubicBezTo>
                    <a:pt x="15445" y="667"/>
                    <a:pt x="15412" y="534"/>
                    <a:pt x="15312" y="500"/>
                  </a:cubicBezTo>
                  <a:cubicBezTo>
                    <a:pt x="15278" y="467"/>
                    <a:pt x="14978" y="300"/>
                    <a:pt x="14478" y="167"/>
                  </a:cubicBezTo>
                  <a:cubicBezTo>
                    <a:pt x="14460" y="158"/>
                    <a:pt x="14440" y="154"/>
                    <a:pt x="14419" y="154"/>
                  </a:cubicBezTo>
                  <a:close/>
                  <a:moveTo>
                    <a:pt x="11944" y="225"/>
                  </a:moveTo>
                  <a:cubicBezTo>
                    <a:pt x="11922" y="225"/>
                    <a:pt x="11900" y="228"/>
                    <a:pt x="11876" y="234"/>
                  </a:cubicBezTo>
                  <a:cubicBezTo>
                    <a:pt x="11609" y="334"/>
                    <a:pt x="11342" y="467"/>
                    <a:pt x="11109" y="634"/>
                  </a:cubicBezTo>
                  <a:cubicBezTo>
                    <a:pt x="11075" y="634"/>
                    <a:pt x="11075" y="667"/>
                    <a:pt x="11075" y="667"/>
                  </a:cubicBezTo>
                  <a:cubicBezTo>
                    <a:pt x="11009" y="734"/>
                    <a:pt x="10975" y="834"/>
                    <a:pt x="11042" y="901"/>
                  </a:cubicBezTo>
                  <a:cubicBezTo>
                    <a:pt x="11085" y="965"/>
                    <a:pt x="11156" y="1002"/>
                    <a:pt x="11228" y="1002"/>
                  </a:cubicBezTo>
                  <a:cubicBezTo>
                    <a:pt x="11267" y="1002"/>
                    <a:pt x="11307" y="991"/>
                    <a:pt x="11342" y="967"/>
                  </a:cubicBezTo>
                  <a:cubicBezTo>
                    <a:pt x="11542" y="834"/>
                    <a:pt x="11776" y="734"/>
                    <a:pt x="12043" y="634"/>
                  </a:cubicBezTo>
                  <a:cubicBezTo>
                    <a:pt x="12143" y="601"/>
                    <a:pt x="12210" y="467"/>
                    <a:pt x="12143" y="367"/>
                  </a:cubicBezTo>
                  <a:cubicBezTo>
                    <a:pt x="12115" y="285"/>
                    <a:pt x="12043" y="225"/>
                    <a:pt x="11944" y="225"/>
                  </a:cubicBezTo>
                  <a:close/>
                  <a:moveTo>
                    <a:pt x="10571" y="1093"/>
                  </a:moveTo>
                  <a:cubicBezTo>
                    <a:pt x="10517" y="1093"/>
                    <a:pt x="10458" y="1118"/>
                    <a:pt x="10408" y="1168"/>
                  </a:cubicBezTo>
                  <a:cubicBezTo>
                    <a:pt x="10275" y="1301"/>
                    <a:pt x="10108" y="1434"/>
                    <a:pt x="9975" y="1601"/>
                  </a:cubicBezTo>
                  <a:cubicBezTo>
                    <a:pt x="9908" y="1635"/>
                    <a:pt x="9875" y="1701"/>
                    <a:pt x="9808" y="1768"/>
                  </a:cubicBezTo>
                  <a:cubicBezTo>
                    <a:pt x="9741" y="1868"/>
                    <a:pt x="9741" y="2002"/>
                    <a:pt x="9841" y="2068"/>
                  </a:cubicBezTo>
                  <a:cubicBezTo>
                    <a:pt x="9886" y="2098"/>
                    <a:pt x="9938" y="2115"/>
                    <a:pt x="9987" y="2115"/>
                  </a:cubicBezTo>
                  <a:cubicBezTo>
                    <a:pt x="10048" y="2115"/>
                    <a:pt x="10105" y="2090"/>
                    <a:pt x="10141" y="2035"/>
                  </a:cubicBezTo>
                  <a:cubicBezTo>
                    <a:pt x="10308" y="1835"/>
                    <a:pt x="10508" y="1635"/>
                    <a:pt x="10708" y="1468"/>
                  </a:cubicBezTo>
                  <a:cubicBezTo>
                    <a:pt x="10775" y="1401"/>
                    <a:pt x="10775" y="1268"/>
                    <a:pt x="10708" y="1168"/>
                  </a:cubicBezTo>
                  <a:cubicBezTo>
                    <a:pt x="10675" y="1118"/>
                    <a:pt x="10625" y="1093"/>
                    <a:pt x="10571" y="1093"/>
                  </a:cubicBezTo>
                  <a:close/>
                  <a:moveTo>
                    <a:pt x="9495" y="2365"/>
                  </a:moveTo>
                  <a:cubicBezTo>
                    <a:pt x="9436" y="2365"/>
                    <a:pt x="9382" y="2394"/>
                    <a:pt x="9341" y="2435"/>
                  </a:cubicBezTo>
                  <a:cubicBezTo>
                    <a:pt x="9307" y="2435"/>
                    <a:pt x="9307" y="2469"/>
                    <a:pt x="9307" y="2469"/>
                  </a:cubicBezTo>
                  <a:cubicBezTo>
                    <a:pt x="9174" y="2702"/>
                    <a:pt x="9007" y="2936"/>
                    <a:pt x="8874" y="3202"/>
                  </a:cubicBezTo>
                  <a:cubicBezTo>
                    <a:pt x="8807" y="3302"/>
                    <a:pt x="8874" y="3436"/>
                    <a:pt x="8974" y="3469"/>
                  </a:cubicBezTo>
                  <a:cubicBezTo>
                    <a:pt x="9009" y="3493"/>
                    <a:pt x="9045" y="3504"/>
                    <a:pt x="9079" y="3504"/>
                  </a:cubicBezTo>
                  <a:cubicBezTo>
                    <a:pt x="9141" y="3504"/>
                    <a:pt x="9198" y="3467"/>
                    <a:pt x="9241" y="3403"/>
                  </a:cubicBezTo>
                  <a:cubicBezTo>
                    <a:pt x="9374" y="3136"/>
                    <a:pt x="9508" y="2902"/>
                    <a:pt x="9641" y="2702"/>
                  </a:cubicBezTo>
                  <a:cubicBezTo>
                    <a:pt x="9708" y="2602"/>
                    <a:pt x="9708" y="2469"/>
                    <a:pt x="9608" y="2402"/>
                  </a:cubicBezTo>
                  <a:cubicBezTo>
                    <a:pt x="9569" y="2376"/>
                    <a:pt x="9531" y="2365"/>
                    <a:pt x="9495" y="2365"/>
                  </a:cubicBezTo>
                  <a:close/>
                  <a:moveTo>
                    <a:pt x="8686" y="3833"/>
                  </a:moveTo>
                  <a:cubicBezTo>
                    <a:pt x="8635" y="3833"/>
                    <a:pt x="8582" y="3862"/>
                    <a:pt x="8540" y="3903"/>
                  </a:cubicBezTo>
                  <a:cubicBezTo>
                    <a:pt x="8540" y="3936"/>
                    <a:pt x="8507" y="3936"/>
                    <a:pt x="8507" y="3970"/>
                  </a:cubicBezTo>
                  <a:cubicBezTo>
                    <a:pt x="8407" y="4203"/>
                    <a:pt x="8273" y="4470"/>
                    <a:pt x="8173" y="4737"/>
                  </a:cubicBezTo>
                  <a:cubicBezTo>
                    <a:pt x="8140" y="4837"/>
                    <a:pt x="8207" y="4970"/>
                    <a:pt x="8307" y="5004"/>
                  </a:cubicBezTo>
                  <a:cubicBezTo>
                    <a:pt x="8332" y="5012"/>
                    <a:pt x="8359" y="5016"/>
                    <a:pt x="8386" y="5016"/>
                  </a:cubicBezTo>
                  <a:cubicBezTo>
                    <a:pt x="8467" y="5016"/>
                    <a:pt x="8549" y="4979"/>
                    <a:pt x="8574" y="4904"/>
                  </a:cubicBezTo>
                  <a:cubicBezTo>
                    <a:pt x="8674" y="4637"/>
                    <a:pt x="8774" y="4370"/>
                    <a:pt x="8874" y="4136"/>
                  </a:cubicBezTo>
                  <a:cubicBezTo>
                    <a:pt x="8941" y="4036"/>
                    <a:pt x="8874" y="3903"/>
                    <a:pt x="8774" y="3870"/>
                  </a:cubicBezTo>
                  <a:cubicBezTo>
                    <a:pt x="8748" y="3844"/>
                    <a:pt x="8718" y="3833"/>
                    <a:pt x="8686" y="3833"/>
                  </a:cubicBezTo>
                  <a:close/>
                  <a:moveTo>
                    <a:pt x="8099" y="5391"/>
                  </a:moveTo>
                  <a:cubicBezTo>
                    <a:pt x="8038" y="5391"/>
                    <a:pt x="7989" y="5422"/>
                    <a:pt x="7940" y="5471"/>
                  </a:cubicBezTo>
                  <a:cubicBezTo>
                    <a:pt x="7940" y="5504"/>
                    <a:pt x="7906" y="5504"/>
                    <a:pt x="7906" y="5537"/>
                  </a:cubicBezTo>
                  <a:cubicBezTo>
                    <a:pt x="7840" y="5738"/>
                    <a:pt x="7773" y="5938"/>
                    <a:pt x="7740" y="6138"/>
                  </a:cubicBezTo>
                  <a:lnTo>
                    <a:pt x="7673" y="6338"/>
                  </a:lnTo>
                  <a:cubicBezTo>
                    <a:pt x="7640" y="6471"/>
                    <a:pt x="7706" y="6571"/>
                    <a:pt x="7806" y="6605"/>
                  </a:cubicBezTo>
                  <a:cubicBezTo>
                    <a:pt x="7830" y="6611"/>
                    <a:pt x="7853" y="6614"/>
                    <a:pt x="7874" y="6614"/>
                  </a:cubicBezTo>
                  <a:cubicBezTo>
                    <a:pt x="7973" y="6614"/>
                    <a:pt x="8046" y="6554"/>
                    <a:pt x="8073" y="6471"/>
                  </a:cubicBezTo>
                  <a:lnTo>
                    <a:pt x="8140" y="6238"/>
                  </a:lnTo>
                  <a:cubicBezTo>
                    <a:pt x="8173" y="6038"/>
                    <a:pt x="8240" y="5871"/>
                    <a:pt x="8307" y="5671"/>
                  </a:cubicBezTo>
                  <a:cubicBezTo>
                    <a:pt x="8340" y="5571"/>
                    <a:pt x="8273" y="5437"/>
                    <a:pt x="8173" y="5404"/>
                  </a:cubicBezTo>
                  <a:cubicBezTo>
                    <a:pt x="8147" y="5395"/>
                    <a:pt x="8122" y="5391"/>
                    <a:pt x="8099" y="5391"/>
                  </a:cubicBezTo>
                  <a:close/>
                  <a:moveTo>
                    <a:pt x="7706" y="7005"/>
                  </a:moveTo>
                  <a:cubicBezTo>
                    <a:pt x="7640" y="7005"/>
                    <a:pt x="7573" y="7005"/>
                    <a:pt x="7506" y="7072"/>
                  </a:cubicBezTo>
                  <a:cubicBezTo>
                    <a:pt x="7473" y="7105"/>
                    <a:pt x="7473" y="7139"/>
                    <a:pt x="7473" y="7172"/>
                  </a:cubicBezTo>
                  <a:cubicBezTo>
                    <a:pt x="7406" y="7472"/>
                    <a:pt x="7339" y="7739"/>
                    <a:pt x="7306" y="8006"/>
                  </a:cubicBezTo>
                  <a:cubicBezTo>
                    <a:pt x="7306" y="8106"/>
                    <a:pt x="7373" y="8206"/>
                    <a:pt x="7473" y="8239"/>
                  </a:cubicBezTo>
                  <a:cubicBezTo>
                    <a:pt x="7491" y="8244"/>
                    <a:pt x="7508" y="8246"/>
                    <a:pt x="7525" y="8246"/>
                  </a:cubicBezTo>
                  <a:cubicBezTo>
                    <a:pt x="7631" y="8246"/>
                    <a:pt x="7706" y="8159"/>
                    <a:pt x="7706" y="8073"/>
                  </a:cubicBezTo>
                  <a:cubicBezTo>
                    <a:pt x="7773" y="7806"/>
                    <a:pt x="7806" y="7539"/>
                    <a:pt x="7873" y="7272"/>
                  </a:cubicBezTo>
                  <a:cubicBezTo>
                    <a:pt x="7906" y="7139"/>
                    <a:pt x="7840" y="7038"/>
                    <a:pt x="7706" y="7005"/>
                  </a:cubicBezTo>
                  <a:close/>
                  <a:moveTo>
                    <a:pt x="7439" y="8640"/>
                  </a:moveTo>
                  <a:cubicBezTo>
                    <a:pt x="7373" y="8640"/>
                    <a:pt x="7306" y="8673"/>
                    <a:pt x="7273" y="8706"/>
                  </a:cubicBezTo>
                  <a:cubicBezTo>
                    <a:pt x="7239" y="8740"/>
                    <a:pt x="7206" y="8806"/>
                    <a:pt x="7206" y="8840"/>
                  </a:cubicBezTo>
                  <a:cubicBezTo>
                    <a:pt x="7173" y="9140"/>
                    <a:pt x="7173" y="9440"/>
                    <a:pt x="7173" y="9707"/>
                  </a:cubicBezTo>
                  <a:cubicBezTo>
                    <a:pt x="7173" y="9807"/>
                    <a:pt x="7273" y="9907"/>
                    <a:pt x="7406" y="9907"/>
                  </a:cubicBezTo>
                  <a:cubicBezTo>
                    <a:pt x="7506" y="9907"/>
                    <a:pt x="7606" y="9807"/>
                    <a:pt x="7606" y="9674"/>
                  </a:cubicBezTo>
                  <a:cubicBezTo>
                    <a:pt x="7606" y="9440"/>
                    <a:pt x="7606" y="9173"/>
                    <a:pt x="7640" y="8873"/>
                  </a:cubicBezTo>
                  <a:cubicBezTo>
                    <a:pt x="7640" y="8773"/>
                    <a:pt x="7540" y="8673"/>
                    <a:pt x="7439" y="8640"/>
                  </a:cubicBezTo>
                  <a:close/>
                  <a:moveTo>
                    <a:pt x="8207" y="9874"/>
                  </a:moveTo>
                  <a:cubicBezTo>
                    <a:pt x="8140" y="9874"/>
                    <a:pt x="8107" y="9907"/>
                    <a:pt x="8073" y="9941"/>
                  </a:cubicBezTo>
                  <a:cubicBezTo>
                    <a:pt x="8040" y="9974"/>
                    <a:pt x="8007" y="10007"/>
                    <a:pt x="8007" y="10074"/>
                  </a:cubicBezTo>
                  <a:cubicBezTo>
                    <a:pt x="8007" y="10174"/>
                    <a:pt x="8107" y="10274"/>
                    <a:pt x="8207" y="10274"/>
                  </a:cubicBezTo>
                  <a:cubicBezTo>
                    <a:pt x="8474" y="10274"/>
                    <a:pt x="8740" y="10307"/>
                    <a:pt x="9007" y="10374"/>
                  </a:cubicBezTo>
                  <a:cubicBezTo>
                    <a:pt x="9021" y="10379"/>
                    <a:pt x="9035" y="10381"/>
                    <a:pt x="9049" y="10381"/>
                  </a:cubicBezTo>
                  <a:cubicBezTo>
                    <a:pt x="9141" y="10381"/>
                    <a:pt x="9241" y="10294"/>
                    <a:pt x="9241" y="10207"/>
                  </a:cubicBezTo>
                  <a:cubicBezTo>
                    <a:pt x="9274" y="10107"/>
                    <a:pt x="9207" y="9974"/>
                    <a:pt x="9074" y="9974"/>
                  </a:cubicBezTo>
                  <a:cubicBezTo>
                    <a:pt x="8807" y="9907"/>
                    <a:pt x="8507" y="9874"/>
                    <a:pt x="8207" y="9874"/>
                  </a:cubicBezTo>
                  <a:close/>
                  <a:moveTo>
                    <a:pt x="9813" y="10219"/>
                  </a:moveTo>
                  <a:cubicBezTo>
                    <a:pt x="9764" y="10219"/>
                    <a:pt x="9713" y="10235"/>
                    <a:pt x="9674" y="10274"/>
                  </a:cubicBezTo>
                  <a:cubicBezTo>
                    <a:pt x="9674" y="10307"/>
                    <a:pt x="9641" y="10307"/>
                    <a:pt x="9641" y="10341"/>
                  </a:cubicBezTo>
                  <a:cubicBezTo>
                    <a:pt x="9608" y="10441"/>
                    <a:pt x="9641" y="10574"/>
                    <a:pt x="9741" y="10608"/>
                  </a:cubicBezTo>
                  <a:cubicBezTo>
                    <a:pt x="9975" y="10708"/>
                    <a:pt x="10141" y="10841"/>
                    <a:pt x="10308" y="10975"/>
                  </a:cubicBezTo>
                  <a:cubicBezTo>
                    <a:pt x="10342" y="11008"/>
                    <a:pt x="10342" y="11008"/>
                    <a:pt x="10375" y="11041"/>
                  </a:cubicBezTo>
                  <a:cubicBezTo>
                    <a:pt x="10408" y="11075"/>
                    <a:pt x="10458" y="11091"/>
                    <a:pt x="10513" y="11091"/>
                  </a:cubicBezTo>
                  <a:cubicBezTo>
                    <a:pt x="10567" y="11091"/>
                    <a:pt x="10625" y="11075"/>
                    <a:pt x="10675" y="11041"/>
                  </a:cubicBezTo>
                  <a:cubicBezTo>
                    <a:pt x="10742" y="10941"/>
                    <a:pt x="10742" y="10808"/>
                    <a:pt x="10675" y="10741"/>
                  </a:cubicBezTo>
                  <a:cubicBezTo>
                    <a:pt x="10642" y="10708"/>
                    <a:pt x="10608" y="10674"/>
                    <a:pt x="10575" y="10674"/>
                  </a:cubicBezTo>
                  <a:cubicBezTo>
                    <a:pt x="10408" y="10508"/>
                    <a:pt x="10175" y="10341"/>
                    <a:pt x="9908" y="10241"/>
                  </a:cubicBezTo>
                  <a:cubicBezTo>
                    <a:pt x="9880" y="10227"/>
                    <a:pt x="9847" y="10219"/>
                    <a:pt x="9813" y="10219"/>
                  </a:cubicBezTo>
                  <a:close/>
                  <a:moveTo>
                    <a:pt x="5784" y="10362"/>
                  </a:moveTo>
                  <a:cubicBezTo>
                    <a:pt x="5757" y="10362"/>
                    <a:pt x="5730" y="10366"/>
                    <a:pt x="5705" y="10374"/>
                  </a:cubicBezTo>
                  <a:cubicBezTo>
                    <a:pt x="5438" y="10474"/>
                    <a:pt x="5171" y="10608"/>
                    <a:pt x="4938" y="10741"/>
                  </a:cubicBezTo>
                  <a:cubicBezTo>
                    <a:pt x="4904" y="10774"/>
                    <a:pt x="4904" y="10774"/>
                    <a:pt x="4871" y="10808"/>
                  </a:cubicBezTo>
                  <a:cubicBezTo>
                    <a:pt x="4804" y="10875"/>
                    <a:pt x="4804" y="10941"/>
                    <a:pt x="4838" y="11041"/>
                  </a:cubicBezTo>
                  <a:cubicBezTo>
                    <a:pt x="4881" y="11106"/>
                    <a:pt x="4952" y="11143"/>
                    <a:pt x="5023" y="11143"/>
                  </a:cubicBezTo>
                  <a:cubicBezTo>
                    <a:pt x="5063" y="11143"/>
                    <a:pt x="5102" y="11132"/>
                    <a:pt x="5138" y="11108"/>
                  </a:cubicBezTo>
                  <a:cubicBezTo>
                    <a:pt x="5371" y="10975"/>
                    <a:pt x="5605" y="10875"/>
                    <a:pt x="5872" y="10741"/>
                  </a:cubicBezTo>
                  <a:cubicBezTo>
                    <a:pt x="5972" y="10708"/>
                    <a:pt x="6005" y="10574"/>
                    <a:pt x="5972" y="10474"/>
                  </a:cubicBezTo>
                  <a:cubicBezTo>
                    <a:pt x="5947" y="10399"/>
                    <a:pt x="5865" y="10362"/>
                    <a:pt x="5784" y="10362"/>
                  </a:cubicBezTo>
                  <a:close/>
                  <a:moveTo>
                    <a:pt x="7339" y="9907"/>
                  </a:moveTo>
                  <a:cubicBezTo>
                    <a:pt x="7073" y="9941"/>
                    <a:pt x="6806" y="10007"/>
                    <a:pt x="6505" y="10074"/>
                  </a:cubicBezTo>
                  <a:cubicBezTo>
                    <a:pt x="6472" y="10107"/>
                    <a:pt x="6439" y="10107"/>
                    <a:pt x="6405" y="10141"/>
                  </a:cubicBezTo>
                  <a:cubicBezTo>
                    <a:pt x="6372" y="10207"/>
                    <a:pt x="6339" y="10274"/>
                    <a:pt x="6372" y="10341"/>
                  </a:cubicBezTo>
                  <a:cubicBezTo>
                    <a:pt x="6400" y="10423"/>
                    <a:pt x="6472" y="10483"/>
                    <a:pt x="6553" y="10483"/>
                  </a:cubicBezTo>
                  <a:cubicBezTo>
                    <a:pt x="6570" y="10483"/>
                    <a:pt x="6588" y="10480"/>
                    <a:pt x="6606" y="10474"/>
                  </a:cubicBezTo>
                  <a:cubicBezTo>
                    <a:pt x="6872" y="10408"/>
                    <a:pt x="7139" y="10374"/>
                    <a:pt x="7373" y="10341"/>
                  </a:cubicBezTo>
                  <a:lnTo>
                    <a:pt x="7373" y="10341"/>
                  </a:lnTo>
                  <a:cubicBezTo>
                    <a:pt x="7306" y="10374"/>
                    <a:pt x="7239" y="10474"/>
                    <a:pt x="7273" y="10541"/>
                  </a:cubicBezTo>
                  <a:cubicBezTo>
                    <a:pt x="7306" y="10875"/>
                    <a:pt x="7373" y="11141"/>
                    <a:pt x="7473" y="11408"/>
                  </a:cubicBezTo>
                  <a:cubicBezTo>
                    <a:pt x="7497" y="11480"/>
                    <a:pt x="7573" y="11535"/>
                    <a:pt x="7651" y="11535"/>
                  </a:cubicBezTo>
                  <a:cubicBezTo>
                    <a:pt x="7681" y="11535"/>
                    <a:pt x="7712" y="11527"/>
                    <a:pt x="7740" y="11508"/>
                  </a:cubicBezTo>
                  <a:cubicBezTo>
                    <a:pt x="7873" y="11475"/>
                    <a:pt x="7906" y="11375"/>
                    <a:pt x="7873" y="11241"/>
                  </a:cubicBezTo>
                  <a:cubicBezTo>
                    <a:pt x="7773" y="11008"/>
                    <a:pt x="7706" y="10774"/>
                    <a:pt x="7673" y="10474"/>
                  </a:cubicBezTo>
                  <a:cubicBezTo>
                    <a:pt x="7673" y="10374"/>
                    <a:pt x="7573" y="10307"/>
                    <a:pt x="7473" y="10307"/>
                  </a:cubicBezTo>
                  <a:cubicBezTo>
                    <a:pt x="7540" y="10274"/>
                    <a:pt x="7606" y="10207"/>
                    <a:pt x="7573" y="10107"/>
                  </a:cubicBezTo>
                  <a:cubicBezTo>
                    <a:pt x="7573" y="9974"/>
                    <a:pt x="7473" y="9907"/>
                    <a:pt x="7339" y="9907"/>
                  </a:cubicBezTo>
                  <a:close/>
                  <a:moveTo>
                    <a:pt x="4340" y="11181"/>
                  </a:moveTo>
                  <a:cubicBezTo>
                    <a:pt x="4294" y="11181"/>
                    <a:pt x="4246" y="11200"/>
                    <a:pt x="4204" y="11241"/>
                  </a:cubicBezTo>
                  <a:cubicBezTo>
                    <a:pt x="3970" y="11408"/>
                    <a:pt x="3770" y="11575"/>
                    <a:pt x="3570" y="11775"/>
                  </a:cubicBezTo>
                  <a:cubicBezTo>
                    <a:pt x="3570" y="11775"/>
                    <a:pt x="3537" y="11775"/>
                    <a:pt x="3537" y="11809"/>
                  </a:cubicBezTo>
                  <a:cubicBezTo>
                    <a:pt x="3470" y="11875"/>
                    <a:pt x="3470" y="12009"/>
                    <a:pt x="3537" y="12075"/>
                  </a:cubicBezTo>
                  <a:cubicBezTo>
                    <a:pt x="3587" y="12125"/>
                    <a:pt x="3645" y="12150"/>
                    <a:pt x="3699" y="12150"/>
                  </a:cubicBezTo>
                  <a:cubicBezTo>
                    <a:pt x="3754" y="12150"/>
                    <a:pt x="3804" y="12125"/>
                    <a:pt x="3837" y="12075"/>
                  </a:cubicBezTo>
                  <a:cubicBezTo>
                    <a:pt x="4037" y="11909"/>
                    <a:pt x="4237" y="11708"/>
                    <a:pt x="4471" y="11542"/>
                  </a:cubicBezTo>
                  <a:cubicBezTo>
                    <a:pt x="4537" y="11475"/>
                    <a:pt x="4571" y="11342"/>
                    <a:pt x="4504" y="11275"/>
                  </a:cubicBezTo>
                  <a:cubicBezTo>
                    <a:pt x="4465" y="11217"/>
                    <a:pt x="4404" y="11181"/>
                    <a:pt x="4340" y="11181"/>
                  </a:cubicBezTo>
                  <a:close/>
                  <a:moveTo>
                    <a:pt x="10964" y="11366"/>
                  </a:moveTo>
                  <a:cubicBezTo>
                    <a:pt x="10945" y="11366"/>
                    <a:pt x="10926" y="11369"/>
                    <a:pt x="10909" y="11375"/>
                  </a:cubicBezTo>
                  <a:cubicBezTo>
                    <a:pt x="10875" y="11408"/>
                    <a:pt x="10842" y="11408"/>
                    <a:pt x="10809" y="11442"/>
                  </a:cubicBezTo>
                  <a:cubicBezTo>
                    <a:pt x="10775" y="11508"/>
                    <a:pt x="10742" y="11575"/>
                    <a:pt x="10775" y="11642"/>
                  </a:cubicBezTo>
                  <a:cubicBezTo>
                    <a:pt x="10842" y="11875"/>
                    <a:pt x="10842" y="12109"/>
                    <a:pt x="10708" y="12276"/>
                  </a:cubicBezTo>
                  <a:cubicBezTo>
                    <a:pt x="10675" y="12376"/>
                    <a:pt x="10708" y="12509"/>
                    <a:pt x="10809" y="12576"/>
                  </a:cubicBezTo>
                  <a:cubicBezTo>
                    <a:pt x="10835" y="12585"/>
                    <a:pt x="10862" y="12589"/>
                    <a:pt x="10888" y="12589"/>
                  </a:cubicBezTo>
                  <a:cubicBezTo>
                    <a:pt x="10960" y="12589"/>
                    <a:pt x="11027" y="12558"/>
                    <a:pt x="11075" y="12509"/>
                  </a:cubicBezTo>
                  <a:cubicBezTo>
                    <a:pt x="11242" y="12209"/>
                    <a:pt x="11276" y="11875"/>
                    <a:pt x="11175" y="11508"/>
                  </a:cubicBezTo>
                  <a:cubicBezTo>
                    <a:pt x="11148" y="11426"/>
                    <a:pt x="11053" y="11366"/>
                    <a:pt x="10964" y="11366"/>
                  </a:cubicBezTo>
                  <a:close/>
                  <a:moveTo>
                    <a:pt x="8086" y="11862"/>
                  </a:moveTo>
                  <a:cubicBezTo>
                    <a:pt x="8037" y="11862"/>
                    <a:pt x="7985" y="11879"/>
                    <a:pt x="7940" y="11909"/>
                  </a:cubicBezTo>
                  <a:cubicBezTo>
                    <a:pt x="7940" y="11909"/>
                    <a:pt x="7906" y="11909"/>
                    <a:pt x="7906" y="11942"/>
                  </a:cubicBezTo>
                  <a:cubicBezTo>
                    <a:pt x="7840" y="12009"/>
                    <a:pt x="7840" y="12109"/>
                    <a:pt x="7906" y="12175"/>
                  </a:cubicBezTo>
                  <a:cubicBezTo>
                    <a:pt x="8007" y="12342"/>
                    <a:pt x="8140" y="12476"/>
                    <a:pt x="8273" y="12609"/>
                  </a:cubicBezTo>
                  <a:cubicBezTo>
                    <a:pt x="8340" y="12676"/>
                    <a:pt x="8440" y="12743"/>
                    <a:pt x="8540" y="12809"/>
                  </a:cubicBezTo>
                  <a:cubicBezTo>
                    <a:pt x="8576" y="12833"/>
                    <a:pt x="8615" y="12844"/>
                    <a:pt x="8655" y="12844"/>
                  </a:cubicBezTo>
                  <a:cubicBezTo>
                    <a:pt x="8727" y="12844"/>
                    <a:pt x="8797" y="12807"/>
                    <a:pt x="8840" y="12743"/>
                  </a:cubicBezTo>
                  <a:cubicBezTo>
                    <a:pt x="8907" y="12676"/>
                    <a:pt x="8874" y="12542"/>
                    <a:pt x="8774" y="12476"/>
                  </a:cubicBezTo>
                  <a:cubicBezTo>
                    <a:pt x="8707" y="12409"/>
                    <a:pt x="8607" y="12342"/>
                    <a:pt x="8540" y="12276"/>
                  </a:cubicBezTo>
                  <a:cubicBezTo>
                    <a:pt x="8440" y="12175"/>
                    <a:pt x="8340" y="12075"/>
                    <a:pt x="8240" y="11942"/>
                  </a:cubicBezTo>
                  <a:cubicBezTo>
                    <a:pt x="8203" y="11887"/>
                    <a:pt x="8146" y="11862"/>
                    <a:pt x="8086" y="11862"/>
                  </a:cubicBezTo>
                  <a:close/>
                  <a:moveTo>
                    <a:pt x="10242" y="12667"/>
                  </a:moveTo>
                  <a:cubicBezTo>
                    <a:pt x="10221" y="12667"/>
                    <a:pt x="10198" y="12670"/>
                    <a:pt x="10175" y="12676"/>
                  </a:cubicBezTo>
                  <a:cubicBezTo>
                    <a:pt x="10028" y="12725"/>
                    <a:pt x="9846" y="12756"/>
                    <a:pt x="9667" y="12756"/>
                  </a:cubicBezTo>
                  <a:cubicBezTo>
                    <a:pt x="9602" y="12756"/>
                    <a:pt x="9537" y="12751"/>
                    <a:pt x="9474" y="12743"/>
                  </a:cubicBezTo>
                  <a:cubicBezTo>
                    <a:pt x="9374" y="12743"/>
                    <a:pt x="9307" y="12743"/>
                    <a:pt x="9274" y="12809"/>
                  </a:cubicBezTo>
                  <a:cubicBezTo>
                    <a:pt x="9241" y="12843"/>
                    <a:pt x="9241" y="12876"/>
                    <a:pt x="9207" y="12909"/>
                  </a:cubicBezTo>
                  <a:cubicBezTo>
                    <a:pt x="9207" y="13009"/>
                    <a:pt x="9274" y="13143"/>
                    <a:pt x="9408" y="13143"/>
                  </a:cubicBezTo>
                  <a:cubicBezTo>
                    <a:pt x="9514" y="13166"/>
                    <a:pt x="9624" y="13178"/>
                    <a:pt x="9735" y="13178"/>
                  </a:cubicBezTo>
                  <a:cubicBezTo>
                    <a:pt x="9936" y="13178"/>
                    <a:pt x="10136" y="13141"/>
                    <a:pt x="10308" y="13076"/>
                  </a:cubicBezTo>
                  <a:cubicBezTo>
                    <a:pt x="10442" y="13043"/>
                    <a:pt x="10475" y="12909"/>
                    <a:pt x="10442" y="12809"/>
                  </a:cubicBezTo>
                  <a:cubicBezTo>
                    <a:pt x="10414" y="12727"/>
                    <a:pt x="10342" y="12667"/>
                    <a:pt x="10242" y="12667"/>
                  </a:cubicBezTo>
                  <a:close/>
                  <a:moveTo>
                    <a:pt x="3135" y="12329"/>
                  </a:moveTo>
                  <a:cubicBezTo>
                    <a:pt x="3080" y="12329"/>
                    <a:pt x="3025" y="12354"/>
                    <a:pt x="2970" y="12409"/>
                  </a:cubicBezTo>
                  <a:cubicBezTo>
                    <a:pt x="2803" y="12642"/>
                    <a:pt x="2636" y="12876"/>
                    <a:pt x="2469" y="13109"/>
                  </a:cubicBezTo>
                  <a:cubicBezTo>
                    <a:pt x="2403" y="13210"/>
                    <a:pt x="2436" y="13343"/>
                    <a:pt x="2536" y="13410"/>
                  </a:cubicBezTo>
                  <a:cubicBezTo>
                    <a:pt x="2571" y="13433"/>
                    <a:pt x="2611" y="13444"/>
                    <a:pt x="2650" y="13444"/>
                  </a:cubicBezTo>
                  <a:cubicBezTo>
                    <a:pt x="2722" y="13444"/>
                    <a:pt x="2793" y="13408"/>
                    <a:pt x="2836" y="13343"/>
                  </a:cubicBezTo>
                  <a:cubicBezTo>
                    <a:pt x="2970" y="13109"/>
                    <a:pt x="3136" y="12876"/>
                    <a:pt x="3303" y="12676"/>
                  </a:cubicBezTo>
                  <a:cubicBezTo>
                    <a:pt x="3370" y="12576"/>
                    <a:pt x="3370" y="12442"/>
                    <a:pt x="3270" y="12376"/>
                  </a:cubicBezTo>
                  <a:cubicBezTo>
                    <a:pt x="3225" y="12346"/>
                    <a:pt x="3180" y="12329"/>
                    <a:pt x="3135" y="12329"/>
                  </a:cubicBezTo>
                  <a:close/>
                  <a:moveTo>
                    <a:pt x="2225" y="13740"/>
                  </a:moveTo>
                  <a:cubicBezTo>
                    <a:pt x="2169" y="13740"/>
                    <a:pt x="2123" y="13769"/>
                    <a:pt x="2102" y="13810"/>
                  </a:cubicBezTo>
                  <a:cubicBezTo>
                    <a:pt x="2069" y="13810"/>
                    <a:pt x="2069" y="13843"/>
                    <a:pt x="2069" y="13843"/>
                  </a:cubicBezTo>
                  <a:cubicBezTo>
                    <a:pt x="1936" y="14110"/>
                    <a:pt x="1802" y="14377"/>
                    <a:pt x="1735" y="14644"/>
                  </a:cubicBezTo>
                  <a:cubicBezTo>
                    <a:pt x="1669" y="14744"/>
                    <a:pt x="1735" y="14877"/>
                    <a:pt x="1835" y="14911"/>
                  </a:cubicBezTo>
                  <a:cubicBezTo>
                    <a:pt x="1867" y="14919"/>
                    <a:pt x="1897" y="14923"/>
                    <a:pt x="1924" y="14923"/>
                  </a:cubicBezTo>
                  <a:cubicBezTo>
                    <a:pt x="2012" y="14923"/>
                    <a:pt x="2077" y="14879"/>
                    <a:pt x="2102" y="14777"/>
                  </a:cubicBezTo>
                  <a:cubicBezTo>
                    <a:pt x="2202" y="14544"/>
                    <a:pt x="2302" y="14277"/>
                    <a:pt x="2436" y="14043"/>
                  </a:cubicBezTo>
                  <a:cubicBezTo>
                    <a:pt x="2469" y="13943"/>
                    <a:pt x="2436" y="13810"/>
                    <a:pt x="2336" y="13777"/>
                  </a:cubicBezTo>
                  <a:cubicBezTo>
                    <a:pt x="2298" y="13751"/>
                    <a:pt x="2259" y="13740"/>
                    <a:pt x="2225" y="13740"/>
                  </a:cubicBezTo>
                  <a:close/>
                  <a:moveTo>
                    <a:pt x="1735" y="15311"/>
                  </a:moveTo>
                  <a:cubicBezTo>
                    <a:pt x="1635" y="15311"/>
                    <a:pt x="1569" y="15311"/>
                    <a:pt x="1535" y="15378"/>
                  </a:cubicBezTo>
                  <a:cubicBezTo>
                    <a:pt x="1502" y="15411"/>
                    <a:pt x="1502" y="15444"/>
                    <a:pt x="1469" y="15478"/>
                  </a:cubicBezTo>
                  <a:cubicBezTo>
                    <a:pt x="1402" y="15745"/>
                    <a:pt x="1368" y="16045"/>
                    <a:pt x="1335" y="16312"/>
                  </a:cubicBezTo>
                  <a:cubicBezTo>
                    <a:pt x="1335" y="16445"/>
                    <a:pt x="1435" y="16545"/>
                    <a:pt x="1535" y="16545"/>
                  </a:cubicBezTo>
                  <a:cubicBezTo>
                    <a:pt x="1669" y="16545"/>
                    <a:pt x="1769" y="16479"/>
                    <a:pt x="1769" y="16345"/>
                  </a:cubicBezTo>
                  <a:cubicBezTo>
                    <a:pt x="1769" y="16078"/>
                    <a:pt x="1835" y="15811"/>
                    <a:pt x="1869" y="15578"/>
                  </a:cubicBezTo>
                  <a:cubicBezTo>
                    <a:pt x="1902" y="15444"/>
                    <a:pt x="1835" y="15344"/>
                    <a:pt x="1735" y="15311"/>
                  </a:cubicBezTo>
                  <a:close/>
                  <a:moveTo>
                    <a:pt x="1587" y="16972"/>
                  </a:moveTo>
                  <a:cubicBezTo>
                    <a:pt x="1570" y="16972"/>
                    <a:pt x="1553" y="16974"/>
                    <a:pt x="1535" y="16979"/>
                  </a:cubicBezTo>
                  <a:cubicBezTo>
                    <a:pt x="1502" y="16979"/>
                    <a:pt x="1435" y="16979"/>
                    <a:pt x="1402" y="17046"/>
                  </a:cubicBezTo>
                  <a:cubicBezTo>
                    <a:pt x="1368" y="17079"/>
                    <a:pt x="1335" y="17146"/>
                    <a:pt x="1368" y="17179"/>
                  </a:cubicBezTo>
                  <a:cubicBezTo>
                    <a:pt x="1368" y="17479"/>
                    <a:pt x="1435" y="17779"/>
                    <a:pt x="1502" y="18046"/>
                  </a:cubicBezTo>
                  <a:cubicBezTo>
                    <a:pt x="1529" y="18129"/>
                    <a:pt x="1625" y="18188"/>
                    <a:pt x="1713" y="18188"/>
                  </a:cubicBezTo>
                  <a:cubicBezTo>
                    <a:pt x="1732" y="18188"/>
                    <a:pt x="1751" y="18186"/>
                    <a:pt x="1769" y="18180"/>
                  </a:cubicBezTo>
                  <a:cubicBezTo>
                    <a:pt x="1869" y="18146"/>
                    <a:pt x="1936" y="18046"/>
                    <a:pt x="1902" y="17946"/>
                  </a:cubicBezTo>
                  <a:cubicBezTo>
                    <a:pt x="1835" y="17679"/>
                    <a:pt x="1802" y="17413"/>
                    <a:pt x="1769" y="17146"/>
                  </a:cubicBezTo>
                  <a:cubicBezTo>
                    <a:pt x="1769" y="17059"/>
                    <a:pt x="1694" y="16972"/>
                    <a:pt x="1587" y="16972"/>
                  </a:cubicBezTo>
                  <a:close/>
                  <a:moveTo>
                    <a:pt x="2006" y="18553"/>
                  </a:moveTo>
                  <a:cubicBezTo>
                    <a:pt x="1974" y="18553"/>
                    <a:pt x="1939" y="18561"/>
                    <a:pt x="1902" y="18580"/>
                  </a:cubicBezTo>
                  <a:cubicBezTo>
                    <a:pt x="1902" y="18580"/>
                    <a:pt x="1869" y="18613"/>
                    <a:pt x="1869" y="18613"/>
                  </a:cubicBezTo>
                  <a:cubicBezTo>
                    <a:pt x="1802" y="18680"/>
                    <a:pt x="1769" y="18780"/>
                    <a:pt x="1835" y="18847"/>
                  </a:cubicBezTo>
                  <a:cubicBezTo>
                    <a:pt x="1936" y="19114"/>
                    <a:pt x="2102" y="19381"/>
                    <a:pt x="2269" y="19614"/>
                  </a:cubicBezTo>
                  <a:cubicBezTo>
                    <a:pt x="2310" y="19655"/>
                    <a:pt x="2377" y="19684"/>
                    <a:pt x="2446" y="19684"/>
                  </a:cubicBezTo>
                  <a:cubicBezTo>
                    <a:pt x="2488" y="19684"/>
                    <a:pt x="2531" y="19673"/>
                    <a:pt x="2569" y="19647"/>
                  </a:cubicBezTo>
                  <a:cubicBezTo>
                    <a:pt x="2669" y="19581"/>
                    <a:pt x="2669" y="19447"/>
                    <a:pt x="2603" y="19347"/>
                  </a:cubicBezTo>
                  <a:cubicBezTo>
                    <a:pt x="2436" y="19147"/>
                    <a:pt x="2302" y="18914"/>
                    <a:pt x="2202" y="18680"/>
                  </a:cubicBezTo>
                  <a:cubicBezTo>
                    <a:pt x="2154" y="18608"/>
                    <a:pt x="2089" y="18553"/>
                    <a:pt x="2006" y="18553"/>
                  </a:cubicBezTo>
                  <a:close/>
                  <a:moveTo>
                    <a:pt x="5038" y="19614"/>
                  </a:moveTo>
                  <a:cubicBezTo>
                    <a:pt x="4738" y="19614"/>
                    <a:pt x="4437" y="19647"/>
                    <a:pt x="4137" y="19748"/>
                  </a:cubicBezTo>
                  <a:cubicBezTo>
                    <a:pt x="4104" y="19748"/>
                    <a:pt x="4070" y="19781"/>
                    <a:pt x="4037" y="19814"/>
                  </a:cubicBezTo>
                  <a:cubicBezTo>
                    <a:pt x="4004" y="19848"/>
                    <a:pt x="3970" y="19948"/>
                    <a:pt x="4004" y="20014"/>
                  </a:cubicBezTo>
                  <a:cubicBezTo>
                    <a:pt x="4031" y="20097"/>
                    <a:pt x="4104" y="20157"/>
                    <a:pt x="4203" y="20157"/>
                  </a:cubicBezTo>
                  <a:cubicBezTo>
                    <a:pt x="4224" y="20157"/>
                    <a:pt x="4247" y="20154"/>
                    <a:pt x="4271" y="20148"/>
                  </a:cubicBezTo>
                  <a:cubicBezTo>
                    <a:pt x="4446" y="20073"/>
                    <a:pt x="4640" y="20035"/>
                    <a:pt x="4824" y="20035"/>
                  </a:cubicBezTo>
                  <a:cubicBezTo>
                    <a:pt x="4886" y="20035"/>
                    <a:pt x="4946" y="20039"/>
                    <a:pt x="5004" y="20048"/>
                  </a:cubicBezTo>
                  <a:cubicBezTo>
                    <a:pt x="5138" y="20048"/>
                    <a:pt x="5205" y="19948"/>
                    <a:pt x="5238" y="19848"/>
                  </a:cubicBezTo>
                  <a:cubicBezTo>
                    <a:pt x="5238" y="19714"/>
                    <a:pt x="5138" y="19614"/>
                    <a:pt x="5038" y="19614"/>
                  </a:cubicBezTo>
                  <a:close/>
                  <a:moveTo>
                    <a:pt x="5818" y="19811"/>
                  </a:moveTo>
                  <a:cubicBezTo>
                    <a:pt x="5767" y="19811"/>
                    <a:pt x="5713" y="19840"/>
                    <a:pt x="5672" y="19881"/>
                  </a:cubicBezTo>
                  <a:cubicBezTo>
                    <a:pt x="5638" y="19881"/>
                    <a:pt x="5638" y="19914"/>
                    <a:pt x="5638" y="19948"/>
                  </a:cubicBezTo>
                  <a:cubicBezTo>
                    <a:pt x="5571" y="20048"/>
                    <a:pt x="5638" y="20148"/>
                    <a:pt x="5738" y="20215"/>
                  </a:cubicBezTo>
                  <a:cubicBezTo>
                    <a:pt x="5872" y="20281"/>
                    <a:pt x="6038" y="20381"/>
                    <a:pt x="6139" y="20481"/>
                  </a:cubicBezTo>
                  <a:cubicBezTo>
                    <a:pt x="6205" y="20548"/>
                    <a:pt x="6272" y="20581"/>
                    <a:pt x="6305" y="20648"/>
                  </a:cubicBezTo>
                  <a:cubicBezTo>
                    <a:pt x="6342" y="20703"/>
                    <a:pt x="6399" y="20728"/>
                    <a:pt x="6459" y="20728"/>
                  </a:cubicBezTo>
                  <a:cubicBezTo>
                    <a:pt x="6509" y="20728"/>
                    <a:pt x="6561" y="20712"/>
                    <a:pt x="6606" y="20682"/>
                  </a:cubicBezTo>
                  <a:cubicBezTo>
                    <a:pt x="6706" y="20615"/>
                    <a:pt x="6706" y="20481"/>
                    <a:pt x="6639" y="20415"/>
                  </a:cubicBezTo>
                  <a:cubicBezTo>
                    <a:pt x="6572" y="20315"/>
                    <a:pt x="6505" y="20248"/>
                    <a:pt x="6439" y="20181"/>
                  </a:cubicBezTo>
                  <a:cubicBezTo>
                    <a:pt x="6272" y="20048"/>
                    <a:pt x="6105" y="19914"/>
                    <a:pt x="5905" y="19848"/>
                  </a:cubicBezTo>
                  <a:cubicBezTo>
                    <a:pt x="5880" y="19822"/>
                    <a:pt x="5849" y="19811"/>
                    <a:pt x="5818" y="19811"/>
                  </a:cubicBezTo>
                  <a:close/>
                  <a:moveTo>
                    <a:pt x="2974" y="19898"/>
                  </a:moveTo>
                  <a:cubicBezTo>
                    <a:pt x="2920" y="19898"/>
                    <a:pt x="2870" y="19914"/>
                    <a:pt x="2836" y="19948"/>
                  </a:cubicBezTo>
                  <a:cubicBezTo>
                    <a:pt x="2836" y="19981"/>
                    <a:pt x="2836" y="19981"/>
                    <a:pt x="2836" y="19981"/>
                  </a:cubicBezTo>
                  <a:cubicBezTo>
                    <a:pt x="2769" y="20048"/>
                    <a:pt x="2769" y="20181"/>
                    <a:pt x="2836" y="20248"/>
                  </a:cubicBezTo>
                  <a:cubicBezTo>
                    <a:pt x="2903" y="20315"/>
                    <a:pt x="2936" y="20348"/>
                    <a:pt x="3003" y="20415"/>
                  </a:cubicBezTo>
                  <a:cubicBezTo>
                    <a:pt x="2903" y="20515"/>
                    <a:pt x="2769" y="20615"/>
                    <a:pt x="2669" y="20715"/>
                  </a:cubicBezTo>
                  <a:cubicBezTo>
                    <a:pt x="2603" y="20815"/>
                    <a:pt x="2603" y="20948"/>
                    <a:pt x="2669" y="21015"/>
                  </a:cubicBezTo>
                  <a:cubicBezTo>
                    <a:pt x="2719" y="21048"/>
                    <a:pt x="2778" y="21065"/>
                    <a:pt x="2832" y="21065"/>
                  </a:cubicBezTo>
                  <a:cubicBezTo>
                    <a:pt x="2886" y="21065"/>
                    <a:pt x="2936" y="21048"/>
                    <a:pt x="2970" y="21015"/>
                  </a:cubicBezTo>
                  <a:cubicBezTo>
                    <a:pt x="3103" y="20882"/>
                    <a:pt x="3203" y="20782"/>
                    <a:pt x="3303" y="20682"/>
                  </a:cubicBezTo>
                  <a:cubicBezTo>
                    <a:pt x="3370" y="20748"/>
                    <a:pt x="3437" y="20782"/>
                    <a:pt x="3503" y="20815"/>
                  </a:cubicBezTo>
                  <a:cubicBezTo>
                    <a:pt x="3533" y="20845"/>
                    <a:pt x="3577" y="20861"/>
                    <a:pt x="3622" y="20861"/>
                  </a:cubicBezTo>
                  <a:cubicBezTo>
                    <a:pt x="3677" y="20861"/>
                    <a:pt x="3733" y="20837"/>
                    <a:pt x="3770" y="20782"/>
                  </a:cubicBezTo>
                  <a:cubicBezTo>
                    <a:pt x="3837" y="20682"/>
                    <a:pt x="3837" y="20548"/>
                    <a:pt x="3737" y="20481"/>
                  </a:cubicBezTo>
                  <a:cubicBezTo>
                    <a:pt x="3703" y="20448"/>
                    <a:pt x="3670" y="20448"/>
                    <a:pt x="3637" y="20415"/>
                  </a:cubicBezTo>
                  <a:cubicBezTo>
                    <a:pt x="3670" y="20348"/>
                    <a:pt x="3670" y="20281"/>
                    <a:pt x="3637" y="20215"/>
                  </a:cubicBezTo>
                  <a:cubicBezTo>
                    <a:pt x="3594" y="20150"/>
                    <a:pt x="3523" y="20113"/>
                    <a:pt x="3451" y="20113"/>
                  </a:cubicBezTo>
                  <a:cubicBezTo>
                    <a:pt x="3412" y="20113"/>
                    <a:pt x="3372" y="20124"/>
                    <a:pt x="3337" y="20148"/>
                  </a:cubicBezTo>
                  <a:cubicBezTo>
                    <a:pt x="3270" y="20081"/>
                    <a:pt x="3203" y="20014"/>
                    <a:pt x="3136" y="19948"/>
                  </a:cubicBezTo>
                  <a:cubicBezTo>
                    <a:pt x="3086" y="19914"/>
                    <a:pt x="3028" y="19898"/>
                    <a:pt x="2974" y="19898"/>
                  </a:cubicBezTo>
                  <a:close/>
                  <a:moveTo>
                    <a:pt x="4309" y="20893"/>
                  </a:moveTo>
                  <a:cubicBezTo>
                    <a:pt x="4260" y="20893"/>
                    <a:pt x="4210" y="20909"/>
                    <a:pt x="4170" y="20948"/>
                  </a:cubicBezTo>
                  <a:cubicBezTo>
                    <a:pt x="4170" y="20982"/>
                    <a:pt x="4137" y="20982"/>
                    <a:pt x="4137" y="21015"/>
                  </a:cubicBezTo>
                  <a:cubicBezTo>
                    <a:pt x="4070" y="21115"/>
                    <a:pt x="4137" y="21215"/>
                    <a:pt x="4237" y="21282"/>
                  </a:cubicBezTo>
                  <a:cubicBezTo>
                    <a:pt x="4504" y="21415"/>
                    <a:pt x="4771" y="21549"/>
                    <a:pt x="5038" y="21616"/>
                  </a:cubicBezTo>
                  <a:cubicBezTo>
                    <a:pt x="5061" y="21623"/>
                    <a:pt x="5085" y="21628"/>
                    <a:pt x="5108" y="21628"/>
                  </a:cubicBezTo>
                  <a:cubicBezTo>
                    <a:pt x="5181" y="21628"/>
                    <a:pt x="5246" y="21584"/>
                    <a:pt x="5271" y="21482"/>
                  </a:cubicBezTo>
                  <a:cubicBezTo>
                    <a:pt x="5305" y="21382"/>
                    <a:pt x="5271" y="21249"/>
                    <a:pt x="5138" y="21215"/>
                  </a:cubicBezTo>
                  <a:cubicBezTo>
                    <a:pt x="4904" y="21149"/>
                    <a:pt x="4671" y="21048"/>
                    <a:pt x="4404" y="20915"/>
                  </a:cubicBezTo>
                  <a:cubicBezTo>
                    <a:pt x="4376" y="20901"/>
                    <a:pt x="4343" y="20893"/>
                    <a:pt x="4309" y="20893"/>
                  </a:cubicBezTo>
                  <a:close/>
                  <a:moveTo>
                    <a:pt x="6650" y="21088"/>
                  </a:moveTo>
                  <a:cubicBezTo>
                    <a:pt x="6572" y="21088"/>
                    <a:pt x="6496" y="21143"/>
                    <a:pt x="6472" y="21215"/>
                  </a:cubicBezTo>
                  <a:cubicBezTo>
                    <a:pt x="6372" y="21315"/>
                    <a:pt x="6205" y="21382"/>
                    <a:pt x="5905" y="21382"/>
                  </a:cubicBezTo>
                  <a:cubicBezTo>
                    <a:pt x="5838" y="21382"/>
                    <a:pt x="5772" y="21415"/>
                    <a:pt x="5738" y="21449"/>
                  </a:cubicBezTo>
                  <a:cubicBezTo>
                    <a:pt x="5705" y="21482"/>
                    <a:pt x="5705" y="21515"/>
                    <a:pt x="5705" y="21582"/>
                  </a:cubicBezTo>
                  <a:cubicBezTo>
                    <a:pt x="5705" y="21682"/>
                    <a:pt x="5772" y="21782"/>
                    <a:pt x="5905" y="21782"/>
                  </a:cubicBezTo>
                  <a:cubicBezTo>
                    <a:pt x="5942" y="21785"/>
                    <a:pt x="5979" y="21787"/>
                    <a:pt x="6014" y="21787"/>
                  </a:cubicBezTo>
                  <a:cubicBezTo>
                    <a:pt x="6394" y="21787"/>
                    <a:pt x="6684" y="21629"/>
                    <a:pt x="6806" y="21415"/>
                  </a:cubicBezTo>
                  <a:cubicBezTo>
                    <a:pt x="6872" y="21282"/>
                    <a:pt x="6839" y="21182"/>
                    <a:pt x="6739" y="21115"/>
                  </a:cubicBezTo>
                  <a:cubicBezTo>
                    <a:pt x="6711" y="21097"/>
                    <a:pt x="6680" y="21088"/>
                    <a:pt x="6650" y="21088"/>
                  </a:cubicBezTo>
                  <a:close/>
                  <a:moveTo>
                    <a:pt x="2290" y="21302"/>
                  </a:moveTo>
                  <a:cubicBezTo>
                    <a:pt x="2229" y="21302"/>
                    <a:pt x="2172" y="21327"/>
                    <a:pt x="2136" y="21382"/>
                  </a:cubicBezTo>
                  <a:cubicBezTo>
                    <a:pt x="1969" y="21616"/>
                    <a:pt x="1835" y="21849"/>
                    <a:pt x="1669" y="22116"/>
                  </a:cubicBezTo>
                  <a:cubicBezTo>
                    <a:pt x="1602" y="22216"/>
                    <a:pt x="1635" y="22349"/>
                    <a:pt x="1769" y="22383"/>
                  </a:cubicBezTo>
                  <a:cubicBezTo>
                    <a:pt x="1804" y="22406"/>
                    <a:pt x="1840" y="22417"/>
                    <a:pt x="1874" y="22417"/>
                  </a:cubicBezTo>
                  <a:cubicBezTo>
                    <a:pt x="1936" y="22417"/>
                    <a:pt x="1993" y="22381"/>
                    <a:pt x="2036" y="22316"/>
                  </a:cubicBezTo>
                  <a:cubicBezTo>
                    <a:pt x="2169" y="22083"/>
                    <a:pt x="2336" y="21849"/>
                    <a:pt x="2469" y="21649"/>
                  </a:cubicBezTo>
                  <a:cubicBezTo>
                    <a:pt x="2536" y="21549"/>
                    <a:pt x="2503" y="21415"/>
                    <a:pt x="2436" y="21349"/>
                  </a:cubicBezTo>
                  <a:cubicBezTo>
                    <a:pt x="2391" y="21319"/>
                    <a:pt x="2339" y="21302"/>
                    <a:pt x="2290" y="21302"/>
                  </a:cubicBezTo>
                  <a:close/>
                  <a:moveTo>
                    <a:pt x="1458" y="22747"/>
                  </a:moveTo>
                  <a:cubicBezTo>
                    <a:pt x="1402" y="22747"/>
                    <a:pt x="1356" y="22775"/>
                    <a:pt x="1335" y="22816"/>
                  </a:cubicBezTo>
                  <a:cubicBezTo>
                    <a:pt x="1302" y="22850"/>
                    <a:pt x="1302" y="22850"/>
                    <a:pt x="1302" y="22883"/>
                  </a:cubicBezTo>
                  <a:cubicBezTo>
                    <a:pt x="1168" y="23117"/>
                    <a:pt x="1068" y="23384"/>
                    <a:pt x="968" y="23650"/>
                  </a:cubicBezTo>
                  <a:cubicBezTo>
                    <a:pt x="901" y="23750"/>
                    <a:pt x="968" y="23884"/>
                    <a:pt x="1068" y="23917"/>
                  </a:cubicBezTo>
                  <a:cubicBezTo>
                    <a:pt x="1093" y="23926"/>
                    <a:pt x="1120" y="23930"/>
                    <a:pt x="1147" y="23930"/>
                  </a:cubicBezTo>
                  <a:cubicBezTo>
                    <a:pt x="1229" y="23930"/>
                    <a:pt x="1310" y="23892"/>
                    <a:pt x="1335" y="23817"/>
                  </a:cubicBezTo>
                  <a:cubicBezTo>
                    <a:pt x="1435" y="23550"/>
                    <a:pt x="1569" y="23283"/>
                    <a:pt x="1669" y="23050"/>
                  </a:cubicBezTo>
                  <a:cubicBezTo>
                    <a:pt x="1702" y="22950"/>
                    <a:pt x="1669" y="22816"/>
                    <a:pt x="1569" y="22783"/>
                  </a:cubicBezTo>
                  <a:cubicBezTo>
                    <a:pt x="1530" y="22758"/>
                    <a:pt x="1492" y="22747"/>
                    <a:pt x="1458" y="22747"/>
                  </a:cubicBezTo>
                  <a:close/>
                  <a:moveTo>
                    <a:pt x="875" y="24304"/>
                  </a:moveTo>
                  <a:cubicBezTo>
                    <a:pt x="817" y="24304"/>
                    <a:pt x="750" y="24335"/>
                    <a:pt x="701" y="24384"/>
                  </a:cubicBezTo>
                  <a:cubicBezTo>
                    <a:pt x="701" y="24384"/>
                    <a:pt x="668" y="24418"/>
                    <a:pt x="668" y="24451"/>
                  </a:cubicBezTo>
                  <a:cubicBezTo>
                    <a:pt x="601" y="24618"/>
                    <a:pt x="568" y="24818"/>
                    <a:pt x="501" y="25018"/>
                  </a:cubicBezTo>
                  <a:lnTo>
                    <a:pt x="434" y="25252"/>
                  </a:lnTo>
                  <a:cubicBezTo>
                    <a:pt x="401" y="25352"/>
                    <a:pt x="468" y="25485"/>
                    <a:pt x="568" y="25518"/>
                  </a:cubicBezTo>
                  <a:cubicBezTo>
                    <a:pt x="585" y="25524"/>
                    <a:pt x="603" y="25527"/>
                    <a:pt x="622" y="25527"/>
                  </a:cubicBezTo>
                  <a:cubicBezTo>
                    <a:pt x="711" y="25527"/>
                    <a:pt x="807" y="25462"/>
                    <a:pt x="835" y="25352"/>
                  </a:cubicBezTo>
                  <a:lnTo>
                    <a:pt x="901" y="25151"/>
                  </a:lnTo>
                  <a:cubicBezTo>
                    <a:pt x="935" y="24951"/>
                    <a:pt x="1002" y="24751"/>
                    <a:pt x="1068" y="24584"/>
                  </a:cubicBezTo>
                  <a:cubicBezTo>
                    <a:pt x="1102" y="24484"/>
                    <a:pt x="1035" y="24351"/>
                    <a:pt x="935" y="24318"/>
                  </a:cubicBezTo>
                  <a:cubicBezTo>
                    <a:pt x="917" y="24309"/>
                    <a:pt x="897" y="24304"/>
                    <a:pt x="875" y="24304"/>
                  </a:cubicBezTo>
                  <a:close/>
                  <a:moveTo>
                    <a:pt x="414" y="25906"/>
                  </a:moveTo>
                  <a:cubicBezTo>
                    <a:pt x="365" y="25906"/>
                    <a:pt x="317" y="25937"/>
                    <a:pt x="268" y="25985"/>
                  </a:cubicBezTo>
                  <a:cubicBezTo>
                    <a:pt x="268" y="26019"/>
                    <a:pt x="234" y="26052"/>
                    <a:pt x="234" y="26085"/>
                  </a:cubicBezTo>
                  <a:cubicBezTo>
                    <a:pt x="168" y="26352"/>
                    <a:pt x="134" y="26653"/>
                    <a:pt x="68" y="26919"/>
                  </a:cubicBezTo>
                  <a:cubicBezTo>
                    <a:pt x="68" y="27019"/>
                    <a:pt x="134" y="27120"/>
                    <a:pt x="268" y="27153"/>
                  </a:cubicBezTo>
                  <a:cubicBezTo>
                    <a:pt x="368" y="27153"/>
                    <a:pt x="468" y="27086"/>
                    <a:pt x="501" y="26953"/>
                  </a:cubicBezTo>
                  <a:cubicBezTo>
                    <a:pt x="535" y="26719"/>
                    <a:pt x="568" y="26419"/>
                    <a:pt x="635" y="26152"/>
                  </a:cubicBezTo>
                  <a:cubicBezTo>
                    <a:pt x="668" y="26052"/>
                    <a:pt x="601" y="25952"/>
                    <a:pt x="468" y="25919"/>
                  </a:cubicBezTo>
                  <a:cubicBezTo>
                    <a:pt x="450" y="25910"/>
                    <a:pt x="432" y="25906"/>
                    <a:pt x="414" y="25906"/>
                  </a:cubicBezTo>
                  <a:close/>
                  <a:moveTo>
                    <a:pt x="234" y="27553"/>
                  </a:moveTo>
                  <a:cubicBezTo>
                    <a:pt x="168" y="27553"/>
                    <a:pt x="101" y="27587"/>
                    <a:pt x="68" y="27620"/>
                  </a:cubicBezTo>
                  <a:cubicBezTo>
                    <a:pt x="34" y="27653"/>
                    <a:pt x="1" y="27720"/>
                    <a:pt x="1" y="27753"/>
                  </a:cubicBezTo>
                  <a:cubicBezTo>
                    <a:pt x="1" y="28054"/>
                    <a:pt x="1" y="28320"/>
                    <a:pt x="1" y="28621"/>
                  </a:cubicBezTo>
                  <a:cubicBezTo>
                    <a:pt x="1" y="28721"/>
                    <a:pt x="101" y="28821"/>
                    <a:pt x="201" y="28821"/>
                  </a:cubicBezTo>
                  <a:cubicBezTo>
                    <a:pt x="334" y="28821"/>
                    <a:pt x="434" y="28721"/>
                    <a:pt x="401" y="28587"/>
                  </a:cubicBezTo>
                  <a:cubicBezTo>
                    <a:pt x="401" y="28320"/>
                    <a:pt x="401" y="28054"/>
                    <a:pt x="434" y="27787"/>
                  </a:cubicBezTo>
                  <a:cubicBezTo>
                    <a:pt x="434" y="27653"/>
                    <a:pt x="334" y="27553"/>
                    <a:pt x="234" y="27553"/>
                  </a:cubicBezTo>
                  <a:close/>
                  <a:moveTo>
                    <a:pt x="234" y="29221"/>
                  </a:moveTo>
                  <a:cubicBezTo>
                    <a:pt x="201" y="29221"/>
                    <a:pt x="134" y="29254"/>
                    <a:pt x="101" y="29288"/>
                  </a:cubicBezTo>
                  <a:cubicBezTo>
                    <a:pt x="68" y="29354"/>
                    <a:pt x="68" y="29388"/>
                    <a:pt x="68" y="29455"/>
                  </a:cubicBezTo>
                  <a:cubicBezTo>
                    <a:pt x="101" y="29755"/>
                    <a:pt x="168" y="30022"/>
                    <a:pt x="201" y="30288"/>
                  </a:cubicBezTo>
                  <a:cubicBezTo>
                    <a:pt x="229" y="30399"/>
                    <a:pt x="325" y="30464"/>
                    <a:pt x="414" y="30464"/>
                  </a:cubicBezTo>
                  <a:cubicBezTo>
                    <a:pt x="433" y="30464"/>
                    <a:pt x="451" y="30461"/>
                    <a:pt x="468" y="30455"/>
                  </a:cubicBezTo>
                  <a:cubicBezTo>
                    <a:pt x="568" y="30422"/>
                    <a:pt x="635" y="30322"/>
                    <a:pt x="635" y="30222"/>
                  </a:cubicBezTo>
                  <a:cubicBezTo>
                    <a:pt x="568" y="29955"/>
                    <a:pt x="501" y="29688"/>
                    <a:pt x="468" y="29421"/>
                  </a:cubicBezTo>
                  <a:cubicBezTo>
                    <a:pt x="468" y="29288"/>
                    <a:pt x="368" y="29221"/>
                    <a:pt x="234" y="29221"/>
                  </a:cubicBezTo>
                  <a:close/>
                  <a:moveTo>
                    <a:pt x="635" y="30847"/>
                  </a:moveTo>
                  <a:cubicBezTo>
                    <a:pt x="614" y="30847"/>
                    <a:pt x="592" y="30850"/>
                    <a:pt x="568" y="30856"/>
                  </a:cubicBezTo>
                  <a:cubicBezTo>
                    <a:pt x="535" y="30889"/>
                    <a:pt x="501" y="30889"/>
                    <a:pt x="501" y="30922"/>
                  </a:cubicBezTo>
                  <a:cubicBezTo>
                    <a:pt x="434" y="30989"/>
                    <a:pt x="434" y="31056"/>
                    <a:pt x="434" y="31122"/>
                  </a:cubicBezTo>
                  <a:cubicBezTo>
                    <a:pt x="535" y="31389"/>
                    <a:pt x="668" y="31656"/>
                    <a:pt x="768" y="31923"/>
                  </a:cubicBezTo>
                  <a:cubicBezTo>
                    <a:pt x="818" y="31998"/>
                    <a:pt x="887" y="32036"/>
                    <a:pt x="974" y="32036"/>
                  </a:cubicBezTo>
                  <a:cubicBezTo>
                    <a:pt x="1004" y="32036"/>
                    <a:pt x="1035" y="32031"/>
                    <a:pt x="1068" y="32023"/>
                  </a:cubicBezTo>
                  <a:cubicBezTo>
                    <a:pt x="1168" y="31956"/>
                    <a:pt x="1202" y="31856"/>
                    <a:pt x="1135" y="31723"/>
                  </a:cubicBezTo>
                  <a:cubicBezTo>
                    <a:pt x="1035" y="31489"/>
                    <a:pt x="935" y="31256"/>
                    <a:pt x="835" y="30989"/>
                  </a:cubicBezTo>
                  <a:cubicBezTo>
                    <a:pt x="807" y="30907"/>
                    <a:pt x="735" y="30847"/>
                    <a:pt x="635" y="30847"/>
                  </a:cubicBezTo>
                  <a:close/>
                  <a:moveTo>
                    <a:pt x="1358" y="32355"/>
                  </a:moveTo>
                  <a:cubicBezTo>
                    <a:pt x="1324" y="32355"/>
                    <a:pt x="1292" y="32366"/>
                    <a:pt x="1268" y="32390"/>
                  </a:cubicBezTo>
                  <a:cubicBezTo>
                    <a:pt x="1235" y="32390"/>
                    <a:pt x="1235" y="32390"/>
                    <a:pt x="1202" y="32423"/>
                  </a:cubicBezTo>
                  <a:cubicBezTo>
                    <a:pt x="1135" y="32490"/>
                    <a:pt x="1135" y="32590"/>
                    <a:pt x="1202" y="32657"/>
                  </a:cubicBezTo>
                  <a:cubicBezTo>
                    <a:pt x="1335" y="32924"/>
                    <a:pt x="1502" y="33157"/>
                    <a:pt x="1702" y="33357"/>
                  </a:cubicBezTo>
                  <a:cubicBezTo>
                    <a:pt x="1739" y="33412"/>
                    <a:pt x="1796" y="33437"/>
                    <a:pt x="1851" y="33437"/>
                  </a:cubicBezTo>
                  <a:cubicBezTo>
                    <a:pt x="1895" y="33437"/>
                    <a:pt x="1939" y="33421"/>
                    <a:pt x="1969" y="33391"/>
                  </a:cubicBezTo>
                  <a:cubicBezTo>
                    <a:pt x="2069" y="33324"/>
                    <a:pt x="2069" y="33191"/>
                    <a:pt x="2002" y="33090"/>
                  </a:cubicBezTo>
                  <a:cubicBezTo>
                    <a:pt x="1835" y="32890"/>
                    <a:pt x="1669" y="32690"/>
                    <a:pt x="1535" y="32457"/>
                  </a:cubicBezTo>
                  <a:cubicBezTo>
                    <a:pt x="1492" y="32392"/>
                    <a:pt x="1421" y="32355"/>
                    <a:pt x="1358" y="32355"/>
                  </a:cubicBezTo>
                  <a:close/>
                  <a:moveTo>
                    <a:pt x="2407" y="33641"/>
                  </a:moveTo>
                  <a:cubicBezTo>
                    <a:pt x="2353" y="33641"/>
                    <a:pt x="2302" y="33658"/>
                    <a:pt x="2269" y="33691"/>
                  </a:cubicBezTo>
                  <a:cubicBezTo>
                    <a:pt x="2269" y="33691"/>
                    <a:pt x="2269" y="33691"/>
                    <a:pt x="2269" y="33724"/>
                  </a:cubicBezTo>
                  <a:cubicBezTo>
                    <a:pt x="2202" y="33791"/>
                    <a:pt x="2202" y="33924"/>
                    <a:pt x="2269" y="33991"/>
                  </a:cubicBezTo>
                  <a:cubicBezTo>
                    <a:pt x="2302" y="34058"/>
                    <a:pt x="2369" y="34091"/>
                    <a:pt x="2403" y="34125"/>
                  </a:cubicBezTo>
                  <a:cubicBezTo>
                    <a:pt x="2569" y="34291"/>
                    <a:pt x="2769" y="34425"/>
                    <a:pt x="2936" y="34558"/>
                  </a:cubicBezTo>
                  <a:cubicBezTo>
                    <a:pt x="2972" y="34582"/>
                    <a:pt x="3011" y="34593"/>
                    <a:pt x="3051" y="34593"/>
                  </a:cubicBezTo>
                  <a:cubicBezTo>
                    <a:pt x="3123" y="34593"/>
                    <a:pt x="3193" y="34556"/>
                    <a:pt x="3236" y="34491"/>
                  </a:cubicBezTo>
                  <a:cubicBezTo>
                    <a:pt x="3303" y="34425"/>
                    <a:pt x="3270" y="34291"/>
                    <a:pt x="3170" y="34225"/>
                  </a:cubicBezTo>
                  <a:cubicBezTo>
                    <a:pt x="3003" y="34091"/>
                    <a:pt x="2836" y="33958"/>
                    <a:pt x="2703" y="33824"/>
                  </a:cubicBezTo>
                  <a:cubicBezTo>
                    <a:pt x="2636" y="33791"/>
                    <a:pt x="2603" y="33724"/>
                    <a:pt x="2569" y="33691"/>
                  </a:cubicBezTo>
                  <a:cubicBezTo>
                    <a:pt x="2519" y="33658"/>
                    <a:pt x="2461" y="33641"/>
                    <a:pt x="2407" y="33641"/>
                  </a:cubicBezTo>
                  <a:close/>
                  <a:moveTo>
                    <a:pt x="10922" y="34257"/>
                  </a:moveTo>
                  <a:cubicBezTo>
                    <a:pt x="10884" y="34257"/>
                    <a:pt x="10844" y="34268"/>
                    <a:pt x="10809" y="34291"/>
                  </a:cubicBezTo>
                  <a:cubicBezTo>
                    <a:pt x="10575" y="34425"/>
                    <a:pt x="10308" y="34558"/>
                    <a:pt x="10075" y="34692"/>
                  </a:cubicBezTo>
                  <a:cubicBezTo>
                    <a:pt x="10075" y="34692"/>
                    <a:pt x="10041" y="34725"/>
                    <a:pt x="10008" y="34725"/>
                  </a:cubicBezTo>
                  <a:cubicBezTo>
                    <a:pt x="9975" y="34792"/>
                    <a:pt x="9941" y="34892"/>
                    <a:pt x="9975" y="34958"/>
                  </a:cubicBezTo>
                  <a:cubicBezTo>
                    <a:pt x="10023" y="35031"/>
                    <a:pt x="10105" y="35085"/>
                    <a:pt x="10185" y="35085"/>
                  </a:cubicBezTo>
                  <a:cubicBezTo>
                    <a:pt x="10216" y="35085"/>
                    <a:pt x="10247" y="35077"/>
                    <a:pt x="10275" y="35059"/>
                  </a:cubicBezTo>
                  <a:cubicBezTo>
                    <a:pt x="10508" y="34925"/>
                    <a:pt x="10775" y="34792"/>
                    <a:pt x="11009" y="34658"/>
                  </a:cubicBezTo>
                  <a:cubicBezTo>
                    <a:pt x="11109" y="34592"/>
                    <a:pt x="11142" y="34458"/>
                    <a:pt x="11075" y="34358"/>
                  </a:cubicBezTo>
                  <a:cubicBezTo>
                    <a:pt x="11054" y="34293"/>
                    <a:pt x="10991" y="34257"/>
                    <a:pt x="10922" y="34257"/>
                  </a:cubicBezTo>
                  <a:close/>
                  <a:moveTo>
                    <a:pt x="3757" y="34622"/>
                  </a:moveTo>
                  <a:cubicBezTo>
                    <a:pt x="3699" y="34622"/>
                    <a:pt x="3645" y="34650"/>
                    <a:pt x="3603" y="34692"/>
                  </a:cubicBezTo>
                  <a:cubicBezTo>
                    <a:pt x="3603" y="34692"/>
                    <a:pt x="3570" y="34725"/>
                    <a:pt x="3570" y="34725"/>
                  </a:cubicBezTo>
                  <a:cubicBezTo>
                    <a:pt x="3537" y="34825"/>
                    <a:pt x="3570" y="34958"/>
                    <a:pt x="3670" y="35025"/>
                  </a:cubicBezTo>
                  <a:cubicBezTo>
                    <a:pt x="3904" y="35159"/>
                    <a:pt x="4170" y="35259"/>
                    <a:pt x="4437" y="35392"/>
                  </a:cubicBezTo>
                  <a:cubicBezTo>
                    <a:pt x="4455" y="35398"/>
                    <a:pt x="4474" y="35401"/>
                    <a:pt x="4493" y="35401"/>
                  </a:cubicBezTo>
                  <a:cubicBezTo>
                    <a:pt x="4582" y="35401"/>
                    <a:pt x="4677" y="35341"/>
                    <a:pt x="4704" y="35259"/>
                  </a:cubicBezTo>
                  <a:cubicBezTo>
                    <a:pt x="4738" y="35159"/>
                    <a:pt x="4704" y="35025"/>
                    <a:pt x="4604" y="34992"/>
                  </a:cubicBezTo>
                  <a:cubicBezTo>
                    <a:pt x="4337" y="34892"/>
                    <a:pt x="4104" y="34792"/>
                    <a:pt x="3870" y="34658"/>
                  </a:cubicBezTo>
                  <a:cubicBezTo>
                    <a:pt x="3832" y="34633"/>
                    <a:pt x="3794" y="34622"/>
                    <a:pt x="3757" y="34622"/>
                  </a:cubicBezTo>
                  <a:close/>
                  <a:moveTo>
                    <a:pt x="9396" y="34983"/>
                  </a:moveTo>
                  <a:cubicBezTo>
                    <a:pt x="9377" y="34983"/>
                    <a:pt x="9359" y="34986"/>
                    <a:pt x="9341" y="34992"/>
                  </a:cubicBezTo>
                  <a:cubicBezTo>
                    <a:pt x="9074" y="35092"/>
                    <a:pt x="8807" y="35159"/>
                    <a:pt x="8574" y="35225"/>
                  </a:cubicBezTo>
                  <a:cubicBezTo>
                    <a:pt x="8507" y="35225"/>
                    <a:pt x="8474" y="35259"/>
                    <a:pt x="8440" y="35292"/>
                  </a:cubicBezTo>
                  <a:cubicBezTo>
                    <a:pt x="8407" y="35359"/>
                    <a:pt x="8373" y="35425"/>
                    <a:pt x="8407" y="35492"/>
                  </a:cubicBezTo>
                  <a:cubicBezTo>
                    <a:pt x="8434" y="35575"/>
                    <a:pt x="8507" y="35634"/>
                    <a:pt x="8588" y="35634"/>
                  </a:cubicBezTo>
                  <a:cubicBezTo>
                    <a:pt x="8605" y="35634"/>
                    <a:pt x="8623" y="35632"/>
                    <a:pt x="8640" y="35626"/>
                  </a:cubicBezTo>
                  <a:cubicBezTo>
                    <a:pt x="8941" y="35559"/>
                    <a:pt x="9207" y="35492"/>
                    <a:pt x="9474" y="35392"/>
                  </a:cubicBezTo>
                  <a:cubicBezTo>
                    <a:pt x="9574" y="35359"/>
                    <a:pt x="9641" y="35225"/>
                    <a:pt x="9608" y="35125"/>
                  </a:cubicBezTo>
                  <a:cubicBezTo>
                    <a:pt x="9580" y="35043"/>
                    <a:pt x="9485" y="34983"/>
                    <a:pt x="9396" y="34983"/>
                  </a:cubicBezTo>
                  <a:close/>
                  <a:moveTo>
                    <a:pt x="5371" y="35225"/>
                  </a:moveTo>
                  <a:cubicBezTo>
                    <a:pt x="5271" y="35225"/>
                    <a:pt x="5205" y="35259"/>
                    <a:pt x="5138" y="35292"/>
                  </a:cubicBezTo>
                  <a:cubicBezTo>
                    <a:pt x="5138" y="35325"/>
                    <a:pt x="5104" y="35359"/>
                    <a:pt x="5104" y="35392"/>
                  </a:cubicBezTo>
                  <a:cubicBezTo>
                    <a:pt x="5071" y="35492"/>
                    <a:pt x="5138" y="35626"/>
                    <a:pt x="5271" y="35626"/>
                  </a:cubicBezTo>
                  <a:cubicBezTo>
                    <a:pt x="5538" y="35692"/>
                    <a:pt x="5805" y="35759"/>
                    <a:pt x="6105" y="35792"/>
                  </a:cubicBezTo>
                  <a:cubicBezTo>
                    <a:pt x="6119" y="35797"/>
                    <a:pt x="6132" y="35799"/>
                    <a:pt x="6145" y="35799"/>
                  </a:cubicBezTo>
                  <a:cubicBezTo>
                    <a:pt x="6231" y="35799"/>
                    <a:pt x="6310" y="35712"/>
                    <a:pt x="6339" y="35626"/>
                  </a:cubicBezTo>
                  <a:cubicBezTo>
                    <a:pt x="6339" y="35492"/>
                    <a:pt x="6272" y="35392"/>
                    <a:pt x="6139" y="35392"/>
                  </a:cubicBezTo>
                  <a:cubicBezTo>
                    <a:pt x="5872" y="35359"/>
                    <a:pt x="5605" y="35292"/>
                    <a:pt x="5371" y="35225"/>
                  </a:cubicBezTo>
                  <a:close/>
                  <a:moveTo>
                    <a:pt x="7813" y="35386"/>
                  </a:moveTo>
                  <a:cubicBezTo>
                    <a:pt x="7800" y="35386"/>
                    <a:pt x="7786" y="35388"/>
                    <a:pt x="7773" y="35392"/>
                  </a:cubicBezTo>
                  <a:cubicBezTo>
                    <a:pt x="7506" y="35425"/>
                    <a:pt x="7239" y="35425"/>
                    <a:pt x="6939" y="35425"/>
                  </a:cubicBezTo>
                  <a:cubicBezTo>
                    <a:pt x="6906" y="35425"/>
                    <a:pt x="6839" y="35459"/>
                    <a:pt x="6806" y="35492"/>
                  </a:cubicBezTo>
                  <a:cubicBezTo>
                    <a:pt x="6772" y="35526"/>
                    <a:pt x="6739" y="35592"/>
                    <a:pt x="6739" y="35626"/>
                  </a:cubicBezTo>
                  <a:cubicBezTo>
                    <a:pt x="6739" y="35759"/>
                    <a:pt x="6839" y="35859"/>
                    <a:pt x="6972" y="35859"/>
                  </a:cubicBezTo>
                  <a:cubicBezTo>
                    <a:pt x="7239" y="35859"/>
                    <a:pt x="7540" y="35826"/>
                    <a:pt x="7806" y="35792"/>
                  </a:cubicBezTo>
                  <a:cubicBezTo>
                    <a:pt x="7940" y="35792"/>
                    <a:pt x="8007" y="35659"/>
                    <a:pt x="8007" y="35559"/>
                  </a:cubicBezTo>
                  <a:cubicBezTo>
                    <a:pt x="7978" y="35472"/>
                    <a:pt x="7899" y="35386"/>
                    <a:pt x="7813" y="35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8" name="Google Shape;3468;p36"/>
          <p:cNvGrpSpPr/>
          <p:nvPr/>
        </p:nvGrpSpPr>
        <p:grpSpPr>
          <a:xfrm>
            <a:off x="7967350" y="597175"/>
            <a:ext cx="717200" cy="356100"/>
            <a:chOff x="8025425" y="984400"/>
            <a:chExt cx="717200" cy="356100"/>
          </a:xfrm>
        </p:grpSpPr>
        <p:sp>
          <p:nvSpPr>
            <p:cNvPr id="3469" name="Google Shape;3469;p36"/>
            <p:cNvSpPr/>
            <p:nvPr/>
          </p:nvSpPr>
          <p:spPr>
            <a:xfrm>
              <a:off x="8025425" y="98440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>
              <a:off x="8078600" y="112212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>
              <a:off x="8179350" y="106245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>
              <a:off x="8100475" y="108425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>
              <a:off x="8160525" y="104255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>
              <a:off x="8273925" y="115667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p37"/>
          <p:cNvSpPr txBox="1">
            <a:spLocks noGrp="1"/>
          </p:cNvSpPr>
          <p:nvPr>
            <p:ph type="title"/>
          </p:nvPr>
        </p:nvSpPr>
        <p:spPr>
          <a:xfrm>
            <a:off x="982775" y="40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</a:rPr>
              <a:t>Leggiamo insieme pag. 120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481" name="Google Shape;3481;p37"/>
          <p:cNvSpPr/>
          <p:nvPr/>
        </p:nvSpPr>
        <p:spPr>
          <a:xfrm>
            <a:off x="-279000" y="13652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37"/>
          <p:cNvSpPr/>
          <p:nvPr/>
        </p:nvSpPr>
        <p:spPr>
          <a:xfrm>
            <a:off x="8294127" y="76107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3" name="Google Shape;3483;p37"/>
          <p:cNvGrpSpPr/>
          <p:nvPr/>
        </p:nvGrpSpPr>
        <p:grpSpPr>
          <a:xfrm>
            <a:off x="217725" y="3043225"/>
            <a:ext cx="266050" cy="239375"/>
            <a:chOff x="-4577275" y="4640425"/>
            <a:chExt cx="266050" cy="239375"/>
          </a:xfrm>
        </p:grpSpPr>
        <p:sp>
          <p:nvSpPr>
            <p:cNvPr id="3484" name="Google Shape;3484;p37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7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7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7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7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7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7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7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7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7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4" name="Google Shape;3494;p37"/>
          <p:cNvSpPr/>
          <p:nvPr/>
        </p:nvSpPr>
        <p:spPr>
          <a:xfrm>
            <a:off x="8871175" y="2017000"/>
            <a:ext cx="110100" cy="105700"/>
          </a:xfrm>
          <a:custGeom>
            <a:avLst/>
            <a:gdLst/>
            <a:ahLst/>
            <a:cxnLst/>
            <a:rect l="l" t="t" r="r" b="b"/>
            <a:pathLst>
              <a:path w="4404" h="4228" extrusionOk="0">
                <a:moveTo>
                  <a:pt x="3169" y="520"/>
                </a:moveTo>
                <a:cubicBezTo>
                  <a:pt x="3102" y="853"/>
                  <a:pt x="2969" y="1420"/>
                  <a:pt x="2802" y="1921"/>
                </a:cubicBezTo>
                <a:cubicBezTo>
                  <a:pt x="2769" y="1987"/>
                  <a:pt x="2802" y="2054"/>
                  <a:pt x="2869" y="2121"/>
                </a:cubicBezTo>
                <a:cubicBezTo>
                  <a:pt x="3236" y="2454"/>
                  <a:pt x="3636" y="2855"/>
                  <a:pt x="3836" y="3055"/>
                </a:cubicBezTo>
                <a:cubicBezTo>
                  <a:pt x="3503" y="3055"/>
                  <a:pt x="2835" y="2988"/>
                  <a:pt x="2268" y="2888"/>
                </a:cubicBezTo>
                <a:cubicBezTo>
                  <a:pt x="2202" y="2888"/>
                  <a:pt x="2168" y="2888"/>
                  <a:pt x="2102" y="2921"/>
                </a:cubicBezTo>
                <a:cubicBezTo>
                  <a:pt x="1735" y="3222"/>
                  <a:pt x="1301" y="3522"/>
                  <a:pt x="1034" y="3689"/>
                </a:cubicBezTo>
                <a:cubicBezTo>
                  <a:pt x="1101" y="3455"/>
                  <a:pt x="1201" y="3155"/>
                  <a:pt x="1234" y="2988"/>
                </a:cubicBezTo>
                <a:cubicBezTo>
                  <a:pt x="1401" y="2488"/>
                  <a:pt x="1434" y="2354"/>
                  <a:pt x="1434" y="2288"/>
                </a:cubicBezTo>
                <a:cubicBezTo>
                  <a:pt x="1401" y="2187"/>
                  <a:pt x="1368" y="2087"/>
                  <a:pt x="1034" y="1687"/>
                </a:cubicBezTo>
                <a:cubicBezTo>
                  <a:pt x="901" y="1554"/>
                  <a:pt x="701" y="1320"/>
                  <a:pt x="601" y="1120"/>
                </a:cubicBezTo>
                <a:lnTo>
                  <a:pt x="601" y="1120"/>
                </a:lnTo>
                <a:cubicBezTo>
                  <a:pt x="901" y="1153"/>
                  <a:pt x="1368" y="1253"/>
                  <a:pt x="1801" y="1354"/>
                </a:cubicBezTo>
                <a:cubicBezTo>
                  <a:pt x="1868" y="1354"/>
                  <a:pt x="1935" y="1354"/>
                  <a:pt x="1968" y="1320"/>
                </a:cubicBezTo>
                <a:cubicBezTo>
                  <a:pt x="2402" y="1020"/>
                  <a:pt x="2902" y="686"/>
                  <a:pt x="3169" y="520"/>
                </a:cubicBezTo>
                <a:close/>
                <a:moveTo>
                  <a:pt x="3394" y="0"/>
                </a:moveTo>
                <a:cubicBezTo>
                  <a:pt x="3238" y="0"/>
                  <a:pt x="2904" y="125"/>
                  <a:pt x="1801" y="920"/>
                </a:cubicBezTo>
                <a:cubicBezTo>
                  <a:pt x="1437" y="836"/>
                  <a:pt x="742" y="704"/>
                  <a:pt x="391" y="704"/>
                </a:cubicBezTo>
                <a:cubicBezTo>
                  <a:pt x="325" y="704"/>
                  <a:pt x="271" y="709"/>
                  <a:pt x="234" y="720"/>
                </a:cubicBezTo>
                <a:cubicBezTo>
                  <a:pt x="167" y="720"/>
                  <a:pt x="100" y="786"/>
                  <a:pt x="67" y="853"/>
                </a:cubicBezTo>
                <a:cubicBezTo>
                  <a:pt x="0" y="1053"/>
                  <a:pt x="134" y="1253"/>
                  <a:pt x="701" y="1954"/>
                </a:cubicBezTo>
                <a:cubicBezTo>
                  <a:pt x="801" y="2087"/>
                  <a:pt x="934" y="2254"/>
                  <a:pt x="1001" y="2321"/>
                </a:cubicBezTo>
                <a:cubicBezTo>
                  <a:pt x="967" y="2421"/>
                  <a:pt x="901" y="2654"/>
                  <a:pt x="867" y="2855"/>
                </a:cubicBezTo>
                <a:cubicBezTo>
                  <a:pt x="667" y="3455"/>
                  <a:pt x="567" y="3822"/>
                  <a:pt x="567" y="3989"/>
                </a:cubicBezTo>
                <a:cubicBezTo>
                  <a:pt x="601" y="4055"/>
                  <a:pt x="634" y="4156"/>
                  <a:pt x="701" y="4189"/>
                </a:cubicBezTo>
                <a:cubicBezTo>
                  <a:pt x="728" y="4207"/>
                  <a:pt x="759" y="4227"/>
                  <a:pt x="817" y="4227"/>
                </a:cubicBezTo>
                <a:cubicBezTo>
                  <a:pt x="975" y="4227"/>
                  <a:pt x="1327" y="4077"/>
                  <a:pt x="2302" y="3322"/>
                </a:cubicBezTo>
                <a:cubicBezTo>
                  <a:pt x="3103" y="3443"/>
                  <a:pt x="3575" y="3481"/>
                  <a:pt x="3858" y="3481"/>
                </a:cubicBezTo>
                <a:cubicBezTo>
                  <a:pt x="4200" y="3481"/>
                  <a:pt x="4267" y="3425"/>
                  <a:pt x="4303" y="3388"/>
                </a:cubicBezTo>
                <a:cubicBezTo>
                  <a:pt x="4370" y="3322"/>
                  <a:pt x="4403" y="3255"/>
                  <a:pt x="4403" y="3188"/>
                </a:cubicBezTo>
                <a:cubicBezTo>
                  <a:pt x="4370" y="3121"/>
                  <a:pt x="4370" y="2888"/>
                  <a:pt x="3236" y="1887"/>
                </a:cubicBezTo>
                <a:cubicBezTo>
                  <a:pt x="3769" y="186"/>
                  <a:pt x="3636" y="119"/>
                  <a:pt x="3503" y="19"/>
                </a:cubicBezTo>
                <a:cubicBezTo>
                  <a:pt x="3472" y="12"/>
                  <a:pt x="3441" y="0"/>
                  <a:pt x="3394" y="0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37"/>
          <p:cNvSpPr/>
          <p:nvPr/>
        </p:nvSpPr>
        <p:spPr>
          <a:xfrm>
            <a:off x="8601675" y="3355700"/>
            <a:ext cx="85100" cy="77625"/>
          </a:xfrm>
          <a:custGeom>
            <a:avLst/>
            <a:gdLst/>
            <a:ahLst/>
            <a:cxnLst/>
            <a:rect l="l" t="t" r="r" b="b"/>
            <a:pathLst>
              <a:path w="3404" h="3105" extrusionOk="0">
                <a:moveTo>
                  <a:pt x="1771" y="413"/>
                </a:moveTo>
                <a:cubicBezTo>
                  <a:pt x="1976" y="413"/>
                  <a:pt x="2183" y="468"/>
                  <a:pt x="2369" y="585"/>
                </a:cubicBezTo>
                <a:cubicBezTo>
                  <a:pt x="2636" y="752"/>
                  <a:pt x="2803" y="985"/>
                  <a:pt x="2870" y="1285"/>
                </a:cubicBezTo>
                <a:cubicBezTo>
                  <a:pt x="2970" y="1586"/>
                  <a:pt x="2903" y="1886"/>
                  <a:pt x="2770" y="2153"/>
                </a:cubicBezTo>
                <a:cubicBezTo>
                  <a:pt x="2549" y="2484"/>
                  <a:pt x="2166" y="2684"/>
                  <a:pt x="1778" y="2684"/>
                </a:cubicBezTo>
                <a:cubicBezTo>
                  <a:pt x="1581" y="2684"/>
                  <a:pt x="1382" y="2632"/>
                  <a:pt x="1202" y="2520"/>
                </a:cubicBezTo>
                <a:cubicBezTo>
                  <a:pt x="668" y="2186"/>
                  <a:pt x="501" y="1486"/>
                  <a:pt x="801" y="952"/>
                </a:cubicBezTo>
                <a:cubicBezTo>
                  <a:pt x="1018" y="605"/>
                  <a:pt x="1391" y="413"/>
                  <a:pt x="1771" y="413"/>
                </a:cubicBezTo>
                <a:close/>
                <a:moveTo>
                  <a:pt x="1780" y="1"/>
                </a:moveTo>
                <a:cubicBezTo>
                  <a:pt x="1259" y="1"/>
                  <a:pt x="754" y="267"/>
                  <a:pt x="468" y="752"/>
                </a:cubicBezTo>
                <a:cubicBezTo>
                  <a:pt x="1" y="1486"/>
                  <a:pt x="234" y="2420"/>
                  <a:pt x="1002" y="2887"/>
                </a:cubicBezTo>
                <a:cubicBezTo>
                  <a:pt x="1239" y="3034"/>
                  <a:pt x="1508" y="3104"/>
                  <a:pt x="1776" y="3104"/>
                </a:cubicBezTo>
                <a:cubicBezTo>
                  <a:pt x="2297" y="3104"/>
                  <a:pt x="2817" y="2838"/>
                  <a:pt x="3103" y="2353"/>
                </a:cubicBezTo>
                <a:cubicBezTo>
                  <a:pt x="3337" y="1986"/>
                  <a:pt x="3403" y="1586"/>
                  <a:pt x="3303" y="1185"/>
                </a:cubicBezTo>
                <a:cubicBezTo>
                  <a:pt x="3203" y="785"/>
                  <a:pt x="2936" y="452"/>
                  <a:pt x="2603" y="218"/>
                </a:cubicBezTo>
                <a:lnTo>
                  <a:pt x="2569" y="218"/>
                </a:lnTo>
                <a:cubicBezTo>
                  <a:pt x="2320" y="71"/>
                  <a:pt x="2048" y="1"/>
                  <a:pt x="1780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6" name="Google Shape;3496;p37"/>
          <p:cNvGrpSpPr/>
          <p:nvPr/>
        </p:nvGrpSpPr>
        <p:grpSpPr>
          <a:xfrm>
            <a:off x="7687025" y="136525"/>
            <a:ext cx="787250" cy="709700"/>
            <a:chOff x="1452875" y="3070150"/>
            <a:chExt cx="787250" cy="709700"/>
          </a:xfrm>
        </p:grpSpPr>
        <p:sp>
          <p:nvSpPr>
            <p:cNvPr id="3497" name="Google Shape;3497;p37"/>
            <p:cNvSpPr/>
            <p:nvPr/>
          </p:nvSpPr>
          <p:spPr>
            <a:xfrm>
              <a:off x="1452875" y="3070150"/>
              <a:ext cx="787250" cy="709700"/>
            </a:xfrm>
            <a:custGeom>
              <a:avLst/>
              <a:gdLst/>
              <a:ahLst/>
              <a:cxnLst/>
              <a:rect l="l" t="t" r="r" b="b"/>
              <a:pathLst>
                <a:path w="31490" h="28388" extrusionOk="0">
                  <a:moveTo>
                    <a:pt x="15111" y="0"/>
                  </a:moveTo>
                  <a:cubicBezTo>
                    <a:pt x="13610" y="0"/>
                    <a:pt x="12376" y="967"/>
                    <a:pt x="11942" y="2469"/>
                  </a:cubicBezTo>
                  <a:cubicBezTo>
                    <a:pt x="11809" y="2969"/>
                    <a:pt x="11442" y="4270"/>
                    <a:pt x="11575" y="9007"/>
                  </a:cubicBezTo>
                  <a:lnTo>
                    <a:pt x="10942" y="9007"/>
                  </a:lnTo>
                  <a:cubicBezTo>
                    <a:pt x="9908" y="9007"/>
                    <a:pt x="8874" y="9207"/>
                    <a:pt x="7906" y="9640"/>
                  </a:cubicBezTo>
                  <a:cubicBezTo>
                    <a:pt x="5905" y="10574"/>
                    <a:pt x="4537" y="12075"/>
                    <a:pt x="4037" y="13943"/>
                  </a:cubicBezTo>
                  <a:cubicBezTo>
                    <a:pt x="1502" y="15178"/>
                    <a:pt x="568" y="15978"/>
                    <a:pt x="234" y="17112"/>
                  </a:cubicBezTo>
                  <a:cubicBezTo>
                    <a:pt x="1" y="17946"/>
                    <a:pt x="134" y="18780"/>
                    <a:pt x="568" y="19514"/>
                  </a:cubicBezTo>
                  <a:cubicBezTo>
                    <a:pt x="1201" y="20515"/>
                    <a:pt x="1935" y="20948"/>
                    <a:pt x="7573" y="22183"/>
                  </a:cubicBezTo>
                  <a:lnTo>
                    <a:pt x="7606" y="22183"/>
                  </a:lnTo>
                  <a:cubicBezTo>
                    <a:pt x="7739" y="22216"/>
                    <a:pt x="7839" y="22249"/>
                    <a:pt x="7973" y="22249"/>
                  </a:cubicBezTo>
                  <a:cubicBezTo>
                    <a:pt x="8840" y="22650"/>
                    <a:pt x="9674" y="22850"/>
                    <a:pt x="10541" y="22850"/>
                  </a:cubicBezTo>
                  <a:cubicBezTo>
                    <a:pt x="10908" y="22850"/>
                    <a:pt x="11275" y="22816"/>
                    <a:pt x="11609" y="22750"/>
                  </a:cubicBezTo>
                  <a:cubicBezTo>
                    <a:pt x="12910" y="24818"/>
                    <a:pt x="15211" y="27520"/>
                    <a:pt x="18514" y="28254"/>
                  </a:cubicBezTo>
                  <a:cubicBezTo>
                    <a:pt x="18947" y="28354"/>
                    <a:pt x="19381" y="28387"/>
                    <a:pt x="19781" y="28387"/>
                  </a:cubicBezTo>
                  <a:lnTo>
                    <a:pt x="19815" y="28387"/>
                  </a:lnTo>
                  <a:cubicBezTo>
                    <a:pt x="25219" y="28387"/>
                    <a:pt x="30089" y="20915"/>
                    <a:pt x="30989" y="19414"/>
                  </a:cubicBezTo>
                  <a:cubicBezTo>
                    <a:pt x="31456" y="18613"/>
                    <a:pt x="31490" y="17679"/>
                    <a:pt x="31056" y="16879"/>
                  </a:cubicBezTo>
                  <a:cubicBezTo>
                    <a:pt x="30622" y="16078"/>
                    <a:pt x="29788" y="15611"/>
                    <a:pt x="28888" y="15578"/>
                  </a:cubicBezTo>
                  <a:lnTo>
                    <a:pt x="28321" y="15578"/>
                  </a:lnTo>
                  <a:cubicBezTo>
                    <a:pt x="28955" y="13576"/>
                    <a:pt x="29021" y="11208"/>
                    <a:pt x="28688" y="9007"/>
                  </a:cubicBezTo>
                  <a:cubicBezTo>
                    <a:pt x="28021" y="4570"/>
                    <a:pt x="25852" y="1801"/>
                    <a:pt x="23017" y="1701"/>
                  </a:cubicBezTo>
                  <a:lnTo>
                    <a:pt x="22950" y="1701"/>
                  </a:lnTo>
                  <a:cubicBezTo>
                    <a:pt x="21716" y="1701"/>
                    <a:pt x="20915" y="2402"/>
                    <a:pt x="20248" y="3636"/>
                  </a:cubicBezTo>
                  <a:cubicBezTo>
                    <a:pt x="20082" y="3369"/>
                    <a:pt x="19915" y="3102"/>
                    <a:pt x="19715" y="2869"/>
                  </a:cubicBezTo>
                  <a:cubicBezTo>
                    <a:pt x="18881" y="1801"/>
                    <a:pt x="17179" y="0"/>
                    <a:pt x="15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7"/>
            <p:cNvSpPr/>
            <p:nvPr/>
          </p:nvSpPr>
          <p:spPr>
            <a:xfrm>
              <a:off x="1570450" y="3132850"/>
              <a:ext cx="603800" cy="584775"/>
            </a:xfrm>
            <a:custGeom>
              <a:avLst/>
              <a:gdLst/>
              <a:ahLst/>
              <a:cxnLst/>
              <a:rect l="l" t="t" r="r" b="b"/>
              <a:pathLst>
                <a:path w="24152" h="23391" extrusionOk="0">
                  <a:moveTo>
                    <a:pt x="10431" y="1"/>
                  </a:moveTo>
                  <a:cubicBezTo>
                    <a:pt x="10068" y="1"/>
                    <a:pt x="9795" y="199"/>
                    <a:pt x="9674" y="628"/>
                  </a:cubicBezTo>
                  <a:cubicBezTo>
                    <a:pt x="9155" y="2471"/>
                    <a:pt x="9388" y="7762"/>
                    <a:pt x="9568" y="10691"/>
                  </a:cubicBezTo>
                  <a:lnTo>
                    <a:pt x="9568" y="10691"/>
                  </a:lnTo>
                  <a:cubicBezTo>
                    <a:pt x="9001" y="9694"/>
                    <a:pt x="7719" y="8987"/>
                    <a:pt x="6247" y="8987"/>
                  </a:cubicBezTo>
                  <a:cubicBezTo>
                    <a:pt x="5599" y="8987"/>
                    <a:pt x="4914" y="9124"/>
                    <a:pt x="4237" y="9434"/>
                  </a:cubicBezTo>
                  <a:cubicBezTo>
                    <a:pt x="1" y="11335"/>
                    <a:pt x="1635" y="16105"/>
                    <a:pt x="4171" y="17406"/>
                  </a:cubicBezTo>
                  <a:cubicBezTo>
                    <a:pt x="4804" y="17723"/>
                    <a:pt x="5353" y="17842"/>
                    <a:pt x="5819" y="17842"/>
                  </a:cubicBezTo>
                  <a:cubicBezTo>
                    <a:pt x="7216" y="17842"/>
                    <a:pt x="7873" y="16773"/>
                    <a:pt x="7873" y="16773"/>
                  </a:cubicBezTo>
                  <a:cubicBezTo>
                    <a:pt x="7873" y="16773"/>
                    <a:pt x="10208" y="22377"/>
                    <a:pt x="14378" y="23311"/>
                  </a:cubicBezTo>
                  <a:cubicBezTo>
                    <a:pt x="14618" y="23365"/>
                    <a:pt x="14861" y="23390"/>
                    <a:pt x="15105" y="23390"/>
                  </a:cubicBezTo>
                  <a:cubicBezTo>
                    <a:pt x="19377" y="23390"/>
                    <a:pt x="24151" y="15572"/>
                    <a:pt x="24151" y="15572"/>
                  </a:cubicBezTo>
                  <a:lnTo>
                    <a:pt x="18481" y="15538"/>
                  </a:lnTo>
                  <a:cubicBezTo>
                    <a:pt x="23518" y="13837"/>
                    <a:pt x="21983" y="1795"/>
                    <a:pt x="18247" y="1695"/>
                  </a:cubicBezTo>
                  <a:cubicBezTo>
                    <a:pt x="17480" y="1695"/>
                    <a:pt x="14978" y="10835"/>
                    <a:pt x="14978" y="10835"/>
                  </a:cubicBezTo>
                  <a:cubicBezTo>
                    <a:pt x="16427" y="5069"/>
                    <a:pt x="12269" y="1"/>
                    <a:pt x="10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7"/>
            <p:cNvSpPr/>
            <p:nvPr/>
          </p:nvSpPr>
          <p:spPr>
            <a:xfrm>
              <a:off x="1517925" y="3461450"/>
              <a:ext cx="147625" cy="102400"/>
            </a:xfrm>
            <a:custGeom>
              <a:avLst/>
              <a:gdLst/>
              <a:ahLst/>
              <a:cxnLst/>
              <a:rect l="l" t="t" r="r" b="b"/>
              <a:pathLst>
                <a:path w="5905" h="4096" extrusionOk="0">
                  <a:moveTo>
                    <a:pt x="3750" y="0"/>
                  </a:moveTo>
                  <a:cubicBezTo>
                    <a:pt x="3710" y="0"/>
                    <a:pt x="3671" y="9"/>
                    <a:pt x="3636" y="26"/>
                  </a:cubicBezTo>
                  <a:cubicBezTo>
                    <a:pt x="2069" y="760"/>
                    <a:pt x="167" y="1694"/>
                    <a:pt x="34" y="2194"/>
                  </a:cubicBezTo>
                  <a:cubicBezTo>
                    <a:pt x="0" y="2294"/>
                    <a:pt x="34" y="2394"/>
                    <a:pt x="67" y="2494"/>
                  </a:cubicBezTo>
                  <a:cubicBezTo>
                    <a:pt x="167" y="2628"/>
                    <a:pt x="367" y="2961"/>
                    <a:pt x="5504" y="4096"/>
                  </a:cubicBezTo>
                  <a:lnTo>
                    <a:pt x="5571" y="4096"/>
                  </a:lnTo>
                  <a:cubicBezTo>
                    <a:pt x="5704" y="4096"/>
                    <a:pt x="5838" y="3995"/>
                    <a:pt x="5871" y="3862"/>
                  </a:cubicBezTo>
                  <a:cubicBezTo>
                    <a:pt x="5905" y="3695"/>
                    <a:pt x="5805" y="3528"/>
                    <a:pt x="5638" y="3495"/>
                  </a:cubicBezTo>
                  <a:cubicBezTo>
                    <a:pt x="3636" y="3061"/>
                    <a:pt x="1401" y="2494"/>
                    <a:pt x="768" y="2261"/>
                  </a:cubicBezTo>
                  <a:cubicBezTo>
                    <a:pt x="1235" y="1894"/>
                    <a:pt x="2636" y="1160"/>
                    <a:pt x="3870" y="593"/>
                  </a:cubicBezTo>
                  <a:cubicBezTo>
                    <a:pt x="4037" y="526"/>
                    <a:pt x="4103" y="360"/>
                    <a:pt x="4037" y="193"/>
                  </a:cubicBezTo>
                  <a:cubicBezTo>
                    <a:pt x="3987" y="69"/>
                    <a:pt x="3864" y="0"/>
                    <a:pt x="375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7"/>
            <p:cNvSpPr/>
            <p:nvPr/>
          </p:nvSpPr>
          <p:spPr>
            <a:xfrm>
              <a:off x="1668875" y="3408725"/>
              <a:ext cx="64225" cy="76725"/>
            </a:xfrm>
            <a:custGeom>
              <a:avLst/>
              <a:gdLst/>
              <a:ahLst/>
              <a:cxnLst/>
              <a:rect l="l" t="t" r="r" b="b"/>
              <a:pathLst>
                <a:path w="2569" h="3069" extrusionOk="0">
                  <a:moveTo>
                    <a:pt x="300" y="0"/>
                  </a:moveTo>
                  <a:cubicBezTo>
                    <a:pt x="133" y="33"/>
                    <a:pt x="0" y="167"/>
                    <a:pt x="33" y="334"/>
                  </a:cubicBezTo>
                  <a:cubicBezTo>
                    <a:pt x="67" y="1134"/>
                    <a:pt x="300" y="2969"/>
                    <a:pt x="1168" y="3069"/>
                  </a:cubicBezTo>
                  <a:lnTo>
                    <a:pt x="1234" y="3069"/>
                  </a:lnTo>
                  <a:cubicBezTo>
                    <a:pt x="2068" y="3069"/>
                    <a:pt x="2435" y="1301"/>
                    <a:pt x="2535" y="500"/>
                  </a:cubicBezTo>
                  <a:cubicBezTo>
                    <a:pt x="2569" y="334"/>
                    <a:pt x="2435" y="167"/>
                    <a:pt x="2268" y="167"/>
                  </a:cubicBezTo>
                  <a:cubicBezTo>
                    <a:pt x="2247" y="163"/>
                    <a:pt x="2225" y="161"/>
                    <a:pt x="2204" y="161"/>
                  </a:cubicBezTo>
                  <a:cubicBezTo>
                    <a:pt x="2061" y="161"/>
                    <a:pt x="1935" y="255"/>
                    <a:pt x="1935" y="400"/>
                  </a:cubicBezTo>
                  <a:cubicBezTo>
                    <a:pt x="1768" y="1401"/>
                    <a:pt x="1434" y="2402"/>
                    <a:pt x="1234" y="2469"/>
                  </a:cubicBezTo>
                  <a:cubicBezTo>
                    <a:pt x="1034" y="2435"/>
                    <a:pt x="734" y="1434"/>
                    <a:pt x="634" y="300"/>
                  </a:cubicBezTo>
                  <a:cubicBezTo>
                    <a:pt x="634" y="134"/>
                    <a:pt x="467" y="0"/>
                    <a:pt x="30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1868175" y="3268075"/>
              <a:ext cx="74250" cy="194025"/>
            </a:xfrm>
            <a:custGeom>
              <a:avLst/>
              <a:gdLst/>
              <a:ahLst/>
              <a:cxnLst/>
              <a:rect l="l" t="t" r="r" b="b"/>
              <a:pathLst>
                <a:path w="2970" h="7761" extrusionOk="0">
                  <a:moveTo>
                    <a:pt x="343" y="1"/>
                  </a:moveTo>
                  <a:cubicBezTo>
                    <a:pt x="307" y="1"/>
                    <a:pt x="270" y="7"/>
                    <a:pt x="234" y="22"/>
                  </a:cubicBezTo>
                  <a:cubicBezTo>
                    <a:pt x="100" y="89"/>
                    <a:pt x="0" y="289"/>
                    <a:pt x="67" y="422"/>
                  </a:cubicBezTo>
                  <a:cubicBezTo>
                    <a:pt x="701" y="1890"/>
                    <a:pt x="2202" y="5960"/>
                    <a:pt x="1668" y="7361"/>
                  </a:cubicBezTo>
                  <a:cubicBezTo>
                    <a:pt x="1602" y="7494"/>
                    <a:pt x="1702" y="7694"/>
                    <a:pt x="1835" y="7761"/>
                  </a:cubicBezTo>
                  <a:lnTo>
                    <a:pt x="1968" y="7761"/>
                  </a:lnTo>
                  <a:cubicBezTo>
                    <a:pt x="2069" y="7761"/>
                    <a:pt x="2202" y="7694"/>
                    <a:pt x="2235" y="7561"/>
                  </a:cubicBezTo>
                  <a:cubicBezTo>
                    <a:pt x="2969" y="5659"/>
                    <a:pt x="734" y="422"/>
                    <a:pt x="634" y="189"/>
                  </a:cubicBezTo>
                  <a:cubicBezTo>
                    <a:pt x="582" y="85"/>
                    <a:pt x="469" y="1"/>
                    <a:pt x="34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7"/>
            <p:cNvSpPr/>
            <p:nvPr/>
          </p:nvSpPr>
          <p:spPr>
            <a:xfrm>
              <a:off x="1950725" y="3294775"/>
              <a:ext cx="125125" cy="180675"/>
            </a:xfrm>
            <a:custGeom>
              <a:avLst/>
              <a:gdLst/>
              <a:ahLst/>
              <a:cxnLst/>
              <a:rect l="l" t="t" r="r" b="b"/>
              <a:pathLst>
                <a:path w="5005" h="7227" extrusionOk="0">
                  <a:moveTo>
                    <a:pt x="4631" y="1"/>
                  </a:moveTo>
                  <a:cubicBezTo>
                    <a:pt x="4504" y="1"/>
                    <a:pt x="4390" y="91"/>
                    <a:pt x="4337" y="222"/>
                  </a:cubicBezTo>
                  <a:cubicBezTo>
                    <a:pt x="4337" y="288"/>
                    <a:pt x="2703" y="5826"/>
                    <a:pt x="268" y="6626"/>
                  </a:cubicBezTo>
                  <a:cubicBezTo>
                    <a:pt x="101" y="6660"/>
                    <a:pt x="1" y="6826"/>
                    <a:pt x="67" y="6993"/>
                  </a:cubicBezTo>
                  <a:cubicBezTo>
                    <a:pt x="101" y="7127"/>
                    <a:pt x="234" y="7227"/>
                    <a:pt x="334" y="7227"/>
                  </a:cubicBezTo>
                  <a:cubicBezTo>
                    <a:pt x="368" y="7227"/>
                    <a:pt x="401" y="7193"/>
                    <a:pt x="434" y="7193"/>
                  </a:cubicBezTo>
                  <a:cubicBezTo>
                    <a:pt x="3203" y="6326"/>
                    <a:pt x="4871" y="622"/>
                    <a:pt x="4938" y="388"/>
                  </a:cubicBezTo>
                  <a:cubicBezTo>
                    <a:pt x="5004" y="222"/>
                    <a:pt x="4904" y="55"/>
                    <a:pt x="4737" y="22"/>
                  </a:cubicBezTo>
                  <a:cubicBezTo>
                    <a:pt x="4702" y="7"/>
                    <a:pt x="4666" y="1"/>
                    <a:pt x="463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7"/>
            <p:cNvSpPr/>
            <p:nvPr/>
          </p:nvSpPr>
          <p:spPr>
            <a:xfrm>
              <a:off x="1826475" y="3611400"/>
              <a:ext cx="51725" cy="47525"/>
            </a:xfrm>
            <a:custGeom>
              <a:avLst/>
              <a:gdLst/>
              <a:ahLst/>
              <a:cxnLst/>
              <a:rect l="l" t="t" r="r" b="b"/>
              <a:pathLst>
                <a:path w="2069" h="1901" extrusionOk="0">
                  <a:moveTo>
                    <a:pt x="374" y="0"/>
                  </a:moveTo>
                  <a:cubicBezTo>
                    <a:pt x="325" y="0"/>
                    <a:pt x="276" y="11"/>
                    <a:pt x="234" y="32"/>
                  </a:cubicBezTo>
                  <a:cubicBezTo>
                    <a:pt x="67" y="132"/>
                    <a:pt x="1" y="299"/>
                    <a:pt x="101" y="466"/>
                  </a:cubicBezTo>
                  <a:cubicBezTo>
                    <a:pt x="234" y="699"/>
                    <a:pt x="935" y="1900"/>
                    <a:pt x="1735" y="1900"/>
                  </a:cubicBezTo>
                  <a:lnTo>
                    <a:pt x="1768" y="1900"/>
                  </a:lnTo>
                  <a:cubicBezTo>
                    <a:pt x="1935" y="1900"/>
                    <a:pt x="2069" y="1734"/>
                    <a:pt x="2069" y="1567"/>
                  </a:cubicBezTo>
                  <a:cubicBezTo>
                    <a:pt x="2039" y="1417"/>
                    <a:pt x="1929" y="1295"/>
                    <a:pt x="1786" y="1295"/>
                  </a:cubicBezTo>
                  <a:cubicBezTo>
                    <a:pt x="1770" y="1295"/>
                    <a:pt x="1752" y="1296"/>
                    <a:pt x="1735" y="1300"/>
                  </a:cubicBezTo>
                  <a:lnTo>
                    <a:pt x="1702" y="1300"/>
                  </a:lnTo>
                  <a:cubicBezTo>
                    <a:pt x="1435" y="1300"/>
                    <a:pt x="901" y="633"/>
                    <a:pt x="634" y="166"/>
                  </a:cubicBezTo>
                  <a:cubicBezTo>
                    <a:pt x="589" y="52"/>
                    <a:pt x="481" y="0"/>
                    <a:pt x="37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1884850" y="3595150"/>
              <a:ext cx="51725" cy="47925"/>
            </a:xfrm>
            <a:custGeom>
              <a:avLst/>
              <a:gdLst/>
              <a:ahLst/>
              <a:cxnLst/>
              <a:rect l="l" t="t" r="r" b="b"/>
              <a:pathLst>
                <a:path w="2069" h="1917" extrusionOk="0">
                  <a:moveTo>
                    <a:pt x="365" y="0"/>
                  </a:moveTo>
                  <a:cubicBezTo>
                    <a:pt x="312" y="0"/>
                    <a:pt x="256" y="15"/>
                    <a:pt x="201" y="48"/>
                  </a:cubicBezTo>
                  <a:cubicBezTo>
                    <a:pt x="67" y="115"/>
                    <a:pt x="1" y="315"/>
                    <a:pt x="101" y="449"/>
                  </a:cubicBezTo>
                  <a:cubicBezTo>
                    <a:pt x="234" y="716"/>
                    <a:pt x="935" y="1917"/>
                    <a:pt x="1702" y="1917"/>
                  </a:cubicBezTo>
                  <a:lnTo>
                    <a:pt x="1768" y="1917"/>
                  </a:lnTo>
                  <a:cubicBezTo>
                    <a:pt x="1935" y="1883"/>
                    <a:pt x="2069" y="1750"/>
                    <a:pt x="2069" y="1583"/>
                  </a:cubicBezTo>
                  <a:cubicBezTo>
                    <a:pt x="2035" y="1416"/>
                    <a:pt x="1902" y="1283"/>
                    <a:pt x="1735" y="1283"/>
                  </a:cubicBezTo>
                  <a:cubicBezTo>
                    <a:pt x="1729" y="1284"/>
                    <a:pt x="1722" y="1284"/>
                    <a:pt x="1715" y="1284"/>
                  </a:cubicBezTo>
                  <a:cubicBezTo>
                    <a:pt x="1441" y="1284"/>
                    <a:pt x="895" y="637"/>
                    <a:pt x="634" y="149"/>
                  </a:cubicBezTo>
                  <a:cubicBezTo>
                    <a:pt x="568" y="60"/>
                    <a:pt x="471" y="0"/>
                    <a:pt x="36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1902375" y="3653775"/>
              <a:ext cx="60900" cy="35175"/>
            </a:xfrm>
            <a:custGeom>
              <a:avLst/>
              <a:gdLst/>
              <a:ahLst/>
              <a:cxnLst/>
              <a:rect l="l" t="t" r="r" b="b"/>
              <a:pathLst>
                <a:path w="2436" h="1407" extrusionOk="0">
                  <a:moveTo>
                    <a:pt x="346" y="1"/>
                  </a:moveTo>
                  <a:cubicBezTo>
                    <a:pt x="262" y="1"/>
                    <a:pt x="172" y="34"/>
                    <a:pt x="100" y="105"/>
                  </a:cubicBezTo>
                  <a:cubicBezTo>
                    <a:pt x="0" y="239"/>
                    <a:pt x="0" y="405"/>
                    <a:pt x="133" y="539"/>
                  </a:cubicBezTo>
                  <a:cubicBezTo>
                    <a:pt x="334" y="706"/>
                    <a:pt x="1168" y="1406"/>
                    <a:pt x="1868" y="1406"/>
                  </a:cubicBezTo>
                  <a:cubicBezTo>
                    <a:pt x="1968" y="1406"/>
                    <a:pt x="2102" y="1406"/>
                    <a:pt x="2202" y="1339"/>
                  </a:cubicBezTo>
                  <a:cubicBezTo>
                    <a:pt x="2368" y="1273"/>
                    <a:pt x="2435" y="1106"/>
                    <a:pt x="2368" y="939"/>
                  </a:cubicBezTo>
                  <a:cubicBezTo>
                    <a:pt x="2319" y="815"/>
                    <a:pt x="2196" y="747"/>
                    <a:pt x="2081" y="747"/>
                  </a:cubicBezTo>
                  <a:cubicBezTo>
                    <a:pt x="2041" y="747"/>
                    <a:pt x="2003" y="755"/>
                    <a:pt x="1968" y="772"/>
                  </a:cubicBezTo>
                  <a:cubicBezTo>
                    <a:pt x="1936" y="788"/>
                    <a:pt x="1898" y="796"/>
                    <a:pt x="1854" y="796"/>
                  </a:cubicBezTo>
                  <a:cubicBezTo>
                    <a:pt x="1530" y="796"/>
                    <a:pt x="916" y="395"/>
                    <a:pt x="534" y="72"/>
                  </a:cubicBezTo>
                  <a:cubicBezTo>
                    <a:pt x="487" y="25"/>
                    <a:pt x="419" y="1"/>
                    <a:pt x="3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1963250" y="3627925"/>
              <a:ext cx="60900" cy="35175"/>
            </a:xfrm>
            <a:custGeom>
              <a:avLst/>
              <a:gdLst/>
              <a:ahLst/>
              <a:cxnLst/>
              <a:rect l="l" t="t" r="r" b="b"/>
              <a:pathLst>
                <a:path w="2436" h="1407" extrusionOk="0">
                  <a:moveTo>
                    <a:pt x="355" y="0"/>
                  </a:moveTo>
                  <a:cubicBezTo>
                    <a:pt x="270" y="0"/>
                    <a:pt x="187" y="34"/>
                    <a:pt x="134" y="105"/>
                  </a:cubicBezTo>
                  <a:cubicBezTo>
                    <a:pt x="0" y="239"/>
                    <a:pt x="33" y="405"/>
                    <a:pt x="167" y="539"/>
                  </a:cubicBezTo>
                  <a:cubicBezTo>
                    <a:pt x="334" y="706"/>
                    <a:pt x="1168" y="1406"/>
                    <a:pt x="1868" y="1406"/>
                  </a:cubicBezTo>
                  <a:cubicBezTo>
                    <a:pt x="2002" y="1406"/>
                    <a:pt x="2102" y="1406"/>
                    <a:pt x="2202" y="1339"/>
                  </a:cubicBezTo>
                  <a:cubicBezTo>
                    <a:pt x="2368" y="1273"/>
                    <a:pt x="2435" y="1106"/>
                    <a:pt x="2368" y="939"/>
                  </a:cubicBezTo>
                  <a:cubicBezTo>
                    <a:pt x="2319" y="815"/>
                    <a:pt x="2214" y="747"/>
                    <a:pt x="2096" y="747"/>
                  </a:cubicBezTo>
                  <a:cubicBezTo>
                    <a:pt x="2054" y="747"/>
                    <a:pt x="2011" y="755"/>
                    <a:pt x="1968" y="772"/>
                  </a:cubicBezTo>
                  <a:cubicBezTo>
                    <a:pt x="1936" y="788"/>
                    <a:pt x="1898" y="796"/>
                    <a:pt x="1854" y="796"/>
                  </a:cubicBezTo>
                  <a:cubicBezTo>
                    <a:pt x="1531" y="796"/>
                    <a:pt x="920" y="395"/>
                    <a:pt x="567" y="72"/>
                  </a:cubicBezTo>
                  <a:cubicBezTo>
                    <a:pt x="505" y="25"/>
                    <a:pt x="429" y="0"/>
                    <a:pt x="35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14" y="577643"/>
            <a:ext cx="4911658" cy="4565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40"/>
          <p:cNvSpPr txBox="1">
            <a:spLocks noGrp="1"/>
          </p:cNvSpPr>
          <p:nvPr>
            <p:ph type="title"/>
          </p:nvPr>
        </p:nvSpPr>
        <p:spPr>
          <a:xfrm>
            <a:off x="1375172" y="25564"/>
            <a:ext cx="6646055" cy="598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Che tipo di testo abbiamo letto?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16" name="Google Shape;3816;p40"/>
          <p:cNvSpPr txBox="1">
            <a:spLocks noGrp="1"/>
          </p:cNvSpPr>
          <p:nvPr>
            <p:ph type="subTitle" idx="1"/>
          </p:nvPr>
        </p:nvSpPr>
        <p:spPr>
          <a:xfrm>
            <a:off x="2790344" y="1516275"/>
            <a:ext cx="2370474" cy="5340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/>
              <a:t>UNA FIABA?</a:t>
            </a:r>
            <a:endParaRPr sz="2000" dirty="0"/>
          </a:p>
        </p:txBody>
      </p:sp>
      <p:grpSp>
        <p:nvGrpSpPr>
          <p:cNvPr id="3817" name="Google Shape;3817;p40"/>
          <p:cNvGrpSpPr/>
          <p:nvPr/>
        </p:nvGrpSpPr>
        <p:grpSpPr>
          <a:xfrm flipH="1">
            <a:off x="319822" y="1987743"/>
            <a:ext cx="2110700" cy="2632750"/>
            <a:chOff x="11627650" y="587525"/>
            <a:chExt cx="2110700" cy="2632750"/>
          </a:xfrm>
        </p:grpSpPr>
        <p:sp>
          <p:nvSpPr>
            <p:cNvPr id="3818" name="Google Shape;3818;p40"/>
            <p:cNvSpPr/>
            <p:nvPr/>
          </p:nvSpPr>
          <p:spPr>
            <a:xfrm>
              <a:off x="11627650" y="587525"/>
              <a:ext cx="2074000" cy="2632750"/>
            </a:xfrm>
            <a:custGeom>
              <a:avLst/>
              <a:gdLst/>
              <a:ahLst/>
              <a:cxnLst/>
              <a:rect l="l" t="t" r="r" b="b"/>
              <a:pathLst>
                <a:path w="82960" h="105310" extrusionOk="0">
                  <a:moveTo>
                    <a:pt x="39395" y="5405"/>
                  </a:moveTo>
                  <a:cubicBezTo>
                    <a:pt x="39495" y="5405"/>
                    <a:pt x="39595" y="5438"/>
                    <a:pt x="39695" y="5438"/>
                  </a:cubicBezTo>
                  <a:cubicBezTo>
                    <a:pt x="39895" y="5438"/>
                    <a:pt x="40129" y="5438"/>
                    <a:pt x="40329" y="5471"/>
                  </a:cubicBezTo>
                  <a:lnTo>
                    <a:pt x="40663" y="5471"/>
                  </a:lnTo>
                  <a:cubicBezTo>
                    <a:pt x="40763" y="5505"/>
                    <a:pt x="40863" y="5538"/>
                    <a:pt x="40996" y="5538"/>
                  </a:cubicBezTo>
                  <a:cubicBezTo>
                    <a:pt x="41196" y="5571"/>
                    <a:pt x="41430" y="5605"/>
                    <a:pt x="41663" y="5671"/>
                  </a:cubicBezTo>
                  <a:cubicBezTo>
                    <a:pt x="41763" y="5705"/>
                    <a:pt x="41863" y="5705"/>
                    <a:pt x="41997" y="5705"/>
                  </a:cubicBezTo>
                  <a:cubicBezTo>
                    <a:pt x="42097" y="5771"/>
                    <a:pt x="42197" y="5805"/>
                    <a:pt x="42297" y="5838"/>
                  </a:cubicBezTo>
                  <a:cubicBezTo>
                    <a:pt x="42531" y="5905"/>
                    <a:pt x="42731" y="5972"/>
                    <a:pt x="42931" y="6038"/>
                  </a:cubicBezTo>
                  <a:cubicBezTo>
                    <a:pt x="43064" y="6072"/>
                    <a:pt x="43198" y="6105"/>
                    <a:pt x="43331" y="6138"/>
                  </a:cubicBezTo>
                  <a:cubicBezTo>
                    <a:pt x="43431" y="6172"/>
                    <a:pt x="43531" y="6238"/>
                    <a:pt x="43631" y="6272"/>
                  </a:cubicBezTo>
                  <a:cubicBezTo>
                    <a:pt x="43865" y="6372"/>
                    <a:pt x="44098" y="6472"/>
                    <a:pt x="44298" y="6539"/>
                  </a:cubicBezTo>
                  <a:cubicBezTo>
                    <a:pt x="44399" y="6605"/>
                    <a:pt x="44532" y="6639"/>
                    <a:pt x="44632" y="6672"/>
                  </a:cubicBezTo>
                  <a:cubicBezTo>
                    <a:pt x="44732" y="6739"/>
                    <a:pt x="44832" y="6806"/>
                    <a:pt x="44932" y="6839"/>
                  </a:cubicBezTo>
                  <a:cubicBezTo>
                    <a:pt x="45166" y="6972"/>
                    <a:pt x="45366" y="7072"/>
                    <a:pt x="45533" y="7172"/>
                  </a:cubicBezTo>
                  <a:cubicBezTo>
                    <a:pt x="45566" y="7206"/>
                    <a:pt x="45599" y="7206"/>
                    <a:pt x="45666" y="7239"/>
                  </a:cubicBezTo>
                  <a:cubicBezTo>
                    <a:pt x="45466" y="7539"/>
                    <a:pt x="45299" y="7840"/>
                    <a:pt x="45166" y="8173"/>
                  </a:cubicBezTo>
                  <a:cubicBezTo>
                    <a:pt x="45066" y="8440"/>
                    <a:pt x="44999" y="8707"/>
                    <a:pt x="44999" y="8974"/>
                  </a:cubicBezTo>
                  <a:cubicBezTo>
                    <a:pt x="44966" y="9007"/>
                    <a:pt x="44966" y="9040"/>
                    <a:pt x="44966" y="9074"/>
                  </a:cubicBezTo>
                  <a:cubicBezTo>
                    <a:pt x="44399" y="8507"/>
                    <a:pt x="43665" y="8173"/>
                    <a:pt x="42864" y="8173"/>
                  </a:cubicBezTo>
                  <a:cubicBezTo>
                    <a:pt x="42564" y="8173"/>
                    <a:pt x="41997" y="8173"/>
                    <a:pt x="41163" y="8674"/>
                  </a:cubicBezTo>
                  <a:cubicBezTo>
                    <a:pt x="40562" y="7673"/>
                    <a:pt x="39729" y="6972"/>
                    <a:pt x="38461" y="6972"/>
                  </a:cubicBezTo>
                  <a:cubicBezTo>
                    <a:pt x="37961" y="6972"/>
                    <a:pt x="37494" y="7106"/>
                    <a:pt x="37027" y="7339"/>
                  </a:cubicBezTo>
                  <a:cubicBezTo>
                    <a:pt x="36993" y="7373"/>
                    <a:pt x="36927" y="7406"/>
                    <a:pt x="36893" y="7439"/>
                  </a:cubicBezTo>
                  <a:cubicBezTo>
                    <a:pt x="36560" y="7039"/>
                    <a:pt x="36159" y="6772"/>
                    <a:pt x="35759" y="6572"/>
                  </a:cubicBezTo>
                  <a:cubicBezTo>
                    <a:pt x="35792" y="6539"/>
                    <a:pt x="35792" y="6539"/>
                    <a:pt x="35826" y="6505"/>
                  </a:cubicBezTo>
                  <a:cubicBezTo>
                    <a:pt x="35892" y="6472"/>
                    <a:pt x="35959" y="6405"/>
                    <a:pt x="36059" y="6339"/>
                  </a:cubicBezTo>
                  <a:cubicBezTo>
                    <a:pt x="36126" y="6305"/>
                    <a:pt x="36193" y="6272"/>
                    <a:pt x="36293" y="6205"/>
                  </a:cubicBezTo>
                  <a:cubicBezTo>
                    <a:pt x="36460" y="6138"/>
                    <a:pt x="36626" y="6038"/>
                    <a:pt x="36793" y="5972"/>
                  </a:cubicBezTo>
                  <a:cubicBezTo>
                    <a:pt x="36893" y="5938"/>
                    <a:pt x="36993" y="5872"/>
                    <a:pt x="37060" y="5838"/>
                  </a:cubicBezTo>
                  <a:cubicBezTo>
                    <a:pt x="37160" y="5805"/>
                    <a:pt x="37227" y="5805"/>
                    <a:pt x="37327" y="5771"/>
                  </a:cubicBezTo>
                  <a:cubicBezTo>
                    <a:pt x="37494" y="5705"/>
                    <a:pt x="37694" y="5638"/>
                    <a:pt x="37894" y="5605"/>
                  </a:cubicBezTo>
                  <a:cubicBezTo>
                    <a:pt x="37994" y="5571"/>
                    <a:pt x="38094" y="5538"/>
                    <a:pt x="38161" y="5505"/>
                  </a:cubicBezTo>
                  <a:lnTo>
                    <a:pt x="38461" y="5505"/>
                  </a:lnTo>
                  <a:cubicBezTo>
                    <a:pt x="38661" y="5471"/>
                    <a:pt x="38861" y="5438"/>
                    <a:pt x="39061" y="5438"/>
                  </a:cubicBezTo>
                  <a:cubicBezTo>
                    <a:pt x="39161" y="5438"/>
                    <a:pt x="39295" y="5405"/>
                    <a:pt x="39395" y="5405"/>
                  </a:cubicBezTo>
                  <a:close/>
                  <a:moveTo>
                    <a:pt x="26853" y="9741"/>
                  </a:moveTo>
                  <a:cubicBezTo>
                    <a:pt x="26686" y="10375"/>
                    <a:pt x="26319" y="11943"/>
                    <a:pt x="26352" y="13944"/>
                  </a:cubicBezTo>
                  <a:cubicBezTo>
                    <a:pt x="25852" y="13777"/>
                    <a:pt x="25252" y="13610"/>
                    <a:pt x="24551" y="13544"/>
                  </a:cubicBezTo>
                  <a:cubicBezTo>
                    <a:pt x="24351" y="13510"/>
                    <a:pt x="24151" y="13477"/>
                    <a:pt x="23951" y="13477"/>
                  </a:cubicBezTo>
                  <a:cubicBezTo>
                    <a:pt x="24351" y="13143"/>
                    <a:pt x="24651" y="12676"/>
                    <a:pt x="24785" y="12176"/>
                  </a:cubicBezTo>
                  <a:cubicBezTo>
                    <a:pt x="24785" y="12176"/>
                    <a:pt x="24851" y="12009"/>
                    <a:pt x="24951" y="11776"/>
                  </a:cubicBezTo>
                  <a:cubicBezTo>
                    <a:pt x="24985" y="11676"/>
                    <a:pt x="25018" y="11576"/>
                    <a:pt x="25051" y="11509"/>
                  </a:cubicBezTo>
                  <a:cubicBezTo>
                    <a:pt x="25118" y="11442"/>
                    <a:pt x="25151" y="11375"/>
                    <a:pt x="25185" y="11275"/>
                  </a:cubicBezTo>
                  <a:cubicBezTo>
                    <a:pt x="25285" y="11142"/>
                    <a:pt x="25385" y="11009"/>
                    <a:pt x="25485" y="10875"/>
                  </a:cubicBezTo>
                  <a:cubicBezTo>
                    <a:pt x="25552" y="10808"/>
                    <a:pt x="25585" y="10708"/>
                    <a:pt x="25618" y="10642"/>
                  </a:cubicBezTo>
                  <a:cubicBezTo>
                    <a:pt x="25685" y="10608"/>
                    <a:pt x="25752" y="10542"/>
                    <a:pt x="25819" y="10475"/>
                  </a:cubicBezTo>
                  <a:cubicBezTo>
                    <a:pt x="25919" y="10375"/>
                    <a:pt x="26052" y="10241"/>
                    <a:pt x="26186" y="10141"/>
                  </a:cubicBezTo>
                  <a:cubicBezTo>
                    <a:pt x="26252" y="10108"/>
                    <a:pt x="26286" y="10041"/>
                    <a:pt x="26352" y="9974"/>
                  </a:cubicBezTo>
                  <a:cubicBezTo>
                    <a:pt x="26419" y="9941"/>
                    <a:pt x="26486" y="9941"/>
                    <a:pt x="26552" y="9874"/>
                  </a:cubicBezTo>
                  <a:cubicBezTo>
                    <a:pt x="26653" y="9841"/>
                    <a:pt x="26753" y="9774"/>
                    <a:pt x="26853" y="9741"/>
                  </a:cubicBezTo>
                  <a:close/>
                  <a:moveTo>
                    <a:pt x="52471" y="10308"/>
                  </a:moveTo>
                  <a:cubicBezTo>
                    <a:pt x="52604" y="10375"/>
                    <a:pt x="52771" y="10441"/>
                    <a:pt x="52938" y="10542"/>
                  </a:cubicBezTo>
                  <a:cubicBezTo>
                    <a:pt x="53038" y="10575"/>
                    <a:pt x="53138" y="10608"/>
                    <a:pt x="53238" y="10675"/>
                  </a:cubicBezTo>
                  <a:cubicBezTo>
                    <a:pt x="53338" y="10742"/>
                    <a:pt x="53405" y="10808"/>
                    <a:pt x="53505" y="10875"/>
                  </a:cubicBezTo>
                  <a:cubicBezTo>
                    <a:pt x="53705" y="10975"/>
                    <a:pt x="53905" y="11109"/>
                    <a:pt x="54105" y="11242"/>
                  </a:cubicBezTo>
                  <a:cubicBezTo>
                    <a:pt x="54172" y="11275"/>
                    <a:pt x="54272" y="11342"/>
                    <a:pt x="54372" y="11409"/>
                  </a:cubicBezTo>
                  <a:cubicBezTo>
                    <a:pt x="54472" y="11476"/>
                    <a:pt x="54539" y="11542"/>
                    <a:pt x="54639" y="11642"/>
                  </a:cubicBezTo>
                  <a:cubicBezTo>
                    <a:pt x="54839" y="11776"/>
                    <a:pt x="55006" y="11909"/>
                    <a:pt x="55173" y="12043"/>
                  </a:cubicBezTo>
                  <a:cubicBezTo>
                    <a:pt x="55240" y="12109"/>
                    <a:pt x="55340" y="12176"/>
                    <a:pt x="55406" y="12209"/>
                  </a:cubicBezTo>
                  <a:cubicBezTo>
                    <a:pt x="55473" y="12309"/>
                    <a:pt x="55573" y="12410"/>
                    <a:pt x="55640" y="12476"/>
                  </a:cubicBezTo>
                  <a:cubicBezTo>
                    <a:pt x="55807" y="12643"/>
                    <a:pt x="55940" y="12810"/>
                    <a:pt x="56107" y="12977"/>
                  </a:cubicBezTo>
                  <a:cubicBezTo>
                    <a:pt x="56174" y="13043"/>
                    <a:pt x="56240" y="13110"/>
                    <a:pt x="56307" y="13177"/>
                  </a:cubicBezTo>
                  <a:cubicBezTo>
                    <a:pt x="56374" y="13277"/>
                    <a:pt x="56407" y="13344"/>
                    <a:pt x="56474" y="13444"/>
                  </a:cubicBezTo>
                  <a:cubicBezTo>
                    <a:pt x="56607" y="13610"/>
                    <a:pt x="56707" y="13777"/>
                    <a:pt x="56807" y="13944"/>
                  </a:cubicBezTo>
                  <a:cubicBezTo>
                    <a:pt x="56874" y="14011"/>
                    <a:pt x="56941" y="14111"/>
                    <a:pt x="56974" y="14177"/>
                  </a:cubicBezTo>
                  <a:cubicBezTo>
                    <a:pt x="57008" y="14278"/>
                    <a:pt x="57074" y="14344"/>
                    <a:pt x="57108" y="14444"/>
                  </a:cubicBezTo>
                  <a:cubicBezTo>
                    <a:pt x="57208" y="14611"/>
                    <a:pt x="57274" y="14778"/>
                    <a:pt x="57341" y="14978"/>
                  </a:cubicBezTo>
                  <a:cubicBezTo>
                    <a:pt x="57374" y="15045"/>
                    <a:pt x="57408" y="15111"/>
                    <a:pt x="57441" y="15178"/>
                  </a:cubicBezTo>
                  <a:cubicBezTo>
                    <a:pt x="57441" y="15278"/>
                    <a:pt x="57475" y="15345"/>
                    <a:pt x="57475" y="15445"/>
                  </a:cubicBezTo>
                  <a:cubicBezTo>
                    <a:pt x="57541" y="15612"/>
                    <a:pt x="57575" y="15779"/>
                    <a:pt x="57575" y="15945"/>
                  </a:cubicBezTo>
                  <a:cubicBezTo>
                    <a:pt x="57575" y="15979"/>
                    <a:pt x="57608" y="16045"/>
                    <a:pt x="57608" y="16112"/>
                  </a:cubicBezTo>
                  <a:cubicBezTo>
                    <a:pt x="57608" y="16179"/>
                    <a:pt x="57608" y="16246"/>
                    <a:pt x="57608" y="16312"/>
                  </a:cubicBezTo>
                  <a:cubicBezTo>
                    <a:pt x="57575" y="16446"/>
                    <a:pt x="57575" y="16546"/>
                    <a:pt x="57541" y="16613"/>
                  </a:cubicBezTo>
                  <a:cubicBezTo>
                    <a:pt x="57541" y="16613"/>
                    <a:pt x="57541" y="16646"/>
                    <a:pt x="57541" y="16646"/>
                  </a:cubicBezTo>
                  <a:cubicBezTo>
                    <a:pt x="57441" y="16746"/>
                    <a:pt x="57341" y="16879"/>
                    <a:pt x="57241" y="16979"/>
                  </a:cubicBezTo>
                  <a:cubicBezTo>
                    <a:pt x="56574" y="16579"/>
                    <a:pt x="55673" y="16246"/>
                    <a:pt x="54472" y="16079"/>
                  </a:cubicBezTo>
                  <a:cubicBezTo>
                    <a:pt x="54139" y="16045"/>
                    <a:pt x="53839" y="16045"/>
                    <a:pt x="53572" y="16045"/>
                  </a:cubicBezTo>
                  <a:lnTo>
                    <a:pt x="53205" y="16045"/>
                  </a:lnTo>
                  <a:cubicBezTo>
                    <a:pt x="53605" y="14111"/>
                    <a:pt x="53105" y="13210"/>
                    <a:pt x="52871" y="12776"/>
                  </a:cubicBezTo>
                  <a:cubicBezTo>
                    <a:pt x="52604" y="12309"/>
                    <a:pt x="52271" y="11909"/>
                    <a:pt x="51871" y="11609"/>
                  </a:cubicBezTo>
                  <a:cubicBezTo>
                    <a:pt x="51871" y="11576"/>
                    <a:pt x="51904" y="11542"/>
                    <a:pt x="51937" y="11509"/>
                  </a:cubicBezTo>
                  <a:cubicBezTo>
                    <a:pt x="52171" y="11142"/>
                    <a:pt x="52338" y="10708"/>
                    <a:pt x="52471" y="10308"/>
                  </a:cubicBezTo>
                  <a:close/>
                  <a:moveTo>
                    <a:pt x="17379" y="47368"/>
                  </a:moveTo>
                  <a:cubicBezTo>
                    <a:pt x="18413" y="48002"/>
                    <a:pt x="19581" y="48569"/>
                    <a:pt x="20715" y="49069"/>
                  </a:cubicBezTo>
                  <a:cubicBezTo>
                    <a:pt x="20582" y="49336"/>
                    <a:pt x="20481" y="49670"/>
                    <a:pt x="20481" y="50003"/>
                  </a:cubicBezTo>
                  <a:cubicBezTo>
                    <a:pt x="20481" y="50036"/>
                    <a:pt x="20381" y="52538"/>
                    <a:pt x="20215" y="56341"/>
                  </a:cubicBezTo>
                  <a:cubicBezTo>
                    <a:pt x="18847" y="54907"/>
                    <a:pt x="17646" y="53739"/>
                    <a:pt x="16612" y="52772"/>
                  </a:cubicBezTo>
                  <a:cubicBezTo>
                    <a:pt x="17980" y="50904"/>
                    <a:pt x="18347" y="49403"/>
                    <a:pt x="17780" y="48068"/>
                  </a:cubicBezTo>
                  <a:cubicBezTo>
                    <a:pt x="17713" y="47902"/>
                    <a:pt x="17579" y="47668"/>
                    <a:pt x="17379" y="47368"/>
                  </a:cubicBezTo>
                  <a:close/>
                  <a:moveTo>
                    <a:pt x="8339" y="60010"/>
                  </a:moveTo>
                  <a:cubicBezTo>
                    <a:pt x="8373" y="60077"/>
                    <a:pt x="8440" y="60177"/>
                    <a:pt x="8473" y="60244"/>
                  </a:cubicBezTo>
                  <a:lnTo>
                    <a:pt x="8406" y="60244"/>
                  </a:lnTo>
                  <a:cubicBezTo>
                    <a:pt x="8206" y="60244"/>
                    <a:pt x="8039" y="60277"/>
                    <a:pt x="7839" y="60277"/>
                  </a:cubicBezTo>
                  <a:cubicBezTo>
                    <a:pt x="8006" y="60210"/>
                    <a:pt x="8173" y="60110"/>
                    <a:pt x="8339" y="60010"/>
                  </a:cubicBezTo>
                  <a:close/>
                  <a:moveTo>
                    <a:pt x="63812" y="58443"/>
                  </a:moveTo>
                  <a:cubicBezTo>
                    <a:pt x="66548" y="58443"/>
                    <a:pt x="67548" y="59510"/>
                    <a:pt x="68049" y="60344"/>
                  </a:cubicBezTo>
                  <a:cubicBezTo>
                    <a:pt x="68216" y="60611"/>
                    <a:pt x="68382" y="60844"/>
                    <a:pt x="68516" y="61111"/>
                  </a:cubicBezTo>
                  <a:cubicBezTo>
                    <a:pt x="68015" y="60544"/>
                    <a:pt x="67248" y="60210"/>
                    <a:pt x="66514" y="60210"/>
                  </a:cubicBezTo>
                  <a:cubicBezTo>
                    <a:pt x="64947" y="60210"/>
                    <a:pt x="64179" y="61278"/>
                    <a:pt x="63679" y="62345"/>
                  </a:cubicBezTo>
                  <a:cubicBezTo>
                    <a:pt x="62578" y="62879"/>
                    <a:pt x="61778" y="63446"/>
                    <a:pt x="61477" y="64514"/>
                  </a:cubicBezTo>
                  <a:cubicBezTo>
                    <a:pt x="61377" y="64847"/>
                    <a:pt x="61344" y="65181"/>
                    <a:pt x="61377" y="65514"/>
                  </a:cubicBezTo>
                  <a:cubicBezTo>
                    <a:pt x="61044" y="63213"/>
                    <a:pt x="60677" y="60978"/>
                    <a:pt x="60310" y="58910"/>
                  </a:cubicBezTo>
                  <a:cubicBezTo>
                    <a:pt x="61611" y="58576"/>
                    <a:pt x="62778" y="58443"/>
                    <a:pt x="63812" y="58443"/>
                  </a:cubicBezTo>
                  <a:close/>
                  <a:moveTo>
                    <a:pt x="12042" y="65948"/>
                  </a:moveTo>
                  <a:cubicBezTo>
                    <a:pt x="12442" y="66548"/>
                    <a:pt x="12843" y="67182"/>
                    <a:pt x="13243" y="67849"/>
                  </a:cubicBezTo>
                  <a:cubicBezTo>
                    <a:pt x="13110" y="67816"/>
                    <a:pt x="12943" y="67816"/>
                    <a:pt x="12809" y="67816"/>
                  </a:cubicBezTo>
                  <a:cubicBezTo>
                    <a:pt x="11975" y="67816"/>
                    <a:pt x="11175" y="68016"/>
                    <a:pt x="10441" y="68416"/>
                  </a:cubicBezTo>
                  <a:cubicBezTo>
                    <a:pt x="10408" y="68416"/>
                    <a:pt x="10341" y="68383"/>
                    <a:pt x="10308" y="68383"/>
                  </a:cubicBezTo>
                  <a:cubicBezTo>
                    <a:pt x="9941" y="68283"/>
                    <a:pt x="9607" y="68216"/>
                    <a:pt x="9240" y="68183"/>
                  </a:cubicBezTo>
                  <a:cubicBezTo>
                    <a:pt x="10508" y="67916"/>
                    <a:pt x="11508" y="67082"/>
                    <a:pt x="12042" y="65948"/>
                  </a:cubicBezTo>
                  <a:close/>
                  <a:moveTo>
                    <a:pt x="61444" y="65848"/>
                  </a:moveTo>
                  <a:cubicBezTo>
                    <a:pt x="61511" y="66215"/>
                    <a:pt x="61678" y="66582"/>
                    <a:pt x="61911" y="66915"/>
                  </a:cubicBezTo>
                  <a:cubicBezTo>
                    <a:pt x="62311" y="67449"/>
                    <a:pt x="62812" y="67749"/>
                    <a:pt x="63512" y="67983"/>
                  </a:cubicBezTo>
                  <a:cubicBezTo>
                    <a:pt x="63946" y="69083"/>
                    <a:pt x="64680" y="70084"/>
                    <a:pt x="66247" y="70084"/>
                  </a:cubicBezTo>
                  <a:lnTo>
                    <a:pt x="66381" y="70084"/>
                  </a:lnTo>
                  <a:cubicBezTo>
                    <a:pt x="66481" y="70084"/>
                    <a:pt x="66581" y="70051"/>
                    <a:pt x="66681" y="70051"/>
                  </a:cubicBezTo>
                  <a:cubicBezTo>
                    <a:pt x="65580" y="71118"/>
                    <a:pt x="64146" y="72152"/>
                    <a:pt x="62478" y="73153"/>
                  </a:cubicBezTo>
                  <a:cubicBezTo>
                    <a:pt x="62145" y="70685"/>
                    <a:pt x="61811" y="68216"/>
                    <a:pt x="61444" y="65848"/>
                  </a:cubicBezTo>
                  <a:close/>
                  <a:moveTo>
                    <a:pt x="69316" y="81059"/>
                  </a:moveTo>
                  <a:cubicBezTo>
                    <a:pt x="69416" y="81259"/>
                    <a:pt x="69550" y="81459"/>
                    <a:pt x="69717" y="81659"/>
                  </a:cubicBezTo>
                  <a:cubicBezTo>
                    <a:pt x="69550" y="81959"/>
                    <a:pt x="69450" y="82293"/>
                    <a:pt x="69416" y="82626"/>
                  </a:cubicBezTo>
                  <a:cubicBezTo>
                    <a:pt x="69116" y="83494"/>
                    <a:pt x="68983" y="84328"/>
                    <a:pt x="69049" y="85128"/>
                  </a:cubicBezTo>
                  <a:cubicBezTo>
                    <a:pt x="68816" y="85262"/>
                    <a:pt x="68616" y="85428"/>
                    <a:pt x="68449" y="85629"/>
                  </a:cubicBezTo>
                  <a:cubicBezTo>
                    <a:pt x="67949" y="86162"/>
                    <a:pt x="67715" y="86829"/>
                    <a:pt x="67749" y="87530"/>
                  </a:cubicBezTo>
                  <a:cubicBezTo>
                    <a:pt x="67749" y="87563"/>
                    <a:pt x="67749" y="87663"/>
                    <a:pt x="67715" y="87830"/>
                  </a:cubicBezTo>
                  <a:cubicBezTo>
                    <a:pt x="67715" y="87897"/>
                    <a:pt x="67682" y="87964"/>
                    <a:pt x="67682" y="88064"/>
                  </a:cubicBezTo>
                  <a:cubicBezTo>
                    <a:pt x="67648" y="88130"/>
                    <a:pt x="67648" y="88164"/>
                    <a:pt x="67615" y="88230"/>
                  </a:cubicBezTo>
                  <a:cubicBezTo>
                    <a:pt x="67582" y="88364"/>
                    <a:pt x="67515" y="88464"/>
                    <a:pt x="67448" y="88597"/>
                  </a:cubicBezTo>
                  <a:cubicBezTo>
                    <a:pt x="67415" y="88631"/>
                    <a:pt x="67415" y="88697"/>
                    <a:pt x="67382" y="88764"/>
                  </a:cubicBezTo>
                  <a:cubicBezTo>
                    <a:pt x="67348" y="88798"/>
                    <a:pt x="67282" y="88864"/>
                    <a:pt x="67248" y="88898"/>
                  </a:cubicBezTo>
                  <a:cubicBezTo>
                    <a:pt x="67181" y="88998"/>
                    <a:pt x="67115" y="89098"/>
                    <a:pt x="67015" y="89165"/>
                  </a:cubicBezTo>
                  <a:cubicBezTo>
                    <a:pt x="66948" y="89231"/>
                    <a:pt x="66915" y="89265"/>
                    <a:pt x="66848" y="89331"/>
                  </a:cubicBezTo>
                  <a:cubicBezTo>
                    <a:pt x="66815" y="89365"/>
                    <a:pt x="66748" y="89398"/>
                    <a:pt x="66681" y="89431"/>
                  </a:cubicBezTo>
                  <a:cubicBezTo>
                    <a:pt x="66581" y="89498"/>
                    <a:pt x="66448" y="89565"/>
                    <a:pt x="66281" y="89632"/>
                  </a:cubicBezTo>
                  <a:cubicBezTo>
                    <a:pt x="66214" y="89698"/>
                    <a:pt x="66147" y="89732"/>
                    <a:pt x="66047" y="89765"/>
                  </a:cubicBezTo>
                  <a:cubicBezTo>
                    <a:pt x="65981" y="89798"/>
                    <a:pt x="65914" y="89798"/>
                    <a:pt x="65847" y="89832"/>
                  </a:cubicBezTo>
                  <a:cubicBezTo>
                    <a:pt x="65714" y="89865"/>
                    <a:pt x="65614" y="89898"/>
                    <a:pt x="65480" y="89932"/>
                  </a:cubicBezTo>
                  <a:cubicBezTo>
                    <a:pt x="65480" y="89832"/>
                    <a:pt x="65447" y="89732"/>
                    <a:pt x="65414" y="89598"/>
                  </a:cubicBezTo>
                  <a:cubicBezTo>
                    <a:pt x="65347" y="89298"/>
                    <a:pt x="65213" y="89031"/>
                    <a:pt x="65047" y="88764"/>
                  </a:cubicBezTo>
                  <a:cubicBezTo>
                    <a:pt x="64947" y="88497"/>
                    <a:pt x="64813" y="88197"/>
                    <a:pt x="64613" y="87964"/>
                  </a:cubicBezTo>
                  <a:cubicBezTo>
                    <a:pt x="64446" y="87730"/>
                    <a:pt x="64279" y="87530"/>
                    <a:pt x="64079" y="87330"/>
                  </a:cubicBezTo>
                  <a:cubicBezTo>
                    <a:pt x="63979" y="86362"/>
                    <a:pt x="63879" y="85395"/>
                    <a:pt x="63779" y="84394"/>
                  </a:cubicBezTo>
                  <a:cubicBezTo>
                    <a:pt x="65814" y="83360"/>
                    <a:pt x="67682" y="82226"/>
                    <a:pt x="69316" y="81059"/>
                  </a:cubicBezTo>
                  <a:close/>
                  <a:moveTo>
                    <a:pt x="47034" y="97237"/>
                  </a:moveTo>
                  <a:cubicBezTo>
                    <a:pt x="47000" y="97270"/>
                    <a:pt x="46967" y="97304"/>
                    <a:pt x="46934" y="97304"/>
                  </a:cubicBezTo>
                  <a:cubicBezTo>
                    <a:pt x="46834" y="97404"/>
                    <a:pt x="46767" y="97470"/>
                    <a:pt x="46667" y="97571"/>
                  </a:cubicBezTo>
                  <a:cubicBezTo>
                    <a:pt x="46600" y="97604"/>
                    <a:pt x="46500" y="97671"/>
                    <a:pt x="46400" y="97737"/>
                  </a:cubicBezTo>
                  <a:cubicBezTo>
                    <a:pt x="46233" y="97871"/>
                    <a:pt x="46033" y="98004"/>
                    <a:pt x="45833" y="98138"/>
                  </a:cubicBezTo>
                  <a:cubicBezTo>
                    <a:pt x="45733" y="98204"/>
                    <a:pt x="45633" y="98271"/>
                    <a:pt x="45566" y="98371"/>
                  </a:cubicBezTo>
                  <a:cubicBezTo>
                    <a:pt x="45433" y="98404"/>
                    <a:pt x="45333" y="98471"/>
                    <a:pt x="45232" y="98538"/>
                  </a:cubicBezTo>
                  <a:cubicBezTo>
                    <a:pt x="45032" y="98638"/>
                    <a:pt x="44832" y="98771"/>
                    <a:pt x="44599" y="98905"/>
                  </a:cubicBezTo>
                  <a:cubicBezTo>
                    <a:pt x="44499" y="98972"/>
                    <a:pt x="44399" y="99005"/>
                    <a:pt x="44332" y="99072"/>
                  </a:cubicBezTo>
                  <a:cubicBezTo>
                    <a:pt x="44232" y="99105"/>
                    <a:pt x="44132" y="99172"/>
                    <a:pt x="44032" y="99205"/>
                  </a:cubicBezTo>
                  <a:cubicBezTo>
                    <a:pt x="43831" y="99305"/>
                    <a:pt x="43631" y="99372"/>
                    <a:pt x="43431" y="99472"/>
                  </a:cubicBezTo>
                  <a:cubicBezTo>
                    <a:pt x="43331" y="99505"/>
                    <a:pt x="43264" y="99539"/>
                    <a:pt x="43164" y="99605"/>
                  </a:cubicBezTo>
                  <a:cubicBezTo>
                    <a:pt x="43064" y="99605"/>
                    <a:pt x="42964" y="99639"/>
                    <a:pt x="42897" y="99639"/>
                  </a:cubicBezTo>
                  <a:cubicBezTo>
                    <a:pt x="42697" y="99705"/>
                    <a:pt x="42497" y="99739"/>
                    <a:pt x="42330" y="99805"/>
                  </a:cubicBezTo>
                  <a:cubicBezTo>
                    <a:pt x="42230" y="99805"/>
                    <a:pt x="42130" y="99839"/>
                    <a:pt x="42030" y="99872"/>
                  </a:cubicBezTo>
                  <a:lnTo>
                    <a:pt x="41763" y="99872"/>
                  </a:lnTo>
                  <a:cubicBezTo>
                    <a:pt x="41630" y="99872"/>
                    <a:pt x="41496" y="99906"/>
                    <a:pt x="41363" y="99906"/>
                  </a:cubicBezTo>
                  <a:cubicBezTo>
                    <a:pt x="41363" y="99906"/>
                    <a:pt x="41196" y="99872"/>
                    <a:pt x="41196" y="99872"/>
                  </a:cubicBezTo>
                  <a:cubicBezTo>
                    <a:pt x="41130" y="99872"/>
                    <a:pt x="41063" y="99906"/>
                    <a:pt x="40963" y="99906"/>
                  </a:cubicBezTo>
                  <a:cubicBezTo>
                    <a:pt x="40896" y="99872"/>
                    <a:pt x="40796" y="99872"/>
                    <a:pt x="40696" y="99839"/>
                  </a:cubicBezTo>
                  <a:cubicBezTo>
                    <a:pt x="40529" y="99839"/>
                    <a:pt x="40362" y="99805"/>
                    <a:pt x="40196" y="99739"/>
                  </a:cubicBezTo>
                  <a:cubicBezTo>
                    <a:pt x="40129" y="99739"/>
                    <a:pt x="40029" y="99705"/>
                    <a:pt x="39962" y="99705"/>
                  </a:cubicBezTo>
                  <a:cubicBezTo>
                    <a:pt x="39862" y="99672"/>
                    <a:pt x="39795" y="99639"/>
                    <a:pt x="39695" y="99605"/>
                  </a:cubicBezTo>
                  <a:cubicBezTo>
                    <a:pt x="39528" y="99539"/>
                    <a:pt x="39362" y="99472"/>
                    <a:pt x="39195" y="99372"/>
                  </a:cubicBezTo>
                  <a:cubicBezTo>
                    <a:pt x="39128" y="99338"/>
                    <a:pt x="39028" y="99305"/>
                    <a:pt x="38961" y="99272"/>
                  </a:cubicBezTo>
                  <a:cubicBezTo>
                    <a:pt x="38895" y="99205"/>
                    <a:pt x="38795" y="99138"/>
                    <a:pt x="38728" y="99105"/>
                  </a:cubicBezTo>
                  <a:cubicBezTo>
                    <a:pt x="38561" y="99005"/>
                    <a:pt x="38428" y="98905"/>
                    <a:pt x="38261" y="98771"/>
                  </a:cubicBezTo>
                  <a:cubicBezTo>
                    <a:pt x="38194" y="98705"/>
                    <a:pt x="38094" y="98671"/>
                    <a:pt x="38027" y="98605"/>
                  </a:cubicBezTo>
                  <a:cubicBezTo>
                    <a:pt x="37961" y="98538"/>
                    <a:pt x="37894" y="98471"/>
                    <a:pt x="37827" y="98371"/>
                  </a:cubicBezTo>
                  <a:cubicBezTo>
                    <a:pt x="37694" y="98238"/>
                    <a:pt x="37527" y="98104"/>
                    <a:pt x="37394" y="97937"/>
                  </a:cubicBezTo>
                  <a:cubicBezTo>
                    <a:pt x="37327" y="97871"/>
                    <a:pt x="37260" y="97804"/>
                    <a:pt x="37193" y="97737"/>
                  </a:cubicBezTo>
                  <a:cubicBezTo>
                    <a:pt x="37160" y="97671"/>
                    <a:pt x="37093" y="97571"/>
                    <a:pt x="37027" y="97504"/>
                  </a:cubicBezTo>
                  <a:cubicBezTo>
                    <a:pt x="40329" y="97437"/>
                    <a:pt x="43798" y="97337"/>
                    <a:pt x="47034" y="97237"/>
                  </a:cubicBezTo>
                  <a:close/>
                  <a:moveTo>
                    <a:pt x="39729" y="1"/>
                  </a:moveTo>
                  <a:cubicBezTo>
                    <a:pt x="39595" y="1"/>
                    <a:pt x="39428" y="34"/>
                    <a:pt x="39262" y="34"/>
                  </a:cubicBezTo>
                  <a:lnTo>
                    <a:pt x="38761" y="34"/>
                  </a:lnTo>
                  <a:cubicBezTo>
                    <a:pt x="38394" y="34"/>
                    <a:pt x="38061" y="67"/>
                    <a:pt x="37727" y="134"/>
                  </a:cubicBezTo>
                  <a:cubicBezTo>
                    <a:pt x="37527" y="167"/>
                    <a:pt x="37360" y="201"/>
                    <a:pt x="37193" y="268"/>
                  </a:cubicBezTo>
                  <a:cubicBezTo>
                    <a:pt x="36993" y="268"/>
                    <a:pt x="36826" y="301"/>
                    <a:pt x="36660" y="334"/>
                  </a:cubicBezTo>
                  <a:cubicBezTo>
                    <a:pt x="36293" y="401"/>
                    <a:pt x="35959" y="501"/>
                    <a:pt x="35626" y="601"/>
                  </a:cubicBezTo>
                  <a:cubicBezTo>
                    <a:pt x="35459" y="668"/>
                    <a:pt x="35259" y="735"/>
                    <a:pt x="35125" y="835"/>
                  </a:cubicBezTo>
                  <a:cubicBezTo>
                    <a:pt x="34925" y="868"/>
                    <a:pt x="34758" y="935"/>
                    <a:pt x="34592" y="1001"/>
                  </a:cubicBezTo>
                  <a:cubicBezTo>
                    <a:pt x="34258" y="1168"/>
                    <a:pt x="33924" y="1335"/>
                    <a:pt x="33624" y="1502"/>
                  </a:cubicBezTo>
                  <a:cubicBezTo>
                    <a:pt x="33457" y="1602"/>
                    <a:pt x="33291" y="1702"/>
                    <a:pt x="33157" y="1835"/>
                  </a:cubicBezTo>
                  <a:cubicBezTo>
                    <a:pt x="32990" y="1902"/>
                    <a:pt x="32824" y="2002"/>
                    <a:pt x="32657" y="2102"/>
                  </a:cubicBezTo>
                  <a:cubicBezTo>
                    <a:pt x="32357" y="2336"/>
                    <a:pt x="32056" y="2569"/>
                    <a:pt x="31790" y="2803"/>
                  </a:cubicBezTo>
                  <a:cubicBezTo>
                    <a:pt x="31656" y="2936"/>
                    <a:pt x="31523" y="3070"/>
                    <a:pt x="31423" y="3236"/>
                  </a:cubicBezTo>
                  <a:cubicBezTo>
                    <a:pt x="31256" y="3336"/>
                    <a:pt x="31122" y="3470"/>
                    <a:pt x="30989" y="3603"/>
                  </a:cubicBezTo>
                  <a:cubicBezTo>
                    <a:pt x="30755" y="3870"/>
                    <a:pt x="30555" y="4137"/>
                    <a:pt x="30355" y="4404"/>
                  </a:cubicBezTo>
                  <a:cubicBezTo>
                    <a:pt x="30222" y="4337"/>
                    <a:pt x="30055" y="4270"/>
                    <a:pt x="29888" y="4204"/>
                  </a:cubicBezTo>
                  <a:cubicBezTo>
                    <a:pt x="29421" y="4104"/>
                    <a:pt x="28954" y="4037"/>
                    <a:pt x="28521" y="4004"/>
                  </a:cubicBezTo>
                  <a:lnTo>
                    <a:pt x="28354" y="4004"/>
                  </a:lnTo>
                  <a:cubicBezTo>
                    <a:pt x="28154" y="4004"/>
                    <a:pt x="27953" y="4004"/>
                    <a:pt x="27787" y="4070"/>
                  </a:cubicBezTo>
                  <a:cubicBezTo>
                    <a:pt x="27687" y="4037"/>
                    <a:pt x="27620" y="4037"/>
                    <a:pt x="27520" y="4037"/>
                  </a:cubicBezTo>
                  <a:cubicBezTo>
                    <a:pt x="27420" y="4037"/>
                    <a:pt x="27253" y="4037"/>
                    <a:pt x="27153" y="4070"/>
                  </a:cubicBezTo>
                  <a:cubicBezTo>
                    <a:pt x="27086" y="4070"/>
                    <a:pt x="27019" y="4070"/>
                    <a:pt x="26919" y="4104"/>
                  </a:cubicBezTo>
                  <a:cubicBezTo>
                    <a:pt x="26619" y="4137"/>
                    <a:pt x="26286" y="4204"/>
                    <a:pt x="25985" y="4304"/>
                  </a:cubicBezTo>
                  <a:cubicBezTo>
                    <a:pt x="25785" y="4337"/>
                    <a:pt x="25618" y="4437"/>
                    <a:pt x="25452" y="4504"/>
                  </a:cubicBezTo>
                  <a:cubicBezTo>
                    <a:pt x="25252" y="4537"/>
                    <a:pt x="25051" y="4604"/>
                    <a:pt x="24885" y="4671"/>
                  </a:cubicBezTo>
                  <a:cubicBezTo>
                    <a:pt x="24518" y="4837"/>
                    <a:pt x="24151" y="5038"/>
                    <a:pt x="23784" y="5238"/>
                  </a:cubicBezTo>
                  <a:cubicBezTo>
                    <a:pt x="23617" y="5338"/>
                    <a:pt x="23450" y="5471"/>
                    <a:pt x="23317" y="5605"/>
                  </a:cubicBezTo>
                  <a:cubicBezTo>
                    <a:pt x="23117" y="5671"/>
                    <a:pt x="22950" y="5771"/>
                    <a:pt x="22816" y="5905"/>
                  </a:cubicBezTo>
                  <a:cubicBezTo>
                    <a:pt x="22516" y="6138"/>
                    <a:pt x="22216" y="6405"/>
                    <a:pt x="21916" y="6705"/>
                  </a:cubicBezTo>
                  <a:cubicBezTo>
                    <a:pt x="21782" y="6839"/>
                    <a:pt x="21682" y="7006"/>
                    <a:pt x="21582" y="7172"/>
                  </a:cubicBezTo>
                  <a:cubicBezTo>
                    <a:pt x="21415" y="7273"/>
                    <a:pt x="21282" y="7439"/>
                    <a:pt x="21182" y="7573"/>
                  </a:cubicBezTo>
                  <a:cubicBezTo>
                    <a:pt x="20948" y="7873"/>
                    <a:pt x="20715" y="8207"/>
                    <a:pt x="20548" y="8540"/>
                  </a:cubicBezTo>
                  <a:cubicBezTo>
                    <a:pt x="20415" y="8707"/>
                    <a:pt x="20348" y="8874"/>
                    <a:pt x="20281" y="9074"/>
                  </a:cubicBezTo>
                  <a:cubicBezTo>
                    <a:pt x="20281" y="9074"/>
                    <a:pt x="20281" y="9107"/>
                    <a:pt x="20248" y="9107"/>
                  </a:cubicBezTo>
                  <a:cubicBezTo>
                    <a:pt x="20081" y="9040"/>
                    <a:pt x="19881" y="8974"/>
                    <a:pt x="19714" y="8907"/>
                  </a:cubicBezTo>
                  <a:cubicBezTo>
                    <a:pt x="19681" y="8874"/>
                    <a:pt x="19648" y="8840"/>
                    <a:pt x="19614" y="8840"/>
                  </a:cubicBezTo>
                  <a:cubicBezTo>
                    <a:pt x="19181" y="8573"/>
                    <a:pt x="18680" y="8407"/>
                    <a:pt x="18180" y="8407"/>
                  </a:cubicBezTo>
                  <a:cubicBezTo>
                    <a:pt x="17880" y="8407"/>
                    <a:pt x="17613" y="8473"/>
                    <a:pt x="17346" y="8540"/>
                  </a:cubicBezTo>
                  <a:cubicBezTo>
                    <a:pt x="16645" y="7606"/>
                    <a:pt x="15645" y="7139"/>
                    <a:pt x="14644" y="7139"/>
                  </a:cubicBezTo>
                  <a:lnTo>
                    <a:pt x="14577" y="7139"/>
                  </a:lnTo>
                  <a:cubicBezTo>
                    <a:pt x="13743" y="7172"/>
                    <a:pt x="12943" y="7473"/>
                    <a:pt x="12342" y="8006"/>
                  </a:cubicBezTo>
                  <a:cubicBezTo>
                    <a:pt x="12209" y="8006"/>
                    <a:pt x="12109" y="7973"/>
                    <a:pt x="11975" y="7973"/>
                  </a:cubicBezTo>
                  <a:cubicBezTo>
                    <a:pt x="10508" y="7973"/>
                    <a:pt x="9273" y="8840"/>
                    <a:pt x="8740" y="10208"/>
                  </a:cubicBezTo>
                  <a:cubicBezTo>
                    <a:pt x="8440" y="10942"/>
                    <a:pt x="8373" y="11709"/>
                    <a:pt x="8506" y="12443"/>
                  </a:cubicBezTo>
                  <a:cubicBezTo>
                    <a:pt x="7772" y="13410"/>
                    <a:pt x="7739" y="14778"/>
                    <a:pt x="8540" y="15779"/>
                  </a:cubicBezTo>
                  <a:cubicBezTo>
                    <a:pt x="8606" y="15879"/>
                    <a:pt x="8873" y="16179"/>
                    <a:pt x="9273" y="16479"/>
                  </a:cubicBezTo>
                  <a:cubicBezTo>
                    <a:pt x="9240" y="16713"/>
                    <a:pt x="9240" y="16946"/>
                    <a:pt x="9207" y="17180"/>
                  </a:cubicBezTo>
                  <a:cubicBezTo>
                    <a:pt x="9207" y="17713"/>
                    <a:pt x="9374" y="18247"/>
                    <a:pt x="9640" y="18681"/>
                  </a:cubicBezTo>
                  <a:lnTo>
                    <a:pt x="9574" y="18681"/>
                  </a:lnTo>
                  <a:cubicBezTo>
                    <a:pt x="8406" y="18681"/>
                    <a:pt x="7272" y="19048"/>
                    <a:pt x="6371" y="19781"/>
                  </a:cubicBezTo>
                  <a:cubicBezTo>
                    <a:pt x="5271" y="20649"/>
                    <a:pt x="4737" y="21916"/>
                    <a:pt x="4904" y="23251"/>
                  </a:cubicBezTo>
                  <a:cubicBezTo>
                    <a:pt x="5137" y="25085"/>
                    <a:pt x="6672" y="26753"/>
                    <a:pt x="8440" y="28087"/>
                  </a:cubicBezTo>
                  <a:cubicBezTo>
                    <a:pt x="8239" y="28621"/>
                    <a:pt x="8173" y="29255"/>
                    <a:pt x="8239" y="29855"/>
                  </a:cubicBezTo>
                  <a:cubicBezTo>
                    <a:pt x="6838" y="30222"/>
                    <a:pt x="5871" y="31390"/>
                    <a:pt x="5671" y="32924"/>
                  </a:cubicBezTo>
                  <a:cubicBezTo>
                    <a:pt x="5638" y="33391"/>
                    <a:pt x="5704" y="33825"/>
                    <a:pt x="5904" y="34259"/>
                  </a:cubicBezTo>
                  <a:cubicBezTo>
                    <a:pt x="5938" y="34392"/>
                    <a:pt x="6605" y="35760"/>
                    <a:pt x="7906" y="37294"/>
                  </a:cubicBezTo>
                  <a:cubicBezTo>
                    <a:pt x="7072" y="37661"/>
                    <a:pt x="6572" y="38395"/>
                    <a:pt x="6238" y="39162"/>
                  </a:cubicBezTo>
                  <a:cubicBezTo>
                    <a:pt x="5104" y="39662"/>
                    <a:pt x="4337" y="40263"/>
                    <a:pt x="4036" y="41330"/>
                  </a:cubicBezTo>
                  <a:cubicBezTo>
                    <a:pt x="3803" y="42164"/>
                    <a:pt x="3970" y="43031"/>
                    <a:pt x="4470" y="43732"/>
                  </a:cubicBezTo>
                  <a:cubicBezTo>
                    <a:pt x="4870" y="44266"/>
                    <a:pt x="5371" y="44566"/>
                    <a:pt x="6071" y="44799"/>
                  </a:cubicBezTo>
                  <a:cubicBezTo>
                    <a:pt x="6505" y="45900"/>
                    <a:pt x="7239" y="46901"/>
                    <a:pt x="8773" y="46901"/>
                  </a:cubicBezTo>
                  <a:lnTo>
                    <a:pt x="8940" y="46901"/>
                  </a:lnTo>
                  <a:cubicBezTo>
                    <a:pt x="10341" y="46834"/>
                    <a:pt x="11041" y="45900"/>
                    <a:pt x="11608" y="44799"/>
                  </a:cubicBezTo>
                  <a:cubicBezTo>
                    <a:pt x="12276" y="44533"/>
                    <a:pt x="12576" y="44332"/>
                    <a:pt x="12843" y="44066"/>
                  </a:cubicBezTo>
                  <a:cubicBezTo>
                    <a:pt x="13009" y="43932"/>
                    <a:pt x="13176" y="43732"/>
                    <a:pt x="13310" y="43532"/>
                  </a:cubicBezTo>
                  <a:cubicBezTo>
                    <a:pt x="13777" y="44499"/>
                    <a:pt x="14677" y="45467"/>
                    <a:pt x="15811" y="46300"/>
                  </a:cubicBezTo>
                  <a:cubicBezTo>
                    <a:pt x="15445" y="46200"/>
                    <a:pt x="15011" y="46134"/>
                    <a:pt x="14544" y="46134"/>
                  </a:cubicBezTo>
                  <a:cubicBezTo>
                    <a:pt x="3736" y="46200"/>
                    <a:pt x="267" y="56474"/>
                    <a:pt x="134" y="56908"/>
                  </a:cubicBezTo>
                  <a:cubicBezTo>
                    <a:pt x="67" y="57175"/>
                    <a:pt x="0" y="57408"/>
                    <a:pt x="0" y="57675"/>
                  </a:cubicBezTo>
                  <a:cubicBezTo>
                    <a:pt x="0" y="60010"/>
                    <a:pt x="1568" y="61611"/>
                    <a:pt x="3770" y="61611"/>
                  </a:cubicBezTo>
                  <a:cubicBezTo>
                    <a:pt x="4370" y="61611"/>
                    <a:pt x="5037" y="61478"/>
                    <a:pt x="5804" y="61211"/>
                  </a:cubicBezTo>
                  <a:lnTo>
                    <a:pt x="5804" y="61211"/>
                  </a:lnTo>
                  <a:cubicBezTo>
                    <a:pt x="4937" y="61945"/>
                    <a:pt x="4403" y="63046"/>
                    <a:pt x="4403" y="64247"/>
                  </a:cubicBezTo>
                  <a:cubicBezTo>
                    <a:pt x="4403" y="65314"/>
                    <a:pt x="4804" y="66315"/>
                    <a:pt x="5571" y="67082"/>
                  </a:cubicBezTo>
                  <a:cubicBezTo>
                    <a:pt x="6171" y="67682"/>
                    <a:pt x="6938" y="68083"/>
                    <a:pt x="7772" y="68216"/>
                  </a:cubicBezTo>
                  <a:cubicBezTo>
                    <a:pt x="6772" y="68383"/>
                    <a:pt x="5938" y="68883"/>
                    <a:pt x="5304" y="69617"/>
                  </a:cubicBezTo>
                  <a:cubicBezTo>
                    <a:pt x="4970" y="70051"/>
                    <a:pt x="4704" y="70518"/>
                    <a:pt x="4570" y="70951"/>
                  </a:cubicBezTo>
                  <a:cubicBezTo>
                    <a:pt x="3303" y="71619"/>
                    <a:pt x="2235" y="72853"/>
                    <a:pt x="1768" y="74421"/>
                  </a:cubicBezTo>
                  <a:cubicBezTo>
                    <a:pt x="1101" y="76622"/>
                    <a:pt x="1902" y="78890"/>
                    <a:pt x="3803" y="80158"/>
                  </a:cubicBezTo>
                  <a:cubicBezTo>
                    <a:pt x="4303" y="80492"/>
                    <a:pt x="4837" y="80758"/>
                    <a:pt x="5371" y="80925"/>
                  </a:cubicBezTo>
                  <a:cubicBezTo>
                    <a:pt x="6205" y="82059"/>
                    <a:pt x="7539" y="82693"/>
                    <a:pt x="9107" y="82693"/>
                  </a:cubicBezTo>
                  <a:cubicBezTo>
                    <a:pt x="9173" y="82693"/>
                    <a:pt x="9273" y="82693"/>
                    <a:pt x="9340" y="82660"/>
                  </a:cubicBezTo>
                  <a:cubicBezTo>
                    <a:pt x="10608" y="82626"/>
                    <a:pt x="11742" y="82393"/>
                    <a:pt x="12676" y="82026"/>
                  </a:cubicBezTo>
                  <a:cubicBezTo>
                    <a:pt x="13176" y="82193"/>
                    <a:pt x="13677" y="82293"/>
                    <a:pt x="14210" y="82293"/>
                  </a:cubicBezTo>
                  <a:cubicBezTo>
                    <a:pt x="15945" y="82293"/>
                    <a:pt x="17780" y="81259"/>
                    <a:pt x="19080" y="79758"/>
                  </a:cubicBezTo>
                  <a:lnTo>
                    <a:pt x="19080" y="79758"/>
                  </a:lnTo>
                  <a:cubicBezTo>
                    <a:pt x="18980" y="81959"/>
                    <a:pt x="18847" y="83827"/>
                    <a:pt x="18747" y="85395"/>
                  </a:cubicBezTo>
                  <a:cubicBezTo>
                    <a:pt x="18447" y="85162"/>
                    <a:pt x="18080" y="84961"/>
                    <a:pt x="17746" y="84795"/>
                  </a:cubicBezTo>
                  <a:cubicBezTo>
                    <a:pt x="17613" y="84328"/>
                    <a:pt x="17446" y="83961"/>
                    <a:pt x="17179" y="83560"/>
                  </a:cubicBezTo>
                  <a:cubicBezTo>
                    <a:pt x="16679" y="82893"/>
                    <a:pt x="15811" y="82460"/>
                    <a:pt x="14978" y="82460"/>
                  </a:cubicBezTo>
                  <a:cubicBezTo>
                    <a:pt x="13443" y="82460"/>
                    <a:pt x="12643" y="83527"/>
                    <a:pt x="12142" y="84595"/>
                  </a:cubicBezTo>
                  <a:cubicBezTo>
                    <a:pt x="11041" y="85128"/>
                    <a:pt x="10274" y="85695"/>
                    <a:pt x="9941" y="86763"/>
                  </a:cubicBezTo>
                  <a:cubicBezTo>
                    <a:pt x="9740" y="87597"/>
                    <a:pt x="9874" y="88464"/>
                    <a:pt x="10408" y="89165"/>
                  </a:cubicBezTo>
                  <a:cubicBezTo>
                    <a:pt x="10808" y="89698"/>
                    <a:pt x="11308" y="89998"/>
                    <a:pt x="12009" y="90232"/>
                  </a:cubicBezTo>
                  <a:cubicBezTo>
                    <a:pt x="12442" y="91333"/>
                    <a:pt x="13176" y="92333"/>
                    <a:pt x="14711" y="92333"/>
                  </a:cubicBezTo>
                  <a:lnTo>
                    <a:pt x="14877" y="92333"/>
                  </a:lnTo>
                  <a:cubicBezTo>
                    <a:pt x="16278" y="92267"/>
                    <a:pt x="16979" y="91333"/>
                    <a:pt x="17546" y="90232"/>
                  </a:cubicBezTo>
                  <a:cubicBezTo>
                    <a:pt x="17913" y="90065"/>
                    <a:pt x="18180" y="89932"/>
                    <a:pt x="18413" y="89798"/>
                  </a:cubicBezTo>
                  <a:lnTo>
                    <a:pt x="18413" y="89798"/>
                  </a:lnTo>
                  <a:cubicBezTo>
                    <a:pt x="18180" y="92167"/>
                    <a:pt x="18046" y="93101"/>
                    <a:pt x="17980" y="93468"/>
                  </a:cubicBezTo>
                  <a:cubicBezTo>
                    <a:pt x="17646" y="94101"/>
                    <a:pt x="17579" y="94902"/>
                    <a:pt x="17880" y="95602"/>
                  </a:cubicBezTo>
                  <a:cubicBezTo>
                    <a:pt x="18580" y="97270"/>
                    <a:pt x="20315" y="97370"/>
                    <a:pt x="22750" y="97470"/>
                  </a:cubicBezTo>
                  <a:cubicBezTo>
                    <a:pt x="24351" y="97537"/>
                    <a:pt x="26552" y="97571"/>
                    <a:pt x="29321" y="97571"/>
                  </a:cubicBezTo>
                  <a:lnTo>
                    <a:pt x="30989" y="97571"/>
                  </a:lnTo>
                  <a:cubicBezTo>
                    <a:pt x="31022" y="97704"/>
                    <a:pt x="31056" y="97804"/>
                    <a:pt x="31122" y="97937"/>
                  </a:cubicBezTo>
                  <a:cubicBezTo>
                    <a:pt x="31256" y="98271"/>
                    <a:pt x="31389" y="98605"/>
                    <a:pt x="31556" y="98905"/>
                  </a:cubicBezTo>
                  <a:cubicBezTo>
                    <a:pt x="31623" y="99072"/>
                    <a:pt x="31723" y="99205"/>
                    <a:pt x="31823" y="99338"/>
                  </a:cubicBezTo>
                  <a:cubicBezTo>
                    <a:pt x="31890" y="99505"/>
                    <a:pt x="31990" y="99672"/>
                    <a:pt x="32090" y="99839"/>
                  </a:cubicBezTo>
                  <a:cubicBezTo>
                    <a:pt x="32257" y="100139"/>
                    <a:pt x="32457" y="100406"/>
                    <a:pt x="32690" y="100706"/>
                  </a:cubicBezTo>
                  <a:cubicBezTo>
                    <a:pt x="32790" y="100840"/>
                    <a:pt x="32890" y="100973"/>
                    <a:pt x="33024" y="101073"/>
                  </a:cubicBezTo>
                  <a:cubicBezTo>
                    <a:pt x="33090" y="101240"/>
                    <a:pt x="33224" y="101373"/>
                    <a:pt x="33324" y="101540"/>
                  </a:cubicBezTo>
                  <a:cubicBezTo>
                    <a:pt x="33557" y="101807"/>
                    <a:pt x="33824" y="102040"/>
                    <a:pt x="34058" y="102307"/>
                  </a:cubicBezTo>
                  <a:cubicBezTo>
                    <a:pt x="34191" y="102441"/>
                    <a:pt x="34358" y="102541"/>
                    <a:pt x="34491" y="102641"/>
                  </a:cubicBezTo>
                  <a:cubicBezTo>
                    <a:pt x="34625" y="102774"/>
                    <a:pt x="34758" y="102908"/>
                    <a:pt x="34892" y="103008"/>
                  </a:cubicBezTo>
                  <a:cubicBezTo>
                    <a:pt x="35192" y="103241"/>
                    <a:pt x="35492" y="103441"/>
                    <a:pt x="35792" y="103642"/>
                  </a:cubicBezTo>
                  <a:cubicBezTo>
                    <a:pt x="35926" y="103742"/>
                    <a:pt x="36093" y="103842"/>
                    <a:pt x="36259" y="103908"/>
                  </a:cubicBezTo>
                  <a:cubicBezTo>
                    <a:pt x="36426" y="104008"/>
                    <a:pt x="36560" y="104109"/>
                    <a:pt x="36760" y="104209"/>
                  </a:cubicBezTo>
                  <a:cubicBezTo>
                    <a:pt x="37093" y="104375"/>
                    <a:pt x="37427" y="104542"/>
                    <a:pt x="37760" y="104642"/>
                  </a:cubicBezTo>
                  <a:cubicBezTo>
                    <a:pt x="37961" y="104709"/>
                    <a:pt x="38127" y="104776"/>
                    <a:pt x="38328" y="104809"/>
                  </a:cubicBezTo>
                  <a:cubicBezTo>
                    <a:pt x="38494" y="104876"/>
                    <a:pt x="38661" y="104942"/>
                    <a:pt x="38861" y="105009"/>
                  </a:cubicBezTo>
                  <a:cubicBezTo>
                    <a:pt x="39228" y="105109"/>
                    <a:pt x="39628" y="105176"/>
                    <a:pt x="39995" y="105209"/>
                  </a:cubicBezTo>
                  <a:cubicBezTo>
                    <a:pt x="40095" y="105243"/>
                    <a:pt x="40229" y="105243"/>
                    <a:pt x="40362" y="105243"/>
                  </a:cubicBezTo>
                  <a:lnTo>
                    <a:pt x="40562" y="105243"/>
                  </a:lnTo>
                  <a:cubicBezTo>
                    <a:pt x="40763" y="105276"/>
                    <a:pt x="40963" y="105309"/>
                    <a:pt x="41163" y="105309"/>
                  </a:cubicBezTo>
                  <a:lnTo>
                    <a:pt x="41330" y="105309"/>
                  </a:lnTo>
                  <a:cubicBezTo>
                    <a:pt x="41630" y="105309"/>
                    <a:pt x="41963" y="105309"/>
                    <a:pt x="42264" y="105276"/>
                  </a:cubicBezTo>
                  <a:cubicBezTo>
                    <a:pt x="42430" y="105243"/>
                    <a:pt x="42631" y="105209"/>
                    <a:pt x="42797" y="105143"/>
                  </a:cubicBezTo>
                  <a:cubicBezTo>
                    <a:pt x="42831" y="105143"/>
                    <a:pt x="42831" y="105176"/>
                    <a:pt x="42831" y="105176"/>
                  </a:cubicBezTo>
                  <a:cubicBezTo>
                    <a:pt x="42998" y="105176"/>
                    <a:pt x="43198" y="105143"/>
                    <a:pt x="43364" y="105109"/>
                  </a:cubicBezTo>
                  <a:cubicBezTo>
                    <a:pt x="43698" y="105043"/>
                    <a:pt x="44065" y="104942"/>
                    <a:pt x="44399" y="104842"/>
                  </a:cubicBezTo>
                  <a:cubicBezTo>
                    <a:pt x="44599" y="104809"/>
                    <a:pt x="44765" y="104742"/>
                    <a:pt x="44899" y="104642"/>
                  </a:cubicBezTo>
                  <a:cubicBezTo>
                    <a:pt x="45099" y="104609"/>
                    <a:pt x="45266" y="104576"/>
                    <a:pt x="45433" y="104509"/>
                  </a:cubicBezTo>
                  <a:cubicBezTo>
                    <a:pt x="45733" y="104375"/>
                    <a:pt x="46066" y="104242"/>
                    <a:pt x="46367" y="104075"/>
                  </a:cubicBezTo>
                  <a:cubicBezTo>
                    <a:pt x="46533" y="104008"/>
                    <a:pt x="46700" y="103908"/>
                    <a:pt x="46834" y="103808"/>
                  </a:cubicBezTo>
                  <a:cubicBezTo>
                    <a:pt x="47000" y="103742"/>
                    <a:pt x="47134" y="103708"/>
                    <a:pt x="47267" y="103608"/>
                  </a:cubicBezTo>
                  <a:cubicBezTo>
                    <a:pt x="47567" y="103441"/>
                    <a:pt x="47834" y="103308"/>
                    <a:pt x="48068" y="103141"/>
                  </a:cubicBezTo>
                  <a:cubicBezTo>
                    <a:pt x="48201" y="103041"/>
                    <a:pt x="48335" y="102974"/>
                    <a:pt x="48468" y="102841"/>
                  </a:cubicBezTo>
                  <a:cubicBezTo>
                    <a:pt x="48602" y="102774"/>
                    <a:pt x="48735" y="102708"/>
                    <a:pt x="48868" y="102641"/>
                  </a:cubicBezTo>
                  <a:cubicBezTo>
                    <a:pt x="49169" y="102441"/>
                    <a:pt x="49402" y="102241"/>
                    <a:pt x="49669" y="102074"/>
                  </a:cubicBezTo>
                  <a:cubicBezTo>
                    <a:pt x="49802" y="101974"/>
                    <a:pt x="49902" y="101840"/>
                    <a:pt x="50036" y="101740"/>
                  </a:cubicBezTo>
                  <a:cubicBezTo>
                    <a:pt x="50169" y="101640"/>
                    <a:pt x="50303" y="101540"/>
                    <a:pt x="50436" y="101440"/>
                  </a:cubicBezTo>
                  <a:cubicBezTo>
                    <a:pt x="50703" y="101206"/>
                    <a:pt x="50970" y="100973"/>
                    <a:pt x="51203" y="100739"/>
                  </a:cubicBezTo>
                  <a:cubicBezTo>
                    <a:pt x="51337" y="100606"/>
                    <a:pt x="51437" y="100473"/>
                    <a:pt x="51537" y="100339"/>
                  </a:cubicBezTo>
                  <a:cubicBezTo>
                    <a:pt x="51704" y="100206"/>
                    <a:pt x="51837" y="100072"/>
                    <a:pt x="51937" y="99939"/>
                  </a:cubicBezTo>
                  <a:cubicBezTo>
                    <a:pt x="52204" y="99639"/>
                    <a:pt x="52438" y="99305"/>
                    <a:pt x="52638" y="99005"/>
                  </a:cubicBezTo>
                  <a:cubicBezTo>
                    <a:pt x="52671" y="98938"/>
                    <a:pt x="52738" y="98871"/>
                    <a:pt x="52771" y="98771"/>
                  </a:cubicBezTo>
                  <a:cubicBezTo>
                    <a:pt x="52805" y="98771"/>
                    <a:pt x="52838" y="98805"/>
                    <a:pt x="52871" y="98805"/>
                  </a:cubicBezTo>
                  <a:lnTo>
                    <a:pt x="53238" y="98805"/>
                  </a:lnTo>
                  <a:cubicBezTo>
                    <a:pt x="53472" y="98805"/>
                    <a:pt x="53705" y="98805"/>
                    <a:pt x="53939" y="98771"/>
                  </a:cubicBezTo>
                  <a:cubicBezTo>
                    <a:pt x="54105" y="98771"/>
                    <a:pt x="54306" y="98738"/>
                    <a:pt x="54472" y="98705"/>
                  </a:cubicBezTo>
                  <a:lnTo>
                    <a:pt x="54606" y="98705"/>
                  </a:lnTo>
                  <a:cubicBezTo>
                    <a:pt x="54706" y="98705"/>
                    <a:pt x="54873" y="98705"/>
                    <a:pt x="54973" y="98671"/>
                  </a:cubicBezTo>
                  <a:cubicBezTo>
                    <a:pt x="55306" y="98638"/>
                    <a:pt x="55640" y="98571"/>
                    <a:pt x="55973" y="98505"/>
                  </a:cubicBezTo>
                  <a:cubicBezTo>
                    <a:pt x="56174" y="98471"/>
                    <a:pt x="56340" y="98404"/>
                    <a:pt x="56507" y="98338"/>
                  </a:cubicBezTo>
                  <a:cubicBezTo>
                    <a:pt x="56641" y="98338"/>
                    <a:pt x="56807" y="98304"/>
                    <a:pt x="56974" y="98271"/>
                  </a:cubicBezTo>
                  <a:cubicBezTo>
                    <a:pt x="57208" y="98204"/>
                    <a:pt x="57441" y="98104"/>
                    <a:pt x="57708" y="98038"/>
                  </a:cubicBezTo>
                  <a:lnTo>
                    <a:pt x="57908" y="97971"/>
                  </a:lnTo>
                  <a:cubicBezTo>
                    <a:pt x="58042" y="97904"/>
                    <a:pt x="58175" y="97871"/>
                    <a:pt x="58308" y="97771"/>
                  </a:cubicBezTo>
                  <a:cubicBezTo>
                    <a:pt x="58475" y="97771"/>
                    <a:pt x="58609" y="97704"/>
                    <a:pt x="58775" y="97671"/>
                  </a:cubicBezTo>
                  <a:cubicBezTo>
                    <a:pt x="59076" y="97537"/>
                    <a:pt x="59376" y="97437"/>
                    <a:pt x="59643" y="97304"/>
                  </a:cubicBezTo>
                  <a:cubicBezTo>
                    <a:pt x="59810" y="97237"/>
                    <a:pt x="59943" y="97170"/>
                    <a:pt x="60076" y="97070"/>
                  </a:cubicBezTo>
                  <a:cubicBezTo>
                    <a:pt x="60243" y="97037"/>
                    <a:pt x="60377" y="97003"/>
                    <a:pt x="60510" y="96937"/>
                  </a:cubicBezTo>
                  <a:cubicBezTo>
                    <a:pt x="60844" y="96770"/>
                    <a:pt x="61144" y="96637"/>
                    <a:pt x="61411" y="96470"/>
                  </a:cubicBezTo>
                  <a:cubicBezTo>
                    <a:pt x="61511" y="96403"/>
                    <a:pt x="61644" y="96336"/>
                    <a:pt x="61744" y="96270"/>
                  </a:cubicBezTo>
                  <a:cubicBezTo>
                    <a:pt x="62345" y="96136"/>
                    <a:pt x="63212" y="95903"/>
                    <a:pt x="63812" y="95369"/>
                  </a:cubicBezTo>
                  <a:lnTo>
                    <a:pt x="63846" y="95369"/>
                  </a:lnTo>
                  <a:cubicBezTo>
                    <a:pt x="64179" y="95402"/>
                    <a:pt x="64513" y="95436"/>
                    <a:pt x="64846" y="95436"/>
                  </a:cubicBezTo>
                  <a:lnTo>
                    <a:pt x="65180" y="95436"/>
                  </a:lnTo>
                  <a:cubicBezTo>
                    <a:pt x="65414" y="95436"/>
                    <a:pt x="65614" y="95369"/>
                    <a:pt x="65814" y="95336"/>
                  </a:cubicBezTo>
                  <a:lnTo>
                    <a:pt x="65881" y="95336"/>
                  </a:lnTo>
                  <a:cubicBezTo>
                    <a:pt x="66081" y="95336"/>
                    <a:pt x="66281" y="95302"/>
                    <a:pt x="66481" y="95269"/>
                  </a:cubicBezTo>
                  <a:lnTo>
                    <a:pt x="66614" y="95236"/>
                  </a:lnTo>
                  <a:cubicBezTo>
                    <a:pt x="66948" y="95169"/>
                    <a:pt x="67248" y="95069"/>
                    <a:pt x="67548" y="94969"/>
                  </a:cubicBezTo>
                  <a:cubicBezTo>
                    <a:pt x="67749" y="94902"/>
                    <a:pt x="67915" y="94835"/>
                    <a:pt x="68082" y="94735"/>
                  </a:cubicBezTo>
                  <a:cubicBezTo>
                    <a:pt x="68249" y="94668"/>
                    <a:pt x="68449" y="94635"/>
                    <a:pt x="68616" y="94535"/>
                  </a:cubicBezTo>
                  <a:cubicBezTo>
                    <a:pt x="69016" y="94368"/>
                    <a:pt x="69350" y="94168"/>
                    <a:pt x="69683" y="93935"/>
                  </a:cubicBezTo>
                  <a:cubicBezTo>
                    <a:pt x="69850" y="93835"/>
                    <a:pt x="70017" y="93668"/>
                    <a:pt x="70150" y="93534"/>
                  </a:cubicBezTo>
                  <a:cubicBezTo>
                    <a:pt x="70350" y="93434"/>
                    <a:pt x="70517" y="93301"/>
                    <a:pt x="70684" y="93167"/>
                  </a:cubicBezTo>
                  <a:cubicBezTo>
                    <a:pt x="70984" y="92867"/>
                    <a:pt x="71284" y="92534"/>
                    <a:pt x="71551" y="92200"/>
                  </a:cubicBezTo>
                  <a:cubicBezTo>
                    <a:pt x="71685" y="92033"/>
                    <a:pt x="71785" y="91833"/>
                    <a:pt x="71885" y="91633"/>
                  </a:cubicBezTo>
                  <a:cubicBezTo>
                    <a:pt x="72018" y="91466"/>
                    <a:pt x="72152" y="91299"/>
                    <a:pt x="72252" y="91133"/>
                  </a:cubicBezTo>
                  <a:cubicBezTo>
                    <a:pt x="72452" y="90732"/>
                    <a:pt x="72619" y="90365"/>
                    <a:pt x="72752" y="89932"/>
                  </a:cubicBezTo>
                  <a:cubicBezTo>
                    <a:pt x="72819" y="89732"/>
                    <a:pt x="72852" y="89531"/>
                    <a:pt x="72886" y="89298"/>
                  </a:cubicBezTo>
                  <a:cubicBezTo>
                    <a:pt x="72952" y="89131"/>
                    <a:pt x="73019" y="88931"/>
                    <a:pt x="73052" y="88731"/>
                  </a:cubicBezTo>
                  <a:cubicBezTo>
                    <a:pt x="73086" y="88597"/>
                    <a:pt x="73086" y="88464"/>
                    <a:pt x="73119" y="88331"/>
                  </a:cubicBezTo>
                  <a:cubicBezTo>
                    <a:pt x="73286" y="88331"/>
                    <a:pt x="73453" y="88331"/>
                    <a:pt x="73619" y="88297"/>
                  </a:cubicBezTo>
                  <a:lnTo>
                    <a:pt x="73820" y="88297"/>
                  </a:lnTo>
                  <a:cubicBezTo>
                    <a:pt x="73886" y="88331"/>
                    <a:pt x="73953" y="88331"/>
                    <a:pt x="74020" y="88331"/>
                  </a:cubicBezTo>
                  <a:cubicBezTo>
                    <a:pt x="74754" y="88331"/>
                    <a:pt x="75421" y="88030"/>
                    <a:pt x="75888" y="87563"/>
                  </a:cubicBezTo>
                  <a:cubicBezTo>
                    <a:pt x="76388" y="87797"/>
                    <a:pt x="76922" y="87964"/>
                    <a:pt x="77489" y="87964"/>
                  </a:cubicBezTo>
                  <a:cubicBezTo>
                    <a:pt x="78023" y="87964"/>
                    <a:pt x="78523" y="87830"/>
                    <a:pt x="78990" y="87563"/>
                  </a:cubicBezTo>
                  <a:cubicBezTo>
                    <a:pt x="79757" y="87163"/>
                    <a:pt x="80324" y="86563"/>
                    <a:pt x="80624" y="85795"/>
                  </a:cubicBezTo>
                  <a:cubicBezTo>
                    <a:pt x="81258" y="85562"/>
                    <a:pt x="81692" y="85228"/>
                    <a:pt x="81992" y="84895"/>
                  </a:cubicBezTo>
                  <a:cubicBezTo>
                    <a:pt x="82659" y="84194"/>
                    <a:pt x="82959" y="83227"/>
                    <a:pt x="82859" y="82226"/>
                  </a:cubicBezTo>
                  <a:cubicBezTo>
                    <a:pt x="82826" y="81526"/>
                    <a:pt x="82559" y="80758"/>
                    <a:pt x="82092" y="80125"/>
                  </a:cubicBezTo>
                  <a:cubicBezTo>
                    <a:pt x="82326" y="78957"/>
                    <a:pt x="81725" y="77690"/>
                    <a:pt x="80558" y="77156"/>
                  </a:cubicBezTo>
                  <a:cubicBezTo>
                    <a:pt x="80391" y="77089"/>
                    <a:pt x="80057" y="76922"/>
                    <a:pt x="79590" y="76856"/>
                  </a:cubicBezTo>
                  <a:cubicBezTo>
                    <a:pt x="79524" y="76622"/>
                    <a:pt x="79424" y="76422"/>
                    <a:pt x="79323" y="76222"/>
                  </a:cubicBezTo>
                  <a:cubicBezTo>
                    <a:pt x="78890" y="75288"/>
                    <a:pt x="77922" y="74654"/>
                    <a:pt x="76888" y="74654"/>
                  </a:cubicBezTo>
                  <a:cubicBezTo>
                    <a:pt x="76688" y="74654"/>
                    <a:pt x="76488" y="74687"/>
                    <a:pt x="76288" y="74754"/>
                  </a:cubicBezTo>
                  <a:cubicBezTo>
                    <a:pt x="76188" y="74687"/>
                    <a:pt x="76088" y="74654"/>
                    <a:pt x="75988" y="74621"/>
                  </a:cubicBezTo>
                  <a:cubicBezTo>
                    <a:pt x="79957" y="69050"/>
                    <a:pt x="80458" y="62679"/>
                    <a:pt x="77455" y="56141"/>
                  </a:cubicBezTo>
                  <a:cubicBezTo>
                    <a:pt x="74954" y="50737"/>
                    <a:pt x="70417" y="47902"/>
                    <a:pt x="64279" y="47902"/>
                  </a:cubicBezTo>
                  <a:cubicBezTo>
                    <a:pt x="62378" y="47902"/>
                    <a:pt x="60343" y="48168"/>
                    <a:pt x="58175" y="48702"/>
                  </a:cubicBezTo>
                  <a:cubicBezTo>
                    <a:pt x="57908" y="47802"/>
                    <a:pt x="57708" y="47201"/>
                    <a:pt x="57508" y="46767"/>
                  </a:cubicBezTo>
                  <a:cubicBezTo>
                    <a:pt x="57875" y="46367"/>
                    <a:pt x="58275" y="45900"/>
                    <a:pt x="58642" y="45433"/>
                  </a:cubicBezTo>
                  <a:cubicBezTo>
                    <a:pt x="59242" y="46868"/>
                    <a:pt x="60677" y="47902"/>
                    <a:pt x="62311" y="47902"/>
                  </a:cubicBezTo>
                  <a:lnTo>
                    <a:pt x="62345" y="47902"/>
                  </a:lnTo>
                  <a:cubicBezTo>
                    <a:pt x="64546" y="47902"/>
                    <a:pt x="66348" y="46100"/>
                    <a:pt x="66348" y="43899"/>
                  </a:cubicBezTo>
                  <a:cubicBezTo>
                    <a:pt x="66348" y="41697"/>
                    <a:pt x="64546" y="39863"/>
                    <a:pt x="62345" y="39863"/>
                  </a:cubicBezTo>
                  <a:cubicBezTo>
                    <a:pt x="62178" y="39863"/>
                    <a:pt x="62011" y="39863"/>
                    <a:pt x="61878" y="39896"/>
                  </a:cubicBezTo>
                  <a:cubicBezTo>
                    <a:pt x="61911" y="39829"/>
                    <a:pt x="61911" y="39762"/>
                    <a:pt x="61944" y="39696"/>
                  </a:cubicBezTo>
                  <a:cubicBezTo>
                    <a:pt x="62378" y="39095"/>
                    <a:pt x="62878" y="38295"/>
                    <a:pt x="63312" y="37494"/>
                  </a:cubicBezTo>
                  <a:cubicBezTo>
                    <a:pt x="63479" y="38862"/>
                    <a:pt x="64246" y="40129"/>
                    <a:pt x="65480" y="40963"/>
                  </a:cubicBezTo>
                  <a:cubicBezTo>
                    <a:pt x="66014" y="41297"/>
                    <a:pt x="66548" y="41564"/>
                    <a:pt x="67081" y="41731"/>
                  </a:cubicBezTo>
                  <a:cubicBezTo>
                    <a:pt x="67915" y="42865"/>
                    <a:pt x="69250" y="43498"/>
                    <a:pt x="70817" y="43498"/>
                  </a:cubicBezTo>
                  <a:cubicBezTo>
                    <a:pt x="70884" y="43498"/>
                    <a:pt x="70984" y="43498"/>
                    <a:pt x="71051" y="43465"/>
                  </a:cubicBezTo>
                  <a:cubicBezTo>
                    <a:pt x="72318" y="43432"/>
                    <a:pt x="73453" y="43198"/>
                    <a:pt x="74387" y="42831"/>
                  </a:cubicBezTo>
                  <a:cubicBezTo>
                    <a:pt x="74887" y="42998"/>
                    <a:pt x="75387" y="43098"/>
                    <a:pt x="75921" y="43098"/>
                  </a:cubicBezTo>
                  <a:cubicBezTo>
                    <a:pt x="78356" y="43098"/>
                    <a:pt x="81058" y="41063"/>
                    <a:pt x="82059" y="38495"/>
                  </a:cubicBezTo>
                  <a:cubicBezTo>
                    <a:pt x="82893" y="36460"/>
                    <a:pt x="82492" y="34425"/>
                    <a:pt x="81025" y="33024"/>
                  </a:cubicBezTo>
                  <a:cubicBezTo>
                    <a:pt x="80591" y="32591"/>
                    <a:pt x="80091" y="32257"/>
                    <a:pt x="79557" y="32024"/>
                  </a:cubicBezTo>
                  <a:cubicBezTo>
                    <a:pt x="79023" y="30889"/>
                    <a:pt x="78123" y="29922"/>
                    <a:pt x="76988" y="29288"/>
                  </a:cubicBezTo>
                  <a:cubicBezTo>
                    <a:pt x="76221" y="28855"/>
                    <a:pt x="75354" y="28621"/>
                    <a:pt x="74520" y="28621"/>
                  </a:cubicBezTo>
                  <a:cubicBezTo>
                    <a:pt x="73686" y="28621"/>
                    <a:pt x="72886" y="28821"/>
                    <a:pt x="72152" y="29222"/>
                  </a:cubicBezTo>
                  <a:cubicBezTo>
                    <a:pt x="72118" y="29222"/>
                    <a:pt x="72052" y="29188"/>
                    <a:pt x="72018" y="29188"/>
                  </a:cubicBezTo>
                  <a:cubicBezTo>
                    <a:pt x="71418" y="29021"/>
                    <a:pt x="70851" y="28955"/>
                    <a:pt x="70317" y="28955"/>
                  </a:cubicBezTo>
                  <a:cubicBezTo>
                    <a:pt x="68983" y="28955"/>
                    <a:pt x="67815" y="29488"/>
                    <a:pt x="67015" y="30422"/>
                  </a:cubicBezTo>
                  <a:cubicBezTo>
                    <a:pt x="66681" y="30856"/>
                    <a:pt x="66414" y="31323"/>
                    <a:pt x="66281" y="31790"/>
                  </a:cubicBezTo>
                  <a:cubicBezTo>
                    <a:pt x="65313" y="32257"/>
                    <a:pt x="64480" y="33091"/>
                    <a:pt x="63912" y="34125"/>
                  </a:cubicBezTo>
                  <a:cubicBezTo>
                    <a:pt x="63812" y="33625"/>
                    <a:pt x="63546" y="33158"/>
                    <a:pt x="63179" y="32791"/>
                  </a:cubicBezTo>
                  <a:cubicBezTo>
                    <a:pt x="62778" y="32391"/>
                    <a:pt x="62044" y="31890"/>
                    <a:pt x="60910" y="31857"/>
                  </a:cubicBezTo>
                  <a:cubicBezTo>
                    <a:pt x="62011" y="30823"/>
                    <a:pt x="62245" y="29655"/>
                    <a:pt x="62278" y="29055"/>
                  </a:cubicBezTo>
                  <a:cubicBezTo>
                    <a:pt x="62345" y="28321"/>
                    <a:pt x="62211" y="27587"/>
                    <a:pt x="61944" y="26920"/>
                  </a:cubicBezTo>
                  <a:cubicBezTo>
                    <a:pt x="62245" y="26620"/>
                    <a:pt x="62545" y="26253"/>
                    <a:pt x="62778" y="25853"/>
                  </a:cubicBezTo>
                  <a:cubicBezTo>
                    <a:pt x="63612" y="24518"/>
                    <a:pt x="63679" y="23017"/>
                    <a:pt x="62978" y="21750"/>
                  </a:cubicBezTo>
                  <a:cubicBezTo>
                    <a:pt x="62645" y="21116"/>
                    <a:pt x="62145" y="20649"/>
                    <a:pt x="61611" y="20249"/>
                  </a:cubicBezTo>
                  <a:cubicBezTo>
                    <a:pt x="61844" y="19982"/>
                    <a:pt x="62044" y="19715"/>
                    <a:pt x="62245" y="19381"/>
                  </a:cubicBezTo>
                  <a:cubicBezTo>
                    <a:pt x="62378" y="19148"/>
                    <a:pt x="62478" y="18881"/>
                    <a:pt x="62545" y="18614"/>
                  </a:cubicBezTo>
                  <a:cubicBezTo>
                    <a:pt x="62645" y="18380"/>
                    <a:pt x="62745" y="18180"/>
                    <a:pt x="62812" y="17913"/>
                  </a:cubicBezTo>
                  <a:cubicBezTo>
                    <a:pt x="62912" y="17480"/>
                    <a:pt x="62978" y="17046"/>
                    <a:pt x="63012" y="16579"/>
                  </a:cubicBezTo>
                  <a:cubicBezTo>
                    <a:pt x="63012" y="16346"/>
                    <a:pt x="63012" y="16146"/>
                    <a:pt x="62945" y="15912"/>
                  </a:cubicBezTo>
                  <a:cubicBezTo>
                    <a:pt x="62978" y="15712"/>
                    <a:pt x="62978" y="15512"/>
                    <a:pt x="62945" y="15278"/>
                  </a:cubicBezTo>
                  <a:cubicBezTo>
                    <a:pt x="62912" y="14911"/>
                    <a:pt x="62845" y="14511"/>
                    <a:pt x="62745" y="14144"/>
                  </a:cubicBezTo>
                  <a:cubicBezTo>
                    <a:pt x="62712" y="13944"/>
                    <a:pt x="62612" y="13777"/>
                    <a:pt x="62545" y="13610"/>
                  </a:cubicBezTo>
                  <a:cubicBezTo>
                    <a:pt x="62511" y="13410"/>
                    <a:pt x="62478" y="13210"/>
                    <a:pt x="62411" y="13043"/>
                  </a:cubicBezTo>
                  <a:cubicBezTo>
                    <a:pt x="62278" y="12676"/>
                    <a:pt x="62111" y="12343"/>
                    <a:pt x="61944" y="12009"/>
                  </a:cubicBezTo>
                  <a:cubicBezTo>
                    <a:pt x="61878" y="11842"/>
                    <a:pt x="61778" y="11709"/>
                    <a:pt x="61678" y="11576"/>
                  </a:cubicBezTo>
                  <a:cubicBezTo>
                    <a:pt x="61611" y="11409"/>
                    <a:pt x="61511" y="11242"/>
                    <a:pt x="61411" y="11075"/>
                  </a:cubicBezTo>
                  <a:cubicBezTo>
                    <a:pt x="61244" y="10775"/>
                    <a:pt x="61044" y="10475"/>
                    <a:pt x="60810" y="10175"/>
                  </a:cubicBezTo>
                  <a:cubicBezTo>
                    <a:pt x="60710" y="10041"/>
                    <a:pt x="60610" y="9941"/>
                    <a:pt x="60477" y="9808"/>
                  </a:cubicBezTo>
                  <a:cubicBezTo>
                    <a:pt x="60377" y="9674"/>
                    <a:pt x="60277" y="9507"/>
                    <a:pt x="60143" y="9374"/>
                  </a:cubicBezTo>
                  <a:cubicBezTo>
                    <a:pt x="59943" y="9141"/>
                    <a:pt x="59709" y="8874"/>
                    <a:pt x="59443" y="8640"/>
                  </a:cubicBezTo>
                  <a:cubicBezTo>
                    <a:pt x="59343" y="8507"/>
                    <a:pt x="59209" y="8407"/>
                    <a:pt x="59076" y="8307"/>
                  </a:cubicBezTo>
                  <a:cubicBezTo>
                    <a:pt x="58976" y="8173"/>
                    <a:pt x="58842" y="8073"/>
                    <a:pt x="58709" y="7940"/>
                  </a:cubicBezTo>
                  <a:cubicBezTo>
                    <a:pt x="58475" y="7740"/>
                    <a:pt x="58208" y="7539"/>
                    <a:pt x="57942" y="7339"/>
                  </a:cubicBezTo>
                  <a:cubicBezTo>
                    <a:pt x="57808" y="7239"/>
                    <a:pt x="57675" y="7139"/>
                    <a:pt x="57508" y="7072"/>
                  </a:cubicBezTo>
                  <a:cubicBezTo>
                    <a:pt x="57408" y="6939"/>
                    <a:pt x="57274" y="6839"/>
                    <a:pt x="57141" y="6739"/>
                  </a:cubicBezTo>
                  <a:cubicBezTo>
                    <a:pt x="56874" y="6572"/>
                    <a:pt x="56607" y="6405"/>
                    <a:pt x="56307" y="6205"/>
                  </a:cubicBezTo>
                  <a:cubicBezTo>
                    <a:pt x="56174" y="6138"/>
                    <a:pt x="56040" y="6072"/>
                    <a:pt x="55873" y="6005"/>
                  </a:cubicBezTo>
                  <a:cubicBezTo>
                    <a:pt x="55740" y="5905"/>
                    <a:pt x="55607" y="5805"/>
                    <a:pt x="55440" y="5738"/>
                  </a:cubicBezTo>
                  <a:cubicBezTo>
                    <a:pt x="55140" y="5571"/>
                    <a:pt x="54839" y="5405"/>
                    <a:pt x="54506" y="5271"/>
                  </a:cubicBezTo>
                  <a:cubicBezTo>
                    <a:pt x="54339" y="5204"/>
                    <a:pt x="54172" y="5171"/>
                    <a:pt x="54005" y="5104"/>
                  </a:cubicBezTo>
                  <a:cubicBezTo>
                    <a:pt x="53839" y="5038"/>
                    <a:pt x="53672" y="4938"/>
                    <a:pt x="53505" y="4904"/>
                  </a:cubicBezTo>
                  <a:cubicBezTo>
                    <a:pt x="53138" y="4771"/>
                    <a:pt x="52738" y="4671"/>
                    <a:pt x="52371" y="4604"/>
                  </a:cubicBezTo>
                  <a:cubicBezTo>
                    <a:pt x="52204" y="4571"/>
                    <a:pt x="52004" y="4537"/>
                    <a:pt x="51837" y="4537"/>
                  </a:cubicBezTo>
                  <a:lnTo>
                    <a:pt x="51770" y="4537"/>
                  </a:lnTo>
                  <a:cubicBezTo>
                    <a:pt x="51570" y="4504"/>
                    <a:pt x="51370" y="4437"/>
                    <a:pt x="51137" y="4437"/>
                  </a:cubicBezTo>
                  <a:lnTo>
                    <a:pt x="50803" y="4437"/>
                  </a:lnTo>
                  <a:cubicBezTo>
                    <a:pt x="50670" y="4304"/>
                    <a:pt x="50536" y="4170"/>
                    <a:pt x="50403" y="4070"/>
                  </a:cubicBezTo>
                  <a:cubicBezTo>
                    <a:pt x="50269" y="3937"/>
                    <a:pt x="50136" y="3803"/>
                    <a:pt x="49969" y="3670"/>
                  </a:cubicBezTo>
                  <a:cubicBezTo>
                    <a:pt x="49702" y="3436"/>
                    <a:pt x="49435" y="3236"/>
                    <a:pt x="49102" y="3003"/>
                  </a:cubicBezTo>
                  <a:cubicBezTo>
                    <a:pt x="48968" y="2903"/>
                    <a:pt x="48802" y="2836"/>
                    <a:pt x="48668" y="2769"/>
                  </a:cubicBezTo>
                  <a:cubicBezTo>
                    <a:pt x="48535" y="2669"/>
                    <a:pt x="48401" y="2569"/>
                    <a:pt x="48235" y="2469"/>
                  </a:cubicBezTo>
                  <a:cubicBezTo>
                    <a:pt x="47934" y="2302"/>
                    <a:pt x="47668" y="2136"/>
                    <a:pt x="47334" y="2002"/>
                  </a:cubicBezTo>
                  <a:cubicBezTo>
                    <a:pt x="47201" y="1935"/>
                    <a:pt x="47067" y="1869"/>
                    <a:pt x="46900" y="1835"/>
                  </a:cubicBezTo>
                  <a:cubicBezTo>
                    <a:pt x="46767" y="1735"/>
                    <a:pt x="46633" y="1669"/>
                    <a:pt x="46467" y="1602"/>
                  </a:cubicBezTo>
                  <a:cubicBezTo>
                    <a:pt x="46200" y="1468"/>
                    <a:pt x="45900" y="1368"/>
                    <a:pt x="45599" y="1235"/>
                  </a:cubicBezTo>
                  <a:cubicBezTo>
                    <a:pt x="45433" y="1168"/>
                    <a:pt x="45299" y="1135"/>
                    <a:pt x="45132" y="1101"/>
                  </a:cubicBezTo>
                  <a:cubicBezTo>
                    <a:pt x="44999" y="1035"/>
                    <a:pt x="44866" y="968"/>
                    <a:pt x="44699" y="901"/>
                  </a:cubicBezTo>
                  <a:cubicBezTo>
                    <a:pt x="44399" y="801"/>
                    <a:pt x="44065" y="701"/>
                    <a:pt x="43798" y="634"/>
                  </a:cubicBezTo>
                  <a:cubicBezTo>
                    <a:pt x="43631" y="568"/>
                    <a:pt x="43465" y="568"/>
                    <a:pt x="43298" y="534"/>
                  </a:cubicBezTo>
                  <a:cubicBezTo>
                    <a:pt x="43164" y="468"/>
                    <a:pt x="42998" y="401"/>
                    <a:pt x="42831" y="368"/>
                  </a:cubicBezTo>
                  <a:cubicBezTo>
                    <a:pt x="42497" y="301"/>
                    <a:pt x="42164" y="234"/>
                    <a:pt x="41863" y="201"/>
                  </a:cubicBezTo>
                  <a:cubicBezTo>
                    <a:pt x="41730" y="167"/>
                    <a:pt x="41563" y="167"/>
                    <a:pt x="41396" y="167"/>
                  </a:cubicBezTo>
                  <a:lnTo>
                    <a:pt x="41363" y="167"/>
                  </a:lnTo>
                  <a:cubicBezTo>
                    <a:pt x="41196" y="101"/>
                    <a:pt x="40996" y="67"/>
                    <a:pt x="40829" y="67"/>
                  </a:cubicBezTo>
                  <a:cubicBezTo>
                    <a:pt x="40496" y="34"/>
                    <a:pt x="40162" y="1"/>
                    <a:pt x="39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0"/>
            <p:cNvSpPr/>
            <p:nvPr/>
          </p:nvSpPr>
          <p:spPr>
            <a:xfrm>
              <a:off x="11750375" y="1117000"/>
              <a:ext cx="363950" cy="218150"/>
            </a:xfrm>
            <a:custGeom>
              <a:avLst/>
              <a:gdLst/>
              <a:ahLst/>
              <a:cxnLst/>
              <a:rect l="l" t="t" r="r" b="b"/>
              <a:pathLst>
                <a:path w="14558" h="8726" extrusionOk="0">
                  <a:moveTo>
                    <a:pt x="4664" y="1"/>
                  </a:moveTo>
                  <a:cubicBezTo>
                    <a:pt x="4064" y="1"/>
                    <a:pt x="3500" y="173"/>
                    <a:pt x="2997" y="571"/>
                  </a:cubicBezTo>
                  <a:cubicBezTo>
                    <a:pt x="1" y="2930"/>
                    <a:pt x="10261" y="8725"/>
                    <a:pt x="13407" y="8725"/>
                  </a:cubicBezTo>
                  <a:cubicBezTo>
                    <a:pt x="14219" y="8725"/>
                    <a:pt x="14557" y="8339"/>
                    <a:pt x="14071" y="7409"/>
                  </a:cubicBezTo>
                  <a:cubicBezTo>
                    <a:pt x="14071" y="7409"/>
                    <a:pt x="8597" y="1"/>
                    <a:pt x="4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0"/>
            <p:cNvSpPr/>
            <p:nvPr/>
          </p:nvSpPr>
          <p:spPr>
            <a:xfrm>
              <a:off x="11954550" y="1229500"/>
              <a:ext cx="183475" cy="135275"/>
            </a:xfrm>
            <a:custGeom>
              <a:avLst/>
              <a:gdLst/>
              <a:ahLst/>
              <a:cxnLst/>
              <a:rect l="l" t="t" r="r" b="b"/>
              <a:pathLst>
                <a:path w="7339" h="5411" extrusionOk="0">
                  <a:moveTo>
                    <a:pt x="215" y="0"/>
                  </a:moveTo>
                  <a:cubicBezTo>
                    <a:pt x="109" y="0"/>
                    <a:pt x="34" y="87"/>
                    <a:pt x="34" y="174"/>
                  </a:cubicBezTo>
                  <a:cubicBezTo>
                    <a:pt x="0" y="274"/>
                    <a:pt x="67" y="407"/>
                    <a:pt x="200" y="407"/>
                  </a:cubicBezTo>
                  <a:cubicBezTo>
                    <a:pt x="234" y="407"/>
                    <a:pt x="4537" y="1074"/>
                    <a:pt x="6938" y="5311"/>
                  </a:cubicBezTo>
                  <a:cubicBezTo>
                    <a:pt x="6972" y="5377"/>
                    <a:pt x="7039" y="5411"/>
                    <a:pt x="7105" y="5411"/>
                  </a:cubicBezTo>
                  <a:cubicBezTo>
                    <a:pt x="7139" y="5411"/>
                    <a:pt x="7172" y="5411"/>
                    <a:pt x="7205" y="5377"/>
                  </a:cubicBezTo>
                  <a:cubicBezTo>
                    <a:pt x="7305" y="5311"/>
                    <a:pt x="7339" y="5210"/>
                    <a:pt x="7305" y="5110"/>
                  </a:cubicBezTo>
                  <a:cubicBezTo>
                    <a:pt x="4804" y="707"/>
                    <a:pt x="300" y="7"/>
                    <a:pt x="267" y="7"/>
                  </a:cubicBezTo>
                  <a:cubicBezTo>
                    <a:pt x="249" y="2"/>
                    <a:pt x="232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0"/>
            <p:cNvSpPr/>
            <p:nvPr/>
          </p:nvSpPr>
          <p:spPr>
            <a:xfrm>
              <a:off x="12189700" y="1115825"/>
              <a:ext cx="360300" cy="804350"/>
            </a:xfrm>
            <a:custGeom>
              <a:avLst/>
              <a:gdLst/>
              <a:ahLst/>
              <a:cxnLst/>
              <a:rect l="l" t="t" r="r" b="b"/>
              <a:pathLst>
                <a:path w="14412" h="32174" extrusionOk="0">
                  <a:moveTo>
                    <a:pt x="205" y="0"/>
                  </a:moveTo>
                  <a:cubicBezTo>
                    <a:pt x="151" y="0"/>
                    <a:pt x="101" y="17"/>
                    <a:pt x="68" y="51"/>
                  </a:cubicBezTo>
                  <a:cubicBezTo>
                    <a:pt x="1" y="151"/>
                    <a:pt x="1" y="284"/>
                    <a:pt x="101" y="351"/>
                  </a:cubicBezTo>
                  <a:cubicBezTo>
                    <a:pt x="234" y="484"/>
                    <a:pt x="13944" y="12993"/>
                    <a:pt x="9674" y="31907"/>
                  </a:cubicBezTo>
                  <a:cubicBezTo>
                    <a:pt x="9641" y="32040"/>
                    <a:pt x="9708" y="32140"/>
                    <a:pt x="9841" y="32173"/>
                  </a:cubicBezTo>
                  <a:lnTo>
                    <a:pt x="9875" y="32173"/>
                  </a:lnTo>
                  <a:cubicBezTo>
                    <a:pt x="9975" y="32173"/>
                    <a:pt x="10075" y="32107"/>
                    <a:pt x="10075" y="32007"/>
                  </a:cubicBezTo>
                  <a:cubicBezTo>
                    <a:pt x="14411" y="12860"/>
                    <a:pt x="501" y="184"/>
                    <a:pt x="368" y="51"/>
                  </a:cubicBezTo>
                  <a:cubicBezTo>
                    <a:pt x="318" y="17"/>
                    <a:pt x="259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0"/>
            <p:cNvSpPr/>
            <p:nvPr/>
          </p:nvSpPr>
          <p:spPr>
            <a:xfrm>
              <a:off x="12409025" y="1112700"/>
              <a:ext cx="129300" cy="854175"/>
            </a:xfrm>
            <a:custGeom>
              <a:avLst/>
              <a:gdLst/>
              <a:ahLst/>
              <a:cxnLst/>
              <a:rect l="l" t="t" r="r" b="b"/>
              <a:pathLst>
                <a:path w="5172" h="34167" extrusionOk="0">
                  <a:moveTo>
                    <a:pt x="4918" y="0"/>
                  </a:moveTo>
                  <a:cubicBezTo>
                    <a:pt x="4838" y="0"/>
                    <a:pt x="4765" y="60"/>
                    <a:pt x="4738" y="142"/>
                  </a:cubicBezTo>
                  <a:cubicBezTo>
                    <a:pt x="4704" y="376"/>
                    <a:pt x="1" y="22291"/>
                    <a:pt x="4037" y="34033"/>
                  </a:cubicBezTo>
                  <a:cubicBezTo>
                    <a:pt x="4070" y="34100"/>
                    <a:pt x="4137" y="34167"/>
                    <a:pt x="4237" y="34167"/>
                  </a:cubicBezTo>
                  <a:lnTo>
                    <a:pt x="4304" y="34167"/>
                  </a:lnTo>
                  <a:cubicBezTo>
                    <a:pt x="4404" y="34133"/>
                    <a:pt x="4471" y="34000"/>
                    <a:pt x="4437" y="33900"/>
                  </a:cubicBezTo>
                  <a:cubicBezTo>
                    <a:pt x="434" y="22291"/>
                    <a:pt x="5104" y="476"/>
                    <a:pt x="5138" y="242"/>
                  </a:cubicBezTo>
                  <a:cubicBezTo>
                    <a:pt x="5171" y="142"/>
                    <a:pt x="5104" y="9"/>
                    <a:pt x="4971" y="9"/>
                  </a:cubicBezTo>
                  <a:cubicBezTo>
                    <a:pt x="4953" y="3"/>
                    <a:pt x="4936" y="0"/>
                    <a:pt x="4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0"/>
            <p:cNvSpPr/>
            <p:nvPr/>
          </p:nvSpPr>
          <p:spPr>
            <a:xfrm>
              <a:off x="12715075" y="1572100"/>
              <a:ext cx="132625" cy="522375"/>
            </a:xfrm>
            <a:custGeom>
              <a:avLst/>
              <a:gdLst/>
              <a:ahLst/>
              <a:cxnLst/>
              <a:rect l="l" t="t" r="r" b="b"/>
              <a:pathLst>
                <a:path w="5305" h="20895" extrusionOk="0">
                  <a:moveTo>
                    <a:pt x="5092" y="0"/>
                  </a:moveTo>
                  <a:cubicBezTo>
                    <a:pt x="5009" y="0"/>
                    <a:pt x="4921" y="38"/>
                    <a:pt x="4871" y="113"/>
                  </a:cubicBezTo>
                  <a:cubicBezTo>
                    <a:pt x="4871" y="146"/>
                    <a:pt x="3537" y="3048"/>
                    <a:pt x="2469" y="7018"/>
                  </a:cubicBezTo>
                  <a:cubicBezTo>
                    <a:pt x="1469" y="10720"/>
                    <a:pt x="501" y="16057"/>
                    <a:pt x="1502" y="20727"/>
                  </a:cubicBezTo>
                  <a:cubicBezTo>
                    <a:pt x="1535" y="20827"/>
                    <a:pt x="1602" y="20894"/>
                    <a:pt x="1702" y="20894"/>
                  </a:cubicBezTo>
                  <a:lnTo>
                    <a:pt x="1735" y="20894"/>
                  </a:lnTo>
                  <a:cubicBezTo>
                    <a:pt x="1869" y="20861"/>
                    <a:pt x="1936" y="20761"/>
                    <a:pt x="1902" y="20661"/>
                  </a:cubicBezTo>
                  <a:cubicBezTo>
                    <a:pt x="1" y="11854"/>
                    <a:pt x="5205" y="413"/>
                    <a:pt x="5271" y="279"/>
                  </a:cubicBezTo>
                  <a:cubicBezTo>
                    <a:pt x="5305" y="179"/>
                    <a:pt x="5271" y="79"/>
                    <a:pt x="5171" y="13"/>
                  </a:cubicBezTo>
                  <a:cubicBezTo>
                    <a:pt x="5146" y="4"/>
                    <a:pt x="5119" y="0"/>
                    <a:pt x="5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0"/>
            <p:cNvSpPr/>
            <p:nvPr/>
          </p:nvSpPr>
          <p:spPr>
            <a:xfrm>
              <a:off x="11987075" y="1356100"/>
              <a:ext cx="447000" cy="968525"/>
            </a:xfrm>
            <a:custGeom>
              <a:avLst/>
              <a:gdLst/>
              <a:ahLst/>
              <a:cxnLst/>
              <a:rect l="l" t="t" r="r" b="b"/>
              <a:pathLst>
                <a:path w="17880" h="38741" extrusionOk="0">
                  <a:moveTo>
                    <a:pt x="254" y="1"/>
                  </a:moveTo>
                  <a:cubicBezTo>
                    <a:pt x="173" y="1"/>
                    <a:pt x="92" y="38"/>
                    <a:pt x="67" y="113"/>
                  </a:cubicBezTo>
                  <a:cubicBezTo>
                    <a:pt x="0" y="213"/>
                    <a:pt x="67" y="347"/>
                    <a:pt x="167" y="380"/>
                  </a:cubicBezTo>
                  <a:cubicBezTo>
                    <a:pt x="200" y="413"/>
                    <a:pt x="4937" y="2481"/>
                    <a:pt x="9207" y="8219"/>
                  </a:cubicBezTo>
                  <a:cubicBezTo>
                    <a:pt x="16312" y="17759"/>
                    <a:pt x="16679" y="29968"/>
                    <a:pt x="15711" y="38507"/>
                  </a:cubicBezTo>
                  <a:cubicBezTo>
                    <a:pt x="15711" y="38607"/>
                    <a:pt x="15778" y="38741"/>
                    <a:pt x="15911" y="38741"/>
                  </a:cubicBezTo>
                  <a:cubicBezTo>
                    <a:pt x="16012" y="38741"/>
                    <a:pt x="16112" y="38674"/>
                    <a:pt x="16112" y="38541"/>
                  </a:cubicBezTo>
                  <a:cubicBezTo>
                    <a:pt x="17880" y="22896"/>
                    <a:pt x="13510" y="13256"/>
                    <a:pt x="9507" y="7919"/>
                  </a:cubicBezTo>
                  <a:cubicBezTo>
                    <a:pt x="5204" y="2148"/>
                    <a:pt x="367" y="46"/>
                    <a:pt x="334" y="13"/>
                  </a:cubicBezTo>
                  <a:cubicBezTo>
                    <a:pt x="309" y="5"/>
                    <a:pt x="282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0"/>
            <p:cNvSpPr/>
            <p:nvPr/>
          </p:nvSpPr>
          <p:spPr>
            <a:xfrm>
              <a:off x="11831950" y="1193200"/>
              <a:ext cx="506225" cy="374450"/>
            </a:xfrm>
            <a:custGeom>
              <a:avLst/>
              <a:gdLst/>
              <a:ahLst/>
              <a:cxnLst/>
              <a:rect l="l" t="t" r="r" b="b"/>
              <a:pathLst>
                <a:path w="20249" h="14978" extrusionOk="0">
                  <a:moveTo>
                    <a:pt x="10545" y="0"/>
                  </a:moveTo>
                  <a:cubicBezTo>
                    <a:pt x="9328" y="0"/>
                    <a:pt x="9974" y="4261"/>
                    <a:pt x="9974" y="4261"/>
                  </a:cubicBezTo>
                  <a:cubicBezTo>
                    <a:pt x="9974" y="4261"/>
                    <a:pt x="7538" y="2103"/>
                    <a:pt x="6497" y="2103"/>
                  </a:cubicBezTo>
                  <a:cubicBezTo>
                    <a:pt x="6290" y="2103"/>
                    <a:pt x="6138" y="2188"/>
                    <a:pt x="6072" y="2393"/>
                  </a:cubicBezTo>
                  <a:cubicBezTo>
                    <a:pt x="5638" y="3627"/>
                    <a:pt x="7206" y="6529"/>
                    <a:pt x="7206" y="6529"/>
                  </a:cubicBezTo>
                  <a:cubicBezTo>
                    <a:pt x="7206" y="6529"/>
                    <a:pt x="4533" y="4278"/>
                    <a:pt x="3236" y="4278"/>
                  </a:cubicBezTo>
                  <a:cubicBezTo>
                    <a:pt x="2986" y="4278"/>
                    <a:pt x="2788" y="4362"/>
                    <a:pt x="2669" y="4561"/>
                  </a:cubicBezTo>
                  <a:cubicBezTo>
                    <a:pt x="1935" y="5795"/>
                    <a:pt x="4104" y="9298"/>
                    <a:pt x="4104" y="9298"/>
                  </a:cubicBezTo>
                  <a:cubicBezTo>
                    <a:pt x="4104" y="9298"/>
                    <a:pt x="2263" y="8017"/>
                    <a:pt x="1043" y="8017"/>
                  </a:cubicBezTo>
                  <a:cubicBezTo>
                    <a:pt x="502" y="8017"/>
                    <a:pt x="83" y="8270"/>
                    <a:pt x="1" y="8997"/>
                  </a:cubicBezTo>
                  <a:cubicBezTo>
                    <a:pt x="1" y="8997"/>
                    <a:pt x="2726" y="14977"/>
                    <a:pt x="8922" y="14977"/>
                  </a:cubicBezTo>
                  <a:cubicBezTo>
                    <a:pt x="9850" y="14977"/>
                    <a:pt x="10856" y="14843"/>
                    <a:pt x="11943" y="14535"/>
                  </a:cubicBezTo>
                  <a:cubicBezTo>
                    <a:pt x="20248" y="12166"/>
                    <a:pt x="12943" y="892"/>
                    <a:pt x="10808" y="58"/>
                  </a:cubicBezTo>
                  <a:cubicBezTo>
                    <a:pt x="10712" y="19"/>
                    <a:pt x="10624" y="0"/>
                    <a:pt x="10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0"/>
            <p:cNvSpPr/>
            <p:nvPr/>
          </p:nvSpPr>
          <p:spPr>
            <a:xfrm>
              <a:off x="11957875" y="1330100"/>
              <a:ext cx="261050" cy="211475"/>
            </a:xfrm>
            <a:custGeom>
              <a:avLst/>
              <a:gdLst/>
              <a:ahLst/>
              <a:cxnLst/>
              <a:rect l="l" t="t" r="r" b="b"/>
              <a:pathLst>
                <a:path w="10442" h="8459" extrusionOk="0">
                  <a:moveTo>
                    <a:pt x="3403" y="5690"/>
                  </a:moveTo>
                  <a:lnTo>
                    <a:pt x="3403" y="5690"/>
                  </a:lnTo>
                  <a:cubicBezTo>
                    <a:pt x="4070" y="6157"/>
                    <a:pt x="4470" y="6690"/>
                    <a:pt x="4537" y="6924"/>
                  </a:cubicBezTo>
                  <a:cubicBezTo>
                    <a:pt x="4470" y="6924"/>
                    <a:pt x="4404" y="6891"/>
                    <a:pt x="4337" y="6824"/>
                  </a:cubicBezTo>
                  <a:cubicBezTo>
                    <a:pt x="4003" y="6624"/>
                    <a:pt x="3637" y="6190"/>
                    <a:pt x="3403" y="5690"/>
                  </a:cubicBezTo>
                  <a:close/>
                  <a:moveTo>
                    <a:pt x="8661" y="0"/>
                  </a:moveTo>
                  <a:cubicBezTo>
                    <a:pt x="8529" y="0"/>
                    <a:pt x="8410" y="20"/>
                    <a:pt x="8307" y="52"/>
                  </a:cubicBezTo>
                  <a:cubicBezTo>
                    <a:pt x="7639" y="219"/>
                    <a:pt x="7106" y="920"/>
                    <a:pt x="6872" y="1954"/>
                  </a:cubicBezTo>
                  <a:cubicBezTo>
                    <a:pt x="6772" y="2454"/>
                    <a:pt x="6705" y="3054"/>
                    <a:pt x="6805" y="3622"/>
                  </a:cubicBezTo>
                  <a:cubicBezTo>
                    <a:pt x="6238" y="3321"/>
                    <a:pt x="5571" y="3054"/>
                    <a:pt x="4771" y="2888"/>
                  </a:cubicBezTo>
                  <a:cubicBezTo>
                    <a:pt x="4519" y="2838"/>
                    <a:pt x="4296" y="2816"/>
                    <a:pt x="4099" y="2816"/>
                  </a:cubicBezTo>
                  <a:cubicBezTo>
                    <a:pt x="3229" y="2816"/>
                    <a:pt x="2866" y="3247"/>
                    <a:pt x="2703" y="3655"/>
                  </a:cubicBezTo>
                  <a:cubicBezTo>
                    <a:pt x="2569" y="4022"/>
                    <a:pt x="2569" y="4455"/>
                    <a:pt x="2669" y="4889"/>
                  </a:cubicBezTo>
                  <a:cubicBezTo>
                    <a:pt x="2536" y="4822"/>
                    <a:pt x="2369" y="4789"/>
                    <a:pt x="2202" y="4756"/>
                  </a:cubicBezTo>
                  <a:cubicBezTo>
                    <a:pt x="2046" y="4717"/>
                    <a:pt x="1896" y="4698"/>
                    <a:pt x="1754" y="4698"/>
                  </a:cubicBezTo>
                  <a:cubicBezTo>
                    <a:pt x="1410" y="4698"/>
                    <a:pt x="1114" y="4810"/>
                    <a:pt x="901" y="5023"/>
                  </a:cubicBezTo>
                  <a:cubicBezTo>
                    <a:pt x="1" y="5923"/>
                    <a:pt x="501" y="8191"/>
                    <a:pt x="501" y="8292"/>
                  </a:cubicBezTo>
                  <a:cubicBezTo>
                    <a:pt x="534" y="8392"/>
                    <a:pt x="634" y="8458"/>
                    <a:pt x="734" y="8458"/>
                  </a:cubicBezTo>
                  <a:lnTo>
                    <a:pt x="768" y="8458"/>
                  </a:lnTo>
                  <a:cubicBezTo>
                    <a:pt x="868" y="8425"/>
                    <a:pt x="935" y="8325"/>
                    <a:pt x="935" y="8191"/>
                  </a:cubicBezTo>
                  <a:cubicBezTo>
                    <a:pt x="801" y="7591"/>
                    <a:pt x="601" y="5923"/>
                    <a:pt x="1201" y="5323"/>
                  </a:cubicBezTo>
                  <a:cubicBezTo>
                    <a:pt x="1340" y="5185"/>
                    <a:pt x="1526" y="5110"/>
                    <a:pt x="1759" y="5110"/>
                  </a:cubicBezTo>
                  <a:cubicBezTo>
                    <a:pt x="1864" y="5110"/>
                    <a:pt x="1978" y="5125"/>
                    <a:pt x="2102" y="5156"/>
                  </a:cubicBezTo>
                  <a:cubicBezTo>
                    <a:pt x="2369" y="5223"/>
                    <a:pt x="2602" y="5289"/>
                    <a:pt x="2803" y="5389"/>
                  </a:cubicBezTo>
                  <a:cubicBezTo>
                    <a:pt x="3103" y="6190"/>
                    <a:pt x="3637" y="6924"/>
                    <a:pt x="4104" y="7191"/>
                  </a:cubicBezTo>
                  <a:cubicBezTo>
                    <a:pt x="4199" y="7239"/>
                    <a:pt x="4399" y="7356"/>
                    <a:pt x="4590" y="7356"/>
                  </a:cubicBezTo>
                  <a:cubicBezTo>
                    <a:pt x="4665" y="7356"/>
                    <a:pt x="4738" y="7338"/>
                    <a:pt x="4804" y="7291"/>
                  </a:cubicBezTo>
                  <a:cubicBezTo>
                    <a:pt x="4871" y="7257"/>
                    <a:pt x="5004" y="7124"/>
                    <a:pt x="4937" y="6891"/>
                  </a:cubicBezTo>
                  <a:cubicBezTo>
                    <a:pt x="4837" y="6424"/>
                    <a:pt x="4204" y="5590"/>
                    <a:pt x="3170" y="5089"/>
                  </a:cubicBezTo>
                  <a:cubicBezTo>
                    <a:pt x="3003" y="4622"/>
                    <a:pt x="2969" y="4155"/>
                    <a:pt x="3103" y="3822"/>
                  </a:cubicBezTo>
                  <a:cubicBezTo>
                    <a:pt x="3251" y="3451"/>
                    <a:pt x="3583" y="3245"/>
                    <a:pt x="4099" y="3245"/>
                  </a:cubicBezTo>
                  <a:cubicBezTo>
                    <a:pt x="4278" y="3245"/>
                    <a:pt x="4480" y="3270"/>
                    <a:pt x="4704" y="3321"/>
                  </a:cubicBezTo>
                  <a:cubicBezTo>
                    <a:pt x="5638" y="3488"/>
                    <a:pt x="6405" y="3822"/>
                    <a:pt x="6939" y="4189"/>
                  </a:cubicBezTo>
                  <a:cubicBezTo>
                    <a:pt x="7072" y="4522"/>
                    <a:pt x="7239" y="4789"/>
                    <a:pt x="7473" y="5023"/>
                  </a:cubicBezTo>
                  <a:cubicBezTo>
                    <a:pt x="7884" y="5361"/>
                    <a:pt x="8102" y="5454"/>
                    <a:pt x="8229" y="5454"/>
                  </a:cubicBezTo>
                  <a:cubicBezTo>
                    <a:pt x="8277" y="5454"/>
                    <a:pt x="8312" y="5441"/>
                    <a:pt x="8340" y="5423"/>
                  </a:cubicBezTo>
                  <a:cubicBezTo>
                    <a:pt x="8440" y="5389"/>
                    <a:pt x="8507" y="5289"/>
                    <a:pt x="8473" y="5156"/>
                  </a:cubicBezTo>
                  <a:cubicBezTo>
                    <a:pt x="8440" y="4889"/>
                    <a:pt x="8006" y="4389"/>
                    <a:pt x="7306" y="3922"/>
                  </a:cubicBezTo>
                  <a:cubicBezTo>
                    <a:pt x="7139" y="3388"/>
                    <a:pt x="7139" y="2721"/>
                    <a:pt x="7272" y="2054"/>
                  </a:cubicBezTo>
                  <a:cubicBezTo>
                    <a:pt x="7473" y="1186"/>
                    <a:pt x="7906" y="586"/>
                    <a:pt x="8407" y="453"/>
                  </a:cubicBezTo>
                  <a:cubicBezTo>
                    <a:pt x="8485" y="430"/>
                    <a:pt x="8566" y="419"/>
                    <a:pt x="8650" y="419"/>
                  </a:cubicBezTo>
                  <a:cubicBezTo>
                    <a:pt x="9065" y="419"/>
                    <a:pt x="9541" y="692"/>
                    <a:pt x="10041" y="1220"/>
                  </a:cubicBezTo>
                  <a:cubicBezTo>
                    <a:pt x="10078" y="1256"/>
                    <a:pt x="10134" y="1283"/>
                    <a:pt x="10195" y="1283"/>
                  </a:cubicBezTo>
                  <a:cubicBezTo>
                    <a:pt x="10244" y="1283"/>
                    <a:pt x="10296" y="1265"/>
                    <a:pt x="10341" y="1220"/>
                  </a:cubicBezTo>
                  <a:cubicBezTo>
                    <a:pt x="10408" y="1153"/>
                    <a:pt x="10441" y="1020"/>
                    <a:pt x="10341" y="920"/>
                  </a:cubicBezTo>
                  <a:cubicBezTo>
                    <a:pt x="9655" y="208"/>
                    <a:pt x="9086" y="0"/>
                    <a:pt x="8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0"/>
            <p:cNvSpPr/>
            <p:nvPr/>
          </p:nvSpPr>
          <p:spPr>
            <a:xfrm>
              <a:off x="12292275" y="807100"/>
              <a:ext cx="440475" cy="359025"/>
            </a:xfrm>
            <a:custGeom>
              <a:avLst/>
              <a:gdLst/>
              <a:ahLst/>
              <a:cxnLst/>
              <a:rect l="l" t="t" r="r" b="b"/>
              <a:pathLst>
                <a:path w="17619" h="14361" extrusionOk="0">
                  <a:moveTo>
                    <a:pt x="7863" y="1"/>
                  </a:moveTo>
                  <a:cubicBezTo>
                    <a:pt x="7812" y="1"/>
                    <a:pt x="7760" y="8"/>
                    <a:pt x="7706" y="24"/>
                  </a:cubicBezTo>
                  <a:cubicBezTo>
                    <a:pt x="6339" y="458"/>
                    <a:pt x="5538" y="4494"/>
                    <a:pt x="5538" y="4494"/>
                  </a:cubicBezTo>
                  <a:cubicBezTo>
                    <a:pt x="5538" y="4494"/>
                    <a:pt x="4804" y="1143"/>
                    <a:pt x="3463" y="1143"/>
                  </a:cubicBezTo>
                  <a:cubicBezTo>
                    <a:pt x="3237" y="1143"/>
                    <a:pt x="2995" y="1238"/>
                    <a:pt x="2736" y="1458"/>
                  </a:cubicBezTo>
                  <a:cubicBezTo>
                    <a:pt x="2736" y="1458"/>
                    <a:pt x="1" y="9731"/>
                    <a:pt x="7706" y="13634"/>
                  </a:cubicBezTo>
                  <a:cubicBezTo>
                    <a:pt x="8693" y="14138"/>
                    <a:pt x="9592" y="14360"/>
                    <a:pt x="10407" y="14360"/>
                  </a:cubicBezTo>
                  <a:cubicBezTo>
                    <a:pt x="15955" y="14360"/>
                    <a:pt x="17619" y="4058"/>
                    <a:pt x="16746" y="2226"/>
                  </a:cubicBezTo>
                  <a:cubicBezTo>
                    <a:pt x="16631" y="1990"/>
                    <a:pt x="16467" y="1891"/>
                    <a:pt x="16272" y="1891"/>
                  </a:cubicBezTo>
                  <a:cubicBezTo>
                    <a:pt x="15222" y="1891"/>
                    <a:pt x="13277" y="4761"/>
                    <a:pt x="13277" y="4761"/>
                  </a:cubicBezTo>
                  <a:cubicBezTo>
                    <a:pt x="13277" y="4761"/>
                    <a:pt x="12868" y="698"/>
                    <a:pt x="11885" y="698"/>
                  </a:cubicBezTo>
                  <a:cubicBezTo>
                    <a:pt x="11818" y="698"/>
                    <a:pt x="11748" y="717"/>
                    <a:pt x="11676" y="758"/>
                  </a:cubicBezTo>
                  <a:cubicBezTo>
                    <a:pt x="10508" y="1392"/>
                    <a:pt x="9708" y="4561"/>
                    <a:pt x="9708" y="4561"/>
                  </a:cubicBezTo>
                  <a:cubicBezTo>
                    <a:pt x="9708" y="4561"/>
                    <a:pt x="9122" y="1"/>
                    <a:pt x="7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0"/>
            <p:cNvSpPr/>
            <p:nvPr/>
          </p:nvSpPr>
          <p:spPr>
            <a:xfrm>
              <a:off x="12379850" y="971975"/>
              <a:ext cx="306900" cy="134275"/>
            </a:xfrm>
            <a:custGeom>
              <a:avLst/>
              <a:gdLst/>
              <a:ahLst/>
              <a:cxnLst/>
              <a:rect l="l" t="t" r="r" b="b"/>
              <a:pathLst>
                <a:path w="12276" h="5371" extrusionOk="0">
                  <a:moveTo>
                    <a:pt x="3936" y="2202"/>
                  </a:moveTo>
                  <a:cubicBezTo>
                    <a:pt x="4137" y="3002"/>
                    <a:pt x="4037" y="3670"/>
                    <a:pt x="3936" y="3870"/>
                  </a:cubicBezTo>
                  <a:cubicBezTo>
                    <a:pt x="3903" y="3836"/>
                    <a:pt x="3870" y="3770"/>
                    <a:pt x="3836" y="3670"/>
                  </a:cubicBezTo>
                  <a:cubicBezTo>
                    <a:pt x="3736" y="3303"/>
                    <a:pt x="3770" y="2736"/>
                    <a:pt x="3936" y="2202"/>
                  </a:cubicBezTo>
                  <a:close/>
                  <a:moveTo>
                    <a:pt x="2535" y="0"/>
                  </a:moveTo>
                  <a:cubicBezTo>
                    <a:pt x="1301" y="67"/>
                    <a:pt x="100" y="2068"/>
                    <a:pt x="67" y="2135"/>
                  </a:cubicBezTo>
                  <a:cubicBezTo>
                    <a:pt x="0" y="2235"/>
                    <a:pt x="34" y="2369"/>
                    <a:pt x="134" y="2435"/>
                  </a:cubicBezTo>
                  <a:cubicBezTo>
                    <a:pt x="169" y="2459"/>
                    <a:pt x="209" y="2470"/>
                    <a:pt x="248" y="2470"/>
                  </a:cubicBezTo>
                  <a:cubicBezTo>
                    <a:pt x="320" y="2470"/>
                    <a:pt x="391" y="2433"/>
                    <a:pt x="434" y="2369"/>
                  </a:cubicBezTo>
                  <a:cubicBezTo>
                    <a:pt x="734" y="1835"/>
                    <a:pt x="1735" y="467"/>
                    <a:pt x="2569" y="434"/>
                  </a:cubicBezTo>
                  <a:cubicBezTo>
                    <a:pt x="2869" y="434"/>
                    <a:pt x="3136" y="601"/>
                    <a:pt x="3369" y="934"/>
                  </a:cubicBezTo>
                  <a:cubicBezTo>
                    <a:pt x="3503" y="1134"/>
                    <a:pt x="3636" y="1368"/>
                    <a:pt x="3736" y="1568"/>
                  </a:cubicBezTo>
                  <a:cubicBezTo>
                    <a:pt x="3403" y="2369"/>
                    <a:pt x="3269" y="3269"/>
                    <a:pt x="3436" y="3770"/>
                  </a:cubicBezTo>
                  <a:cubicBezTo>
                    <a:pt x="3469" y="3903"/>
                    <a:pt x="3603" y="4303"/>
                    <a:pt x="3903" y="4337"/>
                  </a:cubicBezTo>
                  <a:cubicBezTo>
                    <a:pt x="3970" y="4337"/>
                    <a:pt x="4137" y="4337"/>
                    <a:pt x="4270" y="4103"/>
                  </a:cubicBezTo>
                  <a:cubicBezTo>
                    <a:pt x="4504" y="3736"/>
                    <a:pt x="4604" y="2669"/>
                    <a:pt x="4170" y="1601"/>
                  </a:cubicBezTo>
                  <a:cubicBezTo>
                    <a:pt x="4370" y="1134"/>
                    <a:pt x="4670" y="768"/>
                    <a:pt x="5004" y="601"/>
                  </a:cubicBezTo>
                  <a:cubicBezTo>
                    <a:pt x="5115" y="545"/>
                    <a:pt x="5229" y="518"/>
                    <a:pt x="5346" y="518"/>
                  </a:cubicBezTo>
                  <a:cubicBezTo>
                    <a:pt x="5722" y="518"/>
                    <a:pt x="6123" y="800"/>
                    <a:pt x="6505" y="1335"/>
                  </a:cubicBezTo>
                  <a:cubicBezTo>
                    <a:pt x="7105" y="2102"/>
                    <a:pt x="7406" y="2869"/>
                    <a:pt x="7572" y="3503"/>
                  </a:cubicBezTo>
                  <a:cubicBezTo>
                    <a:pt x="7439" y="3836"/>
                    <a:pt x="7372" y="4137"/>
                    <a:pt x="7406" y="4470"/>
                  </a:cubicBezTo>
                  <a:cubicBezTo>
                    <a:pt x="7472" y="5204"/>
                    <a:pt x="7606" y="5338"/>
                    <a:pt x="7773" y="5371"/>
                  </a:cubicBezTo>
                  <a:lnTo>
                    <a:pt x="7806" y="5371"/>
                  </a:lnTo>
                  <a:cubicBezTo>
                    <a:pt x="7906" y="5371"/>
                    <a:pt x="7973" y="5338"/>
                    <a:pt x="8039" y="5237"/>
                  </a:cubicBezTo>
                  <a:cubicBezTo>
                    <a:pt x="8173" y="5037"/>
                    <a:pt x="8206" y="4403"/>
                    <a:pt x="8006" y="3536"/>
                  </a:cubicBezTo>
                  <a:cubicBezTo>
                    <a:pt x="8240" y="3036"/>
                    <a:pt x="8707" y="2535"/>
                    <a:pt x="9274" y="2169"/>
                  </a:cubicBezTo>
                  <a:cubicBezTo>
                    <a:pt x="9773" y="1828"/>
                    <a:pt x="10257" y="1642"/>
                    <a:pt x="10662" y="1642"/>
                  </a:cubicBezTo>
                  <a:cubicBezTo>
                    <a:pt x="10853" y="1642"/>
                    <a:pt x="11026" y="1683"/>
                    <a:pt x="11175" y="1768"/>
                  </a:cubicBezTo>
                  <a:cubicBezTo>
                    <a:pt x="11609" y="2002"/>
                    <a:pt x="11842" y="2569"/>
                    <a:pt x="11842" y="3436"/>
                  </a:cubicBezTo>
                  <a:cubicBezTo>
                    <a:pt x="11842" y="3536"/>
                    <a:pt x="11942" y="3636"/>
                    <a:pt x="12076" y="3636"/>
                  </a:cubicBezTo>
                  <a:cubicBezTo>
                    <a:pt x="12176" y="3636"/>
                    <a:pt x="12276" y="3536"/>
                    <a:pt x="12276" y="3436"/>
                  </a:cubicBezTo>
                  <a:cubicBezTo>
                    <a:pt x="12276" y="2135"/>
                    <a:pt x="11775" y="1601"/>
                    <a:pt x="11375" y="1401"/>
                  </a:cubicBezTo>
                  <a:cubicBezTo>
                    <a:pt x="11170" y="1288"/>
                    <a:pt x="10934" y="1232"/>
                    <a:pt x="10678" y="1232"/>
                  </a:cubicBezTo>
                  <a:cubicBezTo>
                    <a:pt x="10183" y="1232"/>
                    <a:pt x="9612" y="1439"/>
                    <a:pt x="9040" y="1835"/>
                  </a:cubicBezTo>
                  <a:cubicBezTo>
                    <a:pt x="8606" y="2102"/>
                    <a:pt x="8173" y="2535"/>
                    <a:pt x="7839" y="3002"/>
                  </a:cubicBezTo>
                  <a:cubicBezTo>
                    <a:pt x="7639" y="2402"/>
                    <a:pt x="7339" y="1735"/>
                    <a:pt x="6872" y="1101"/>
                  </a:cubicBezTo>
                  <a:cubicBezTo>
                    <a:pt x="6310" y="337"/>
                    <a:pt x="5794" y="103"/>
                    <a:pt x="5363" y="103"/>
                  </a:cubicBezTo>
                  <a:cubicBezTo>
                    <a:pt x="5155" y="103"/>
                    <a:pt x="4967" y="158"/>
                    <a:pt x="4804" y="234"/>
                  </a:cubicBezTo>
                  <a:cubicBezTo>
                    <a:pt x="4470" y="401"/>
                    <a:pt x="4170" y="734"/>
                    <a:pt x="3970" y="1101"/>
                  </a:cubicBezTo>
                  <a:cubicBezTo>
                    <a:pt x="3870" y="968"/>
                    <a:pt x="3803" y="834"/>
                    <a:pt x="3703" y="701"/>
                  </a:cubicBezTo>
                  <a:cubicBezTo>
                    <a:pt x="3403" y="234"/>
                    <a:pt x="3002" y="0"/>
                    <a:pt x="2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0"/>
            <p:cNvSpPr/>
            <p:nvPr/>
          </p:nvSpPr>
          <p:spPr>
            <a:xfrm>
              <a:off x="12185550" y="1305175"/>
              <a:ext cx="262325" cy="394400"/>
            </a:xfrm>
            <a:custGeom>
              <a:avLst/>
              <a:gdLst/>
              <a:ahLst/>
              <a:cxnLst/>
              <a:rect l="l" t="t" r="r" b="b"/>
              <a:pathLst>
                <a:path w="10493" h="15776" extrusionOk="0">
                  <a:moveTo>
                    <a:pt x="6802" y="1"/>
                  </a:moveTo>
                  <a:cubicBezTo>
                    <a:pt x="6540" y="1"/>
                    <a:pt x="6242" y="80"/>
                    <a:pt x="5904" y="249"/>
                  </a:cubicBezTo>
                  <a:cubicBezTo>
                    <a:pt x="0" y="3184"/>
                    <a:pt x="4070" y="14225"/>
                    <a:pt x="4070" y="14225"/>
                  </a:cubicBezTo>
                  <a:cubicBezTo>
                    <a:pt x="4254" y="15312"/>
                    <a:pt x="4535" y="15776"/>
                    <a:pt x="4868" y="15776"/>
                  </a:cubicBezTo>
                  <a:cubicBezTo>
                    <a:pt x="6808" y="15776"/>
                    <a:pt x="1049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0"/>
            <p:cNvSpPr/>
            <p:nvPr/>
          </p:nvSpPr>
          <p:spPr>
            <a:xfrm>
              <a:off x="12275600" y="1525400"/>
              <a:ext cx="54225" cy="212975"/>
            </a:xfrm>
            <a:custGeom>
              <a:avLst/>
              <a:gdLst/>
              <a:ahLst/>
              <a:cxnLst/>
              <a:rect l="l" t="t" r="r" b="b"/>
              <a:pathLst>
                <a:path w="2169" h="8519" extrusionOk="0">
                  <a:moveTo>
                    <a:pt x="1956" y="0"/>
                  </a:moveTo>
                  <a:cubicBezTo>
                    <a:pt x="1873" y="0"/>
                    <a:pt x="1785" y="38"/>
                    <a:pt x="1735" y="113"/>
                  </a:cubicBezTo>
                  <a:cubicBezTo>
                    <a:pt x="1669" y="246"/>
                    <a:pt x="1" y="3749"/>
                    <a:pt x="1568" y="8352"/>
                  </a:cubicBezTo>
                  <a:cubicBezTo>
                    <a:pt x="1602" y="8452"/>
                    <a:pt x="1669" y="8519"/>
                    <a:pt x="1769" y="8519"/>
                  </a:cubicBezTo>
                  <a:cubicBezTo>
                    <a:pt x="1802" y="8519"/>
                    <a:pt x="1802" y="8519"/>
                    <a:pt x="1835" y="8485"/>
                  </a:cubicBezTo>
                  <a:cubicBezTo>
                    <a:pt x="1935" y="8452"/>
                    <a:pt x="2002" y="8352"/>
                    <a:pt x="1969" y="8252"/>
                  </a:cubicBezTo>
                  <a:cubicBezTo>
                    <a:pt x="468" y="3782"/>
                    <a:pt x="2102" y="346"/>
                    <a:pt x="2136" y="279"/>
                  </a:cubicBezTo>
                  <a:cubicBezTo>
                    <a:pt x="2169" y="179"/>
                    <a:pt x="2136" y="79"/>
                    <a:pt x="2035" y="13"/>
                  </a:cubicBezTo>
                  <a:cubicBezTo>
                    <a:pt x="2010" y="4"/>
                    <a:pt x="1983" y="0"/>
                    <a:pt x="1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0"/>
            <p:cNvSpPr/>
            <p:nvPr/>
          </p:nvSpPr>
          <p:spPr>
            <a:xfrm>
              <a:off x="12856900" y="1509650"/>
              <a:ext cx="362175" cy="325825"/>
            </a:xfrm>
            <a:custGeom>
              <a:avLst/>
              <a:gdLst/>
              <a:ahLst/>
              <a:cxnLst/>
              <a:rect l="l" t="t" r="r" b="b"/>
              <a:pathLst>
                <a:path w="14487" h="13033" extrusionOk="0">
                  <a:moveTo>
                    <a:pt x="8699" y="0"/>
                  </a:moveTo>
                  <a:cubicBezTo>
                    <a:pt x="2340" y="0"/>
                    <a:pt x="466" y="11217"/>
                    <a:pt x="466" y="11217"/>
                  </a:cubicBezTo>
                  <a:cubicBezTo>
                    <a:pt x="0" y="12499"/>
                    <a:pt x="132" y="13033"/>
                    <a:pt x="637" y="13033"/>
                  </a:cubicBezTo>
                  <a:cubicBezTo>
                    <a:pt x="3105" y="13033"/>
                    <a:pt x="14486" y="341"/>
                    <a:pt x="9005" y="9"/>
                  </a:cubicBezTo>
                  <a:cubicBezTo>
                    <a:pt x="8902" y="3"/>
                    <a:pt x="8800" y="0"/>
                    <a:pt x="86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0"/>
            <p:cNvSpPr/>
            <p:nvPr/>
          </p:nvSpPr>
          <p:spPr>
            <a:xfrm>
              <a:off x="12855175" y="1690500"/>
              <a:ext cx="115950" cy="183800"/>
            </a:xfrm>
            <a:custGeom>
              <a:avLst/>
              <a:gdLst/>
              <a:ahLst/>
              <a:cxnLst/>
              <a:rect l="l" t="t" r="r" b="b"/>
              <a:pathLst>
                <a:path w="4638" h="7352" extrusionOk="0">
                  <a:moveTo>
                    <a:pt x="4417" y="0"/>
                  </a:moveTo>
                  <a:cubicBezTo>
                    <a:pt x="4367" y="0"/>
                    <a:pt x="4316" y="17"/>
                    <a:pt x="4271" y="47"/>
                  </a:cubicBezTo>
                  <a:cubicBezTo>
                    <a:pt x="4137" y="113"/>
                    <a:pt x="968" y="2315"/>
                    <a:pt x="34" y="7118"/>
                  </a:cubicBezTo>
                  <a:cubicBezTo>
                    <a:pt x="1" y="7218"/>
                    <a:pt x="68" y="7318"/>
                    <a:pt x="168" y="7352"/>
                  </a:cubicBezTo>
                  <a:lnTo>
                    <a:pt x="234" y="7352"/>
                  </a:lnTo>
                  <a:cubicBezTo>
                    <a:pt x="334" y="7352"/>
                    <a:pt x="401" y="7285"/>
                    <a:pt x="435" y="7185"/>
                  </a:cubicBezTo>
                  <a:cubicBezTo>
                    <a:pt x="1335" y="2582"/>
                    <a:pt x="4471" y="414"/>
                    <a:pt x="4504" y="380"/>
                  </a:cubicBezTo>
                  <a:cubicBezTo>
                    <a:pt x="4604" y="313"/>
                    <a:pt x="4638" y="180"/>
                    <a:pt x="4571" y="80"/>
                  </a:cubicBezTo>
                  <a:cubicBezTo>
                    <a:pt x="4534" y="25"/>
                    <a:pt x="4477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0"/>
            <p:cNvSpPr/>
            <p:nvPr/>
          </p:nvSpPr>
          <p:spPr>
            <a:xfrm>
              <a:off x="12667350" y="921000"/>
              <a:ext cx="324450" cy="345800"/>
            </a:xfrm>
            <a:custGeom>
              <a:avLst/>
              <a:gdLst/>
              <a:ahLst/>
              <a:cxnLst/>
              <a:rect l="l" t="t" r="r" b="b"/>
              <a:pathLst>
                <a:path w="12978" h="13832" extrusionOk="0">
                  <a:moveTo>
                    <a:pt x="7773" y="0"/>
                  </a:moveTo>
                  <a:cubicBezTo>
                    <a:pt x="7722" y="0"/>
                    <a:pt x="7669" y="2"/>
                    <a:pt x="7614" y="5"/>
                  </a:cubicBezTo>
                  <a:cubicBezTo>
                    <a:pt x="1009" y="338"/>
                    <a:pt x="309" y="12047"/>
                    <a:pt x="309" y="12047"/>
                  </a:cubicBezTo>
                  <a:cubicBezTo>
                    <a:pt x="1" y="13305"/>
                    <a:pt x="158" y="13831"/>
                    <a:pt x="610" y="13831"/>
                  </a:cubicBezTo>
                  <a:cubicBezTo>
                    <a:pt x="2926" y="13831"/>
                    <a:pt x="12977" y="0"/>
                    <a:pt x="7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0"/>
            <p:cNvSpPr/>
            <p:nvPr/>
          </p:nvSpPr>
          <p:spPr>
            <a:xfrm>
              <a:off x="12670875" y="1112825"/>
              <a:ext cx="96775" cy="194400"/>
            </a:xfrm>
            <a:custGeom>
              <a:avLst/>
              <a:gdLst/>
              <a:ahLst/>
              <a:cxnLst/>
              <a:rect l="l" t="t" r="r" b="b"/>
              <a:pathLst>
                <a:path w="3871" h="7776" extrusionOk="0">
                  <a:moveTo>
                    <a:pt x="3602" y="1"/>
                  </a:moveTo>
                  <a:cubicBezTo>
                    <a:pt x="3564" y="1"/>
                    <a:pt x="3529" y="12"/>
                    <a:pt x="3503" y="37"/>
                  </a:cubicBezTo>
                  <a:cubicBezTo>
                    <a:pt x="3370" y="171"/>
                    <a:pt x="435" y="2672"/>
                    <a:pt x="1" y="7542"/>
                  </a:cubicBezTo>
                  <a:cubicBezTo>
                    <a:pt x="1" y="7643"/>
                    <a:pt x="101" y="7743"/>
                    <a:pt x="201" y="7776"/>
                  </a:cubicBezTo>
                  <a:lnTo>
                    <a:pt x="234" y="7776"/>
                  </a:lnTo>
                  <a:cubicBezTo>
                    <a:pt x="335" y="7776"/>
                    <a:pt x="435" y="7676"/>
                    <a:pt x="435" y="7576"/>
                  </a:cubicBezTo>
                  <a:cubicBezTo>
                    <a:pt x="835" y="2872"/>
                    <a:pt x="3737" y="404"/>
                    <a:pt x="3770" y="371"/>
                  </a:cubicBezTo>
                  <a:cubicBezTo>
                    <a:pt x="3837" y="304"/>
                    <a:pt x="3870" y="171"/>
                    <a:pt x="3770" y="70"/>
                  </a:cubicBezTo>
                  <a:cubicBezTo>
                    <a:pt x="3729" y="29"/>
                    <a:pt x="3662" y="1"/>
                    <a:pt x="3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0"/>
            <p:cNvSpPr/>
            <p:nvPr/>
          </p:nvSpPr>
          <p:spPr>
            <a:xfrm>
              <a:off x="11955300" y="1589550"/>
              <a:ext cx="373075" cy="200025"/>
            </a:xfrm>
            <a:custGeom>
              <a:avLst/>
              <a:gdLst/>
              <a:ahLst/>
              <a:cxnLst/>
              <a:rect l="l" t="t" r="r" b="b"/>
              <a:pathLst>
                <a:path w="14923" h="8001" extrusionOk="0">
                  <a:moveTo>
                    <a:pt x="4609" y="0"/>
                  </a:moveTo>
                  <a:cubicBezTo>
                    <a:pt x="3910" y="0"/>
                    <a:pt x="3271" y="213"/>
                    <a:pt x="2739" y="716"/>
                  </a:cubicBezTo>
                  <a:cubicBezTo>
                    <a:pt x="0" y="3247"/>
                    <a:pt x="10068" y="8000"/>
                    <a:pt x="13492" y="8000"/>
                  </a:cubicBezTo>
                  <a:cubicBezTo>
                    <a:pt x="14489" y="8000"/>
                    <a:pt x="14923" y="7598"/>
                    <a:pt x="14314" y="6620"/>
                  </a:cubicBezTo>
                  <a:cubicBezTo>
                    <a:pt x="14314" y="6620"/>
                    <a:pt x="8510" y="0"/>
                    <a:pt x="4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0"/>
            <p:cNvSpPr/>
            <p:nvPr/>
          </p:nvSpPr>
          <p:spPr>
            <a:xfrm>
              <a:off x="12160525" y="1694150"/>
              <a:ext cx="192650" cy="120950"/>
            </a:xfrm>
            <a:custGeom>
              <a:avLst/>
              <a:gdLst/>
              <a:ahLst/>
              <a:cxnLst/>
              <a:rect l="l" t="t" r="r" b="b"/>
              <a:pathLst>
                <a:path w="7706" h="4838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100" y="401"/>
                    <a:pt x="201" y="434"/>
                  </a:cubicBezTo>
                  <a:cubicBezTo>
                    <a:pt x="234" y="434"/>
                    <a:pt x="4604" y="735"/>
                    <a:pt x="7306" y="4737"/>
                  </a:cubicBezTo>
                  <a:cubicBezTo>
                    <a:pt x="7339" y="4804"/>
                    <a:pt x="7406" y="4837"/>
                    <a:pt x="7472" y="4837"/>
                  </a:cubicBezTo>
                  <a:cubicBezTo>
                    <a:pt x="7539" y="4837"/>
                    <a:pt x="7572" y="4837"/>
                    <a:pt x="7606" y="4804"/>
                  </a:cubicBezTo>
                  <a:cubicBezTo>
                    <a:pt x="7706" y="4737"/>
                    <a:pt x="7706" y="4604"/>
                    <a:pt x="7673" y="4504"/>
                  </a:cubicBezTo>
                  <a:cubicBezTo>
                    <a:pt x="4837" y="334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0"/>
            <p:cNvSpPr/>
            <p:nvPr/>
          </p:nvSpPr>
          <p:spPr>
            <a:xfrm>
              <a:off x="12556650" y="1376250"/>
              <a:ext cx="235175" cy="321925"/>
            </a:xfrm>
            <a:custGeom>
              <a:avLst/>
              <a:gdLst/>
              <a:ahLst/>
              <a:cxnLst/>
              <a:rect l="l" t="t" r="r" b="b"/>
              <a:pathLst>
                <a:path w="9407" h="12877" extrusionOk="0">
                  <a:moveTo>
                    <a:pt x="4361" y="1"/>
                  </a:moveTo>
                  <a:cubicBezTo>
                    <a:pt x="4298" y="1"/>
                    <a:pt x="4234" y="3"/>
                    <a:pt x="4170" y="8"/>
                  </a:cubicBezTo>
                  <a:cubicBezTo>
                    <a:pt x="0" y="297"/>
                    <a:pt x="6562" y="12876"/>
                    <a:pt x="8760" y="12876"/>
                  </a:cubicBezTo>
                  <a:cubicBezTo>
                    <a:pt x="9094" y="12876"/>
                    <a:pt x="9327" y="12585"/>
                    <a:pt x="9407" y="11916"/>
                  </a:cubicBezTo>
                  <a:cubicBezTo>
                    <a:pt x="9407" y="11916"/>
                    <a:pt x="8985" y="1"/>
                    <a:pt x="4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0"/>
            <p:cNvSpPr/>
            <p:nvPr/>
          </p:nvSpPr>
          <p:spPr>
            <a:xfrm>
              <a:off x="12707575" y="1532875"/>
              <a:ext cx="93425" cy="211350"/>
            </a:xfrm>
            <a:custGeom>
              <a:avLst/>
              <a:gdLst/>
              <a:ahLst/>
              <a:cxnLst/>
              <a:rect l="l" t="t" r="r" b="b"/>
              <a:pathLst>
                <a:path w="3737" h="8454" extrusionOk="0">
                  <a:moveTo>
                    <a:pt x="222" y="1"/>
                  </a:moveTo>
                  <a:cubicBezTo>
                    <a:pt x="161" y="1"/>
                    <a:pt x="104" y="25"/>
                    <a:pt x="67" y="80"/>
                  </a:cubicBezTo>
                  <a:cubicBezTo>
                    <a:pt x="1" y="147"/>
                    <a:pt x="1" y="281"/>
                    <a:pt x="67" y="381"/>
                  </a:cubicBezTo>
                  <a:cubicBezTo>
                    <a:pt x="101" y="414"/>
                    <a:pt x="3303" y="3416"/>
                    <a:pt x="2869" y="8220"/>
                  </a:cubicBezTo>
                  <a:cubicBezTo>
                    <a:pt x="2869" y="8320"/>
                    <a:pt x="2936" y="8420"/>
                    <a:pt x="3070" y="8453"/>
                  </a:cubicBezTo>
                  <a:cubicBezTo>
                    <a:pt x="3170" y="8453"/>
                    <a:pt x="3270" y="8353"/>
                    <a:pt x="3270" y="8253"/>
                  </a:cubicBezTo>
                  <a:cubicBezTo>
                    <a:pt x="3737" y="3216"/>
                    <a:pt x="401" y="80"/>
                    <a:pt x="368" y="47"/>
                  </a:cubicBezTo>
                  <a:cubicBezTo>
                    <a:pt x="323" y="17"/>
                    <a:pt x="27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0"/>
            <p:cNvSpPr/>
            <p:nvPr/>
          </p:nvSpPr>
          <p:spPr>
            <a:xfrm>
              <a:off x="12280050" y="1052850"/>
              <a:ext cx="225750" cy="329100"/>
            </a:xfrm>
            <a:custGeom>
              <a:avLst/>
              <a:gdLst/>
              <a:ahLst/>
              <a:cxnLst/>
              <a:rect l="l" t="t" r="r" b="b"/>
              <a:pathLst>
                <a:path w="9030" h="13164" extrusionOk="0">
                  <a:moveTo>
                    <a:pt x="4192" y="1"/>
                  </a:moveTo>
                  <a:cubicBezTo>
                    <a:pt x="0" y="1"/>
                    <a:pt x="5718" y="13163"/>
                    <a:pt x="7906" y="13163"/>
                  </a:cubicBezTo>
                  <a:cubicBezTo>
                    <a:pt x="8224" y="13163"/>
                    <a:pt x="8468" y="12884"/>
                    <a:pt x="8596" y="12243"/>
                  </a:cubicBezTo>
                  <a:cubicBezTo>
                    <a:pt x="8596" y="12243"/>
                    <a:pt x="9029" y="34"/>
                    <a:pt x="4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0"/>
            <p:cNvSpPr/>
            <p:nvPr/>
          </p:nvSpPr>
          <p:spPr>
            <a:xfrm>
              <a:off x="12419875" y="1212775"/>
              <a:ext cx="87575" cy="215375"/>
            </a:xfrm>
            <a:custGeom>
              <a:avLst/>
              <a:gdLst/>
              <a:ahLst/>
              <a:cxnLst/>
              <a:rect l="l" t="t" r="r" b="b"/>
              <a:pathLst>
                <a:path w="3503" h="8615" extrusionOk="0">
                  <a:moveTo>
                    <a:pt x="238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1" y="376"/>
                    <a:pt x="3069" y="3611"/>
                    <a:pt x="2302" y="8381"/>
                  </a:cubicBezTo>
                  <a:cubicBezTo>
                    <a:pt x="2269" y="8481"/>
                    <a:pt x="2369" y="8615"/>
                    <a:pt x="2469" y="8615"/>
                  </a:cubicBezTo>
                  <a:lnTo>
                    <a:pt x="2502" y="8615"/>
                  </a:lnTo>
                  <a:cubicBezTo>
                    <a:pt x="2602" y="8615"/>
                    <a:pt x="2702" y="8548"/>
                    <a:pt x="2702" y="8448"/>
                  </a:cubicBezTo>
                  <a:cubicBezTo>
                    <a:pt x="3503" y="3478"/>
                    <a:pt x="434" y="109"/>
                    <a:pt x="401" y="75"/>
                  </a:cubicBezTo>
                  <a:cubicBezTo>
                    <a:pt x="351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0"/>
            <p:cNvSpPr/>
            <p:nvPr/>
          </p:nvSpPr>
          <p:spPr>
            <a:xfrm>
              <a:off x="11936200" y="2712375"/>
              <a:ext cx="120950" cy="120950"/>
            </a:xfrm>
            <a:custGeom>
              <a:avLst/>
              <a:gdLst/>
              <a:ahLst/>
              <a:cxnLst/>
              <a:rect l="l" t="t" r="r" b="b"/>
              <a:pathLst>
                <a:path w="4838" h="4838" extrusionOk="0">
                  <a:moveTo>
                    <a:pt x="2602" y="568"/>
                  </a:moveTo>
                  <a:cubicBezTo>
                    <a:pt x="2669" y="801"/>
                    <a:pt x="2736" y="1068"/>
                    <a:pt x="2769" y="1268"/>
                  </a:cubicBezTo>
                  <a:cubicBezTo>
                    <a:pt x="2902" y="1769"/>
                    <a:pt x="2936" y="1869"/>
                    <a:pt x="2969" y="1936"/>
                  </a:cubicBezTo>
                  <a:cubicBezTo>
                    <a:pt x="3036" y="2036"/>
                    <a:pt x="3136" y="2069"/>
                    <a:pt x="3603" y="2236"/>
                  </a:cubicBezTo>
                  <a:cubicBezTo>
                    <a:pt x="3770" y="2302"/>
                    <a:pt x="4037" y="2403"/>
                    <a:pt x="4237" y="2469"/>
                  </a:cubicBezTo>
                  <a:cubicBezTo>
                    <a:pt x="3970" y="2603"/>
                    <a:pt x="3536" y="2769"/>
                    <a:pt x="3136" y="2903"/>
                  </a:cubicBezTo>
                  <a:cubicBezTo>
                    <a:pt x="3069" y="2936"/>
                    <a:pt x="3036" y="2970"/>
                    <a:pt x="3002" y="3003"/>
                  </a:cubicBezTo>
                  <a:cubicBezTo>
                    <a:pt x="2802" y="3470"/>
                    <a:pt x="2569" y="3970"/>
                    <a:pt x="2402" y="4271"/>
                  </a:cubicBezTo>
                  <a:cubicBezTo>
                    <a:pt x="2302" y="3970"/>
                    <a:pt x="2135" y="3403"/>
                    <a:pt x="2035" y="2936"/>
                  </a:cubicBezTo>
                  <a:cubicBezTo>
                    <a:pt x="2002" y="2870"/>
                    <a:pt x="1935" y="2803"/>
                    <a:pt x="1868" y="2769"/>
                  </a:cubicBezTo>
                  <a:cubicBezTo>
                    <a:pt x="1401" y="2703"/>
                    <a:pt x="868" y="2569"/>
                    <a:pt x="567" y="2503"/>
                  </a:cubicBezTo>
                  <a:cubicBezTo>
                    <a:pt x="868" y="2336"/>
                    <a:pt x="1468" y="2069"/>
                    <a:pt x="1968" y="1869"/>
                  </a:cubicBezTo>
                  <a:cubicBezTo>
                    <a:pt x="2035" y="1835"/>
                    <a:pt x="2068" y="1802"/>
                    <a:pt x="2102" y="1735"/>
                  </a:cubicBezTo>
                  <a:cubicBezTo>
                    <a:pt x="2235" y="1335"/>
                    <a:pt x="2435" y="868"/>
                    <a:pt x="2602" y="568"/>
                  </a:cubicBezTo>
                  <a:close/>
                  <a:moveTo>
                    <a:pt x="2636" y="1"/>
                  </a:moveTo>
                  <a:cubicBezTo>
                    <a:pt x="2502" y="1"/>
                    <a:pt x="2302" y="1"/>
                    <a:pt x="1735" y="1502"/>
                  </a:cubicBezTo>
                  <a:cubicBezTo>
                    <a:pt x="100" y="2169"/>
                    <a:pt x="34" y="2369"/>
                    <a:pt x="34" y="2469"/>
                  </a:cubicBezTo>
                  <a:cubicBezTo>
                    <a:pt x="0" y="2536"/>
                    <a:pt x="34" y="2636"/>
                    <a:pt x="67" y="2669"/>
                  </a:cubicBezTo>
                  <a:cubicBezTo>
                    <a:pt x="100" y="2736"/>
                    <a:pt x="234" y="2903"/>
                    <a:pt x="1635" y="3170"/>
                  </a:cubicBezTo>
                  <a:cubicBezTo>
                    <a:pt x="2068" y="4838"/>
                    <a:pt x="2202" y="4838"/>
                    <a:pt x="2369" y="4838"/>
                  </a:cubicBezTo>
                  <a:lnTo>
                    <a:pt x="2402" y="4838"/>
                  </a:lnTo>
                  <a:cubicBezTo>
                    <a:pt x="2502" y="4838"/>
                    <a:pt x="2669" y="4838"/>
                    <a:pt x="3336" y="3270"/>
                  </a:cubicBezTo>
                  <a:cubicBezTo>
                    <a:pt x="3770" y="3103"/>
                    <a:pt x="4570" y="2803"/>
                    <a:pt x="4737" y="2669"/>
                  </a:cubicBezTo>
                  <a:cubicBezTo>
                    <a:pt x="4804" y="2603"/>
                    <a:pt x="4837" y="2503"/>
                    <a:pt x="4837" y="2436"/>
                  </a:cubicBezTo>
                  <a:cubicBezTo>
                    <a:pt x="4804" y="2236"/>
                    <a:pt x="4570" y="2136"/>
                    <a:pt x="3736" y="1835"/>
                  </a:cubicBezTo>
                  <a:cubicBezTo>
                    <a:pt x="3570" y="1769"/>
                    <a:pt x="3403" y="1702"/>
                    <a:pt x="3303" y="1669"/>
                  </a:cubicBezTo>
                  <a:cubicBezTo>
                    <a:pt x="3269" y="1569"/>
                    <a:pt x="3236" y="1368"/>
                    <a:pt x="3169" y="1168"/>
                  </a:cubicBezTo>
                  <a:cubicBezTo>
                    <a:pt x="3036" y="601"/>
                    <a:pt x="2936" y="234"/>
                    <a:pt x="2836" y="101"/>
                  </a:cubicBezTo>
                  <a:cubicBezTo>
                    <a:pt x="2802" y="34"/>
                    <a:pt x="2702" y="1"/>
                    <a:pt x="2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0"/>
            <p:cNvSpPr/>
            <p:nvPr/>
          </p:nvSpPr>
          <p:spPr>
            <a:xfrm>
              <a:off x="11787750" y="1575725"/>
              <a:ext cx="120950" cy="121800"/>
            </a:xfrm>
            <a:custGeom>
              <a:avLst/>
              <a:gdLst/>
              <a:ahLst/>
              <a:cxnLst/>
              <a:rect l="l" t="t" r="r" b="b"/>
              <a:pathLst>
                <a:path w="4838" h="4872" extrusionOk="0">
                  <a:moveTo>
                    <a:pt x="2603" y="601"/>
                  </a:moveTo>
                  <a:cubicBezTo>
                    <a:pt x="2669" y="835"/>
                    <a:pt x="2736" y="1102"/>
                    <a:pt x="2769" y="1302"/>
                  </a:cubicBezTo>
                  <a:cubicBezTo>
                    <a:pt x="2903" y="1769"/>
                    <a:pt x="2936" y="1902"/>
                    <a:pt x="2970" y="1969"/>
                  </a:cubicBezTo>
                  <a:cubicBezTo>
                    <a:pt x="3036" y="2036"/>
                    <a:pt x="3136" y="2102"/>
                    <a:pt x="3603" y="2269"/>
                  </a:cubicBezTo>
                  <a:cubicBezTo>
                    <a:pt x="3770" y="2336"/>
                    <a:pt x="4037" y="2403"/>
                    <a:pt x="4237" y="2503"/>
                  </a:cubicBezTo>
                  <a:cubicBezTo>
                    <a:pt x="3970" y="2636"/>
                    <a:pt x="3537" y="2803"/>
                    <a:pt x="3136" y="2936"/>
                  </a:cubicBezTo>
                  <a:cubicBezTo>
                    <a:pt x="3070" y="2936"/>
                    <a:pt x="3036" y="3003"/>
                    <a:pt x="3003" y="3036"/>
                  </a:cubicBezTo>
                  <a:cubicBezTo>
                    <a:pt x="2803" y="3503"/>
                    <a:pt x="2569" y="4004"/>
                    <a:pt x="2402" y="4304"/>
                  </a:cubicBezTo>
                  <a:cubicBezTo>
                    <a:pt x="2302" y="4004"/>
                    <a:pt x="2136" y="3437"/>
                    <a:pt x="2036" y="2970"/>
                  </a:cubicBezTo>
                  <a:cubicBezTo>
                    <a:pt x="2002" y="2870"/>
                    <a:pt x="1935" y="2836"/>
                    <a:pt x="1869" y="2803"/>
                  </a:cubicBezTo>
                  <a:cubicBezTo>
                    <a:pt x="1402" y="2736"/>
                    <a:pt x="868" y="2603"/>
                    <a:pt x="601" y="2536"/>
                  </a:cubicBezTo>
                  <a:cubicBezTo>
                    <a:pt x="868" y="2336"/>
                    <a:pt x="1468" y="2102"/>
                    <a:pt x="1969" y="1902"/>
                  </a:cubicBezTo>
                  <a:cubicBezTo>
                    <a:pt x="2036" y="1869"/>
                    <a:pt x="2069" y="1836"/>
                    <a:pt x="2102" y="1769"/>
                  </a:cubicBezTo>
                  <a:cubicBezTo>
                    <a:pt x="2269" y="1335"/>
                    <a:pt x="2469" y="868"/>
                    <a:pt x="2603" y="601"/>
                  </a:cubicBezTo>
                  <a:close/>
                  <a:moveTo>
                    <a:pt x="2636" y="1"/>
                  </a:moveTo>
                  <a:cubicBezTo>
                    <a:pt x="2503" y="1"/>
                    <a:pt x="2336" y="1"/>
                    <a:pt x="1735" y="1535"/>
                  </a:cubicBezTo>
                  <a:cubicBezTo>
                    <a:pt x="101" y="2203"/>
                    <a:pt x="67" y="2403"/>
                    <a:pt x="34" y="2503"/>
                  </a:cubicBezTo>
                  <a:cubicBezTo>
                    <a:pt x="1" y="2536"/>
                    <a:pt x="34" y="2636"/>
                    <a:pt x="67" y="2703"/>
                  </a:cubicBezTo>
                  <a:cubicBezTo>
                    <a:pt x="101" y="2770"/>
                    <a:pt x="234" y="2936"/>
                    <a:pt x="1669" y="3203"/>
                  </a:cubicBezTo>
                  <a:cubicBezTo>
                    <a:pt x="2069" y="4871"/>
                    <a:pt x="2236" y="4871"/>
                    <a:pt x="2369" y="4871"/>
                  </a:cubicBezTo>
                  <a:lnTo>
                    <a:pt x="2402" y="4871"/>
                  </a:lnTo>
                  <a:cubicBezTo>
                    <a:pt x="2536" y="4871"/>
                    <a:pt x="2669" y="4871"/>
                    <a:pt x="3370" y="3303"/>
                  </a:cubicBezTo>
                  <a:cubicBezTo>
                    <a:pt x="3770" y="3137"/>
                    <a:pt x="4604" y="2836"/>
                    <a:pt x="4771" y="2703"/>
                  </a:cubicBezTo>
                  <a:cubicBezTo>
                    <a:pt x="4804" y="2636"/>
                    <a:pt x="4838" y="2536"/>
                    <a:pt x="4838" y="2469"/>
                  </a:cubicBezTo>
                  <a:cubicBezTo>
                    <a:pt x="4804" y="2269"/>
                    <a:pt x="4571" y="2169"/>
                    <a:pt x="3737" y="1869"/>
                  </a:cubicBezTo>
                  <a:cubicBezTo>
                    <a:pt x="3603" y="1802"/>
                    <a:pt x="3403" y="1736"/>
                    <a:pt x="3303" y="1702"/>
                  </a:cubicBezTo>
                  <a:cubicBezTo>
                    <a:pt x="3270" y="1602"/>
                    <a:pt x="3236" y="1369"/>
                    <a:pt x="3170" y="1202"/>
                  </a:cubicBezTo>
                  <a:cubicBezTo>
                    <a:pt x="3036" y="601"/>
                    <a:pt x="2936" y="268"/>
                    <a:pt x="2836" y="101"/>
                  </a:cubicBezTo>
                  <a:cubicBezTo>
                    <a:pt x="2803" y="68"/>
                    <a:pt x="2703" y="1"/>
                    <a:pt x="2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0"/>
            <p:cNvSpPr/>
            <p:nvPr/>
          </p:nvSpPr>
          <p:spPr>
            <a:xfrm>
              <a:off x="13224625" y="2155325"/>
              <a:ext cx="120925" cy="121775"/>
            </a:xfrm>
            <a:custGeom>
              <a:avLst/>
              <a:gdLst/>
              <a:ahLst/>
              <a:cxnLst/>
              <a:rect l="l" t="t" r="r" b="b"/>
              <a:pathLst>
                <a:path w="4837" h="4871" extrusionOk="0">
                  <a:moveTo>
                    <a:pt x="2569" y="601"/>
                  </a:moveTo>
                  <a:cubicBezTo>
                    <a:pt x="2635" y="834"/>
                    <a:pt x="2702" y="1101"/>
                    <a:pt x="2769" y="1301"/>
                  </a:cubicBezTo>
                  <a:cubicBezTo>
                    <a:pt x="2869" y="1768"/>
                    <a:pt x="2902" y="1902"/>
                    <a:pt x="2969" y="1968"/>
                  </a:cubicBezTo>
                  <a:cubicBezTo>
                    <a:pt x="3036" y="2068"/>
                    <a:pt x="3102" y="2102"/>
                    <a:pt x="3603" y="2269"/>
                  </a:cubicBezTo>
                  <a:cubicBezTo>
                    <a:pt x="3769" y="2335"/>
                    <a:pt x="4036" y="2435"/>
                    <a:pt x="4236" y="2502"/>
                  </a:cubicBezTo>
                  <a:cubicBezTo>
                    <a:pt x="3936" y="2635"/>
                    <a:pt x="3503" y="2802"/>
                    <a:pt x="3102" y="2936"/>
                  </a:cubicBezTo>
                  <a:cubicBezTo>
                    <a:pt x="3069" y="2969"/>
                    <a:pt x="3002" y="3002"/>
                    <a:pt x="3002" y="3036"/>
                  </a:cubicBezTo>
                  <a:cubicBezTo>
                    <a:pt x="2802" y="3503"/>
                    <a:pt x="2535" y="4003"/>
                    <a:pt x="2402" y="4303"/>
                  </a:cubicBezTo>
                  <a:cubicBezTo>
                    <a:pt x="2268" y="4003"/>
                    <a:pt x="2135" y="3436"/>
                    <a:pt x="2002" y="2969"/>
                  </a:cubicBezTo>
                  <a:cubicBezTo>
                    <a:pt x="2002" y="2902"/>
                    <a:pt x="1935" y="2836"/>
                    <a:pt x="1835" y="2802"/>
                  </a:cubicBezTo>
                  <a:cubicBezTo>
                    <a:pt x="1368" y="2736"/>
                    <a:pt x="834" y="2602"/>
                    <a:pt x="567" y="2535"/>
                  </a:cubicBezTo>
                  <a:cubicBezTo>
                    <a:pt x="867" y="2369"/>
                    <a:pt x="1434" y="2102"/>
                    <a:pt x="1968" y="1902"/>
                  </a:cubicBezTo>
                  <a:cubicBezTo>
                    <a:pt x="2002" y="1868"/>
                    <a:pt x="2035" y="1835"/>
                    <a:pt x="2068" y="1768"/>
                  </a:cubicBezTo>
                  <a:cubicBezTo>
                    <a:pt x="2235" y="1368"/>
                    <a:pt x="2435" y="868"/>
                    <a:pt x="2569" y="601"/>
                  </a:cubicBezTo>
                  <a:close/>
                  <a:moveTo>
                    <a:pt x="2635" y="0"/>
                  </a:moveTo>
                  <a:cubicBezTo>
                    <a:pt x="2502" y="0"/>
                    <a:pt x="2302" y="0"/>
                    <a:pt x="1701" y="1535"/>
                  </a:cubicBezTo>
                  <a:cubicBezTo>
                    <a:pt x="100" y="2202"/>
                    <a:pt x="33" y="2402"/>
                    <a:pt x="0" y="2502"/>
                  </a:cubicBezTo>
                  <a:cubicBezTo>
                    <a:pt x="0" y="2569"/>
                    <a:pt x="0" y="2635"/>
                    <a:pt x="33" y="2702"/>
                  </a:cubicBezTo>
                  <a:cubicBezTo>
                    <a:pt x="67" y="2769"/>
                    <a:pt x="200" y="2936"/>
                    <a:pt x="1635" y="3203"/>
                  </a:cubicBezTo>
                  <a:cubicBezTo>
                    <a:pt x="2068" y="4870"/>
                    <a:pt x="2202" y="4870"/>
                    <a:pt x="2368" y="4870"/>
                  </a:cubicBezTo>
                  <a:cubicBezTo>
                    <a:pt x="2502" y="4870"/>
                    <a:pt x="2635" y="4870"/>
                    <a:pt x="3336" y="3303"/>
                  </a:cubicBezTo>
                  <a:cubicBezTo>
                    <a:pt x="3769" y="3136"/>
                    <a:pt x="4570" y="2836"/>
                    <a:pt x="4737" y="2702"/>
                  </a:cubicBezTo>
                  <a:cubicBezTo>
                    <a:pt x="4804" y="2635"/>
                    <a:pt x="4837" y="2535"/>
                    <a:pt x="4804" y="2469"/>
                  </a:cubicBezTo>
                  <a:cubicBezTo>
                    <a:pt x="4770" y="2269"/>
                    <a:pt x="4570" y="2168"/>
                    <a:pt x="3736" y="1868"/>
                  </a:cubicBezTo>
                  <a:cubicBezTo>
                    <a:pt x="3569" y="1802"/>
                    <a:pt x="3369" y="1735"/>
                    <a:pt x="3302" y="1701"/>
                  </a:cubicBezTo>
                  <a:cubicBezTo>
                    <a:pt x="3269" y="1601"/>
                    <a:pt x="3202" y="1401"/>
                    <a:pt x="3169" y="1201"/>
                  </a:cubicBezTo>
                  <a:cubicBezTo>
                    <a:pt x="3002" y="634"/>
                    <a:pt x="2936" y="267"/>
                    <a:pt x="2835" y="100"/>
                  </a:cubicBezTo>
                  <a:cubicBezTo>
                    <a:pt x="2769" y="67"/>
                    <a:pt x="2702" y="0"/>
                    <a:pt x="2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0"/>
            <p:cNvSpPr/>
            <p:nvPr/>
          </p:nvSpPr>
          <p:spPr>
            <a:xfrm>
              <a:off x="11800275" y="2156150"/>
              <a:ext cx="75075" cy="75925"/>
            </a:xfrm>
            <a:custGeom>
              <a:avLst/>
              <a:gdLst/>
              <a:ahLst/>
              <a:cxnLst/>
              <a:rect l="l" t="t" r="r" b="b"/>
              <a:pathLst>
                <a:path w="3003" h="3037" extrusionOk="0">
                  <a:moveTo>
                    <a:pt x="1501" y="434"/>
                  </a:moveTo>
                  <a:cubicBezTo>
                    <a:pt x="1801" y="434"/>
                    <a:pt x="2068" y="534"/>
                    <a:pt x="2268" y="734"/>
                  </a:cubicBezTo>
                  <a:cubicBezTo>
                    <a:pt x="2502" y="935"/>
                    <a:pt x="2602" y="1235"/>
                    <a:pt x="2602" y="1535"/>
                  </a:cubicBezTo>
                  <a:cubicBezTo>
                    <a:pt x="2602" y="2135"/>
                    <a:pt x="2102" y="2602"/>
                    <a:pt x="1501" y="2602"/>
                  </a:cubicBezTo>
                  <a:cubicBezTo>
                    <a:pt x="1201" y="2602"/>
                    <a:pt x="934" y="2502"/>
                    <a:pt x="734" y="2302"/>
                  </a:cubicBezTo>
                  <a:cubicBezTo>
                    <a:pt x="534" y="2069"/>
                    <a:pt x="400" y="1802"/>
                    <a:pt x="400" y="1502"/>
                  </a:cubicBezTo>
                  <a:cubicBezTo>
                    <a:pt x="400" y="901"/>
                    <a:pt x="901" y="434"/>
                    <a:pt x="1501" y="434"/>
                  </a:cubicBezTo>
                  <a:close/>
                  <a:moveTo>
                    <a:pt x="1501" y="1"/>
                  </a:moveTo>
                  <a:cubicBezTo>
                    <a:pt x="667" y="1"/>
                    <a:pt x="0" y="668"/>
                    <a:pt x="0" y="1502"/>
                  </a:cubicBezTo>
                  <a:cubicBezTo>
                    <a:pt x="0" y="1902"/>
                    <a:pt x="134" y="2302"/>
                    <a:pt x="434" y="2569"/>
                  </a:cubicBezTo>
                  <a:cubicBezTo>
                    <a:pt x="701" y="2869"/>
                    <a:pt x="1101" y="3036"/>
                    <a:pt x="1501" y="3036"/>
                  </a:cubicBezTo>
                  <a:cubicBezTo>
                    <a:pt x="2335" y="3036"/>
                    <a:pt x="3002" y="2336"/>
                    <a:pt x="3002" y="1535"/>
                  </a:cubicBezTo>
                  <a:cubicBezTo>
                    <a:pt x="3002" y="1101"/>
                    <a:pt x="2869" y="734"/>
                    <a:pt x="2569" y="434"/>
                  </a:cubicBezTo>
                  <a:cubicBezTo>
                    <a:pt x="2302" y="167"/>
                    <a:pt x="1901" y="1"/>
                    <a:pt x="1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0"/>
            <p:cNvSpPr/>
            <p:nvPr/>
          </p:nvSpPr>
          <p:spPr>
            <a:xfrm>
              <a:off x="13147900" y="1646625"/>
              <a:ext cx="75900" cy="75900"/>
            </a:xfrm>
            <a:custGeom>
              <a:avLst/>
              <a:gdLst/>
              <a:ahLst/>
              <a:cxnLst/>
              <a:rect l="l" t="t" r="r" b="b"/>
              <a:pathLst>
                <a:path w="3036" h="3036" extrusionOk="0">
                  <a:moveTo>
                    <a:pt x="1535" y="434"/>
                  </a:moveTo>
                  <a:cubicBezTo>
                    <a:pt x="2135" y="434"/>
                    <a:pt x="2635" y="934"/>
                    <a:pt x="2602" y="1535"/>
                  </a:cubicBezTo>
                  <a:cubicBezTo>
                    <a:pt x="2602" y="2135"/>
                    <a:pt x="2135" y="2602"/>
                    <a:pt x="1535" y="2602"/>
                  </a:cubicBezTo>
                  <a:lnTo>
                    <a:pt x="1535" y="2836"/>
                  </a:lnTo>
                  <a:lnTo>
                    <a:pt x="1501" y="2602"/>
                  </a:lnTo>
                  <a:cubicBezTo>
                    <a:pt x="901" y="2602"/>
                    <a:pt x="434" y="2102"/>
                    <a:pt x="434" y="1501"/>
                  </a:cubicBezTo>
                  <a:cubicBezTo>
                    <a:pt x="434" y="901"/>
                    <a:pt x="934" y="434"/>
                    <a:pt x="1535" y="434"/>
                  </a:cubicBezTo>
                  <a:close/>
                  <a:moveTo>
                    <a:pt x="1535" y="0"/>
                  </a:moveTo>
                  <a:cubicBezTo>
                    <a:pt x="701" y="0"/>
                    <a:pt x="0" y="667"/>
                    <a:pt x="0" y="1501"/>
                  </a:cubicBezTo>
                  <a:cubicBezTo>
                    <a:pt x="0" y="2335"/>
                    <a:pt x="667" y="3036"/>
                    <a:pt x="1501" y="3036"/>
                  </a:cubicBezTo>
                  <a:lnTo>
                    <a:pt x="1535" y="3036"/>
                  </a:lnTo>
                  <a:cubicBezTo>
                    <a:pt x="2335" y="3036"/>
                    <a:pt x="3036" y="2369"/>
                    <a:pt x="3036" y="1535"/>
                  </a:cubicBezTo>
                  <a:cubicBezTo>
                    <a:pt x="3036" y="701"/>
                    <a:pt x="2369" y="0"/>
                    <a:pt x="1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0"/>
            <p:cNvSpPr/>
            <p:nvPr/>
          </p:nvSpPr>
          <p:spPr>
            <a:xfrm>
              <a:off x="13247000" y="1370050"/>
              <a:ext cx="408600" cy="236625"/>
            </a:xfrm>
            <a:custGeom>
              <a:avLst/>
              <a:gdLst/>
              <a:ahLst/>
              <a:cxnLst/>
              <a:rect l="l" t="t" r="r" b="b"/>
              <a:pathLst>
                <a:path w="16344" h="9465" extrusionOk="0">
                  <a:moveTo>
                    <a:pt x="9736" y="1"/>
                  </a:moveTo>
                  <a:cubicBezTo>
                    <a:pt x="8940" y="1"/>
                    <a:pt x="8254" y="469"/>
                    <a:pt x="7804" y="1071"/>
                  </a:cubicBezTo>
                  <a:lnTo>
                    <a:pt x="7804" y="1071"/>
                  </a:lnTo>
                  <a:cubicBezTo>
                    <a:pt x="7484" y="836"/>
                    <a:pt x="7069" y="633"/>
                    <a:pt x="6544" y="489"/>
                  </a:cubicBezTo>
                  <a:cubicBezTo>
                    <a:pt x="6165" y="387"/>
                    <a:pt x="5840" y="341"/>
                    <a:pt x="5562" y="341"/>
                  </a:cubicBezTo>
                  <a:cubicBezTo>
                    <a:pt x="3482" y="341"/>
                    <a:pt x="3975" y="2857"/>
                    <a:pt x="3975" y="2857"/>
                  </a:cubicBezTo>
                  <a:cubicBezTo>
                    <a:pt x="3791" y="2758"/>
                    <a:pt x="3598" y="2713"/>
                    <a:pt x="3404" y="2713"/>
                  </a:cubicBezTo>
                  <a:cubicBezTo>
                    <a:pt x="1766" y="2713"/>
                    <a:pt x="1" y="5933"/>
                    <a:pt x="2207" y="7394"/>
                  </a:cubicBezTo>
                  <a:cubicBezTo>
                    <a:pt x="2904" y="7849"/>
                    <a:pt x="3549" y="8038"/>
                    <a:pt x="4090" y="8042"/>
                  </a:cubicBezTo>
                  <a:lnTo>
                    <a:pt x="4090" y="8042"/>
                  </a:lnTo>
                  <a:cubicBezTo>
                    <a:pt x="4310" y="8815"/>
                    <a:pt x="4895" y="9465"/>
                    <a:pt x="6051" y="9465"/>
                  </a:cubicBezTo>
                  <a:cubicBezTo>
                    <a:pt x="6092" y="9465"/>
                    <a:pt x="6134" y="9464"/>
                    <a:pt x="6177" y="9462"/>
                  </a:cubicBezTo>
                  <a:cubicBezTo>
                    <a:pt x="7941" y="9392"/>
                    <a:pt x="9093" y="8938"/>
                    <a:pt x="9713" y="8310"/>
                  </a:cubicBezTo>
                  <a:lnTo>
                    <a:pt x="9713" y="8310"/>
                  </a:lnTo>
                  <a:cubicBezTo>
                    <a:pt x="9855" y="8481"/>
                    <a:pt x="10031" y="8644"/>
                    <a:pt x="10246" y="8795"/>
                  </a:cubicBezTo>
                  <a:cubicBezTo>
                    <a:pt x="10513" y="8989"/>
                    <a:pt x="10825" y="9077"/>
                    <a:pt x="11160" y="9077"/>
                  </a:cubicBezTo>
                  <a:cubicBezTo>
                    <a:pt x="13294" y="9077"/>
                    <a:pt x="16343" y="5532"/>
                    <a:pt x="14383" y="3658"/>
                  </a:cubicBezTo>
                  <a:cubicBezTo>
                    <a:pt x="13884" y="3189"/>
                    <a:pt x="13374" y="3008"/>
                    <a:pt x="12900" y="3008"/>
                  </a:cubicBezTo>
                  <a:cubicBezTo>
                    <a:pt x="12813" y="3008"/>
                    <a:pt x="12727" y="3014"/>
                    <a:pt x="12643" y="3026"/>
                  </a:cubicBezTo>
                  <a:lnTo>
                    <a:pt x="12643" y="3026"/>
                  </a:lnTo>
                  <a:cubicBezTo>
                    <a:pt x="12617" y="2077"/>
                    <a:pt x="12088" y="1008"/>
                    <a:pt x="10880" y="322"/>
                  </a:cubicBezTo>
                  <a:cubicBezTo>
                    <a:pt x="10484" y="97"/>
                    <a:pt x="10099" y="1"/>
                    <a:pt x="9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0"/>
            <p:cNvSpPr/>
            <p:nvPr/>
          </p:nvSpPr>
          <p:spPr>
            <a:xfrm>
              <a:off x="13265475" y="1365375"/>
              <a:ext cx="366950" cy="247075"/>
            </a:xfrm>
            <a:custGeom>
              <a:avLst/>
              <a:gdLst/>
              <a:ahLst/>
              <a:cxnLst/>
              <a:rect l="l" t="t" r="r" b="b"/>
              <a:pathLst>
                <a:path w="14678" h="9883" extrusionOk="0">
                  <a:moveTo>
                    <a:pt x="7106" y="1577"/>
                  </a:moveTo>
                  <a:cubicBezTo>
                    <a:pt x="7739" y="2110"/>
                    <a:pt x="7873" y="2811"/>
                    <a:pt x="7739" y="3245"/>
                  </a:cubicBezTo>
                  <a:cubicBezTo>
                    <a:pt x="7655" y="3478"/>
                    <a:pt x="7502" y="3604"/>
                    <a:pt x="7325" y="3604"/>
                  </a:cubicBezTo>
                  <a:cubicBezTo>
                    <a:pt x="7224" y="3604"/>
                    <a:pt x="7115" y="3563"/>
                    <a:pt x="7006" y="3478"/>
                  </a:cubicBezTo>
                  <a:cubicBezTo>
                    <a:pt x="6572" y="3145"/>
                    <a:pt x="6605" y="2311"/>
                    <a:pt x="7106" y="1577"/>
                  </a:cubicBezTo>
                  <a:close/>
                  <a:moveTo>
                    <a:pt x="11676" y="3478"/>
                  </a:moveTo>
                  <a:lnTo>
                    <a:pt x="11676" y="3478"/>
                  </a:lnTo>
                  <a:cubicBezTo>
                    <a:pt x="11609" y="4279"/>
                    <a:pt x="11175" y="4912"/>
                    <a:pt x="10508" y="5013"/>
                  </a:cubicBezTo>
                  <a:cubicBezTo>
                    <a:pt x="10475" y="5046"/>
                    <a:pt x="10408" y="5046"/>
                    <a:pt x="10375" y="5046"/>
                  </a:cubicBezTo>
                  <a:cubicBezTo>
                    <a:pt x="10241" y="5046"/>
                    <a:pt x="10208" y="4979"/>
                    <a:pt x="10208" y="4946"/>
                  </a:cubicBezTo>
                  <a:cubicBezTo>
                    <a:pt x="10208" y="4546"/>
                    <a:pt x="10842" y="3712"/>
                    <a:pt x="11676" y="3478"/>
                  </a:cubicBezTo>
                  <a:close/>
                  <a:moveTo>
                    <a:pt x="4104" y="5913"/>
                  </a:moveTo>
                  <a:cubicBezTo>
                    <a:pt x="4204" y="5913"/>
                    <a:pt x="4337" y="6013"/>
                    <a:pt x="4404" y="6113"/>
                  </a:cubicBezTo>
                  <a:cubicBezTo>
                    <a:pt x="4737" y="6480"/>
                    <a:pt x="4837" y="6947"/>
                    <a:pt x="4671" y="7314"/>
                  </a:cubicBezTo>
                  <a:cubicBezTo>
                    <a:pt x="4504" y="7714"/>
                    <a:pt x="4070" y="7981"/>
                    <a:pt x="3503" y="8015"/>
                  </a:cubicBezTo>
                  <a:cubicBezTo>
                    <a:pt x="3370" y="7281"/>
                    <a:pt x="3536" y="6480"/>
                    <a:pt x="3803" y="6113"/>
                  </a:cubicBezTo>
                  <a:cubicBezTo>
                    <a:pt x="3870" y="6013"/>
                    <a:pt x="4003" y="5913"/>
                    <a:pt x="4104" y="5913"/>
                  </a:cubicBezTo>
                  <a:close/>
                  <a:moveTo>
                    <a:pt x="8974" y="6280"/>
                  </a:moveTo>
                  <a:cubicBezTo>
                    <a:pt x="9040" y="6280"/>
                    <a:pt x="9107" y="6347"/>
                    <a:pt x="9207" y="6580"/>
                  </a:cubicBezTo>
                  <a:cubicBezTo>
                    <a:pt x="9407" y="7147"/>
                    <a:pt x="9341" y="7714"/>
                    <a:pt x="8974" y="8181"/>
                  </a:cubicBezTo>
                  <a:cubicBezTo>
                    <a:pt x="8607" y="7581"/>
                    <a:pt x="8607" y="6914"/>
                    <a:pt x="8774" y="6514"/>
                  </a:cubicBezTo>
                  <a:cubicBezTo>
                    <a:pt x="8874" y="6347"/>
                    <a:pt x="8940" y="6280"/>
                    <a:pt x="8974" y="6280"/>
                  </a:cubicBezTo>
                  <a:close/>
                  <a:moveTo>
                    <a:pt x="8983" y="424"/>
                  </a:moveTo>
                  <a:cubicBezTo>
                    <a:pt x="9323" y="424"/>
                    <a:pt x="9670" y="516"/>
                    <a:pt x="10008" y="709"/>
                  </a:cubicBezTo>
                  <a:cubicBezTo>
                    <a:pt x="10975" y="1243"/>
                    <a:pt x="11576" y="2110"/>
                    <a:pt x="11676" y="3044"/>
                  </a:cubicBezTo>
                  <a:cubicBezTo>
                    <a:pt x="10575" y="3311"/>
                    <a:pt x="9774" y="4379"/>
                    <a:pt x="9808" y="4979"/>
                  </a:cubicBezTo>
                  <a:cubicBezTo>
                    <a:pt x="9808" y="5279"/>
                    <a:pt x="10041" y="5446"/>
                    <a:pt x="10375" y="5446"/>
                  </a:cubicBezTo>
                  <a:lnTo>
                    <a:pt x="10608" y="5446"/>
                  </a:lnTo>
                  <a:cubicBezTo>
                    <a:pt x="11475" y="5279"/>
                    <a:pt x="12076" y="4445"/>
                    <a:pt x="12109" y="3411"/>
                  </a:cubicBezTo>
                  <a:cubicBezTo>
                    <a:pt x="12576" y="3411"/>
                    <a:pt x="13077" y="3612"/>
                    <a:pt x="13510" y="4012"/>
                  </a:cubicBezTo>
                  <a:cubicBezTo>
                    <a:pt x="14244" y="4746"/>
                    <a:pt x="14111" y="5646"/>
                    <a:pt x="13844" y="6313"/>
                  </a:cubicBezTo>
                  <a:cubicBezTo>
                    <a:pt x="13277" y="7748"/>
                    <a:pt x="11642" y="9049"/>
                    <a:pt x="10408" y="9049"/>
                  </a:cubicBezTo>
                  <a:cubicBezTo>
                    <a:pt x="10108" y="9049"/>
                    <a:pt x="9841" y="8982"/>
                    <a:pt x="9607" y="8815"/>
                  </a:cubicBezTo>
                  <a:cubicBezTo>
                    <a:pt x="9474" y="8715"/>
                    <a:pt x="9341" y="8615"/>
                    <a:pt x="9241" y="8515"/>
                  </a:cubicBezTo>
                  <a:cubicBezTo>
                    <a:pt x="9741" y="7915"/>
                    <a:pt x="9874" y="7181"/>
                    <a:pt x="9607" y="6447"/>
                  </a:cubicBezTo>
                  <a:cubicBezTo>
                    <a:pt x="9407" y="5980"/>
                    <a:pt x="9174" y="5880"/>
                    <a:pt x="8974" y="5880"/>
                  </a:cubicBezTo>
                  <a:cubicBezTo>
                    <a:pt x="8740" y="5880"/>
                    <a:pt x="8540" y="6047"/>
                    <a:pt x="8407" y="6347"/>
                  </a:cubicBezTo>
                  <a:cubicBezTo>
                    <a:pt x="8173" y="6847"/>
                    <a:pt x="8140" y="7714"/>
                    <a:pt x="8673" y="8482"/>
                  </a:cubicBezTo>
                  <a:cubicBezTo>
                    <a:pt x="8206" y="8915"/>
                    <a:pt x="7239" y="9382"/>
                    <a:pt x="5404" y="9449"/>
                  </a:cubicBezTo>
                  <a:cubicBezTo>
                    <a:pt x="5373" y="9450"/>
                    <a:pt x="5341" y="9451"/>
                    <a:pt x="5310" y="9451"/>
                  </a:cubicBezTo>
                  <a:cubicBezTo>
                    <a:pt x="4309" y="9451"/>
                    <a:pt x="3863" y="8933"/>
                    <a:pt x="3637" y="8415"/>
                  </a:cubicBezTo>
                  <a:cubicBezTo>
                    <a:pt x="4304" y="8348"/>
                    <a:pt x="4804" y="8015"/>
                    <a:pt x="5038" y="7514"/>
                  </a:cubicBezTo>
                  <a:cubicBezTo>
                    <a:pt x="5304" y="6981"/>
                    <a:pt x="5171" y="6347"/>
                    <a:pt x="4704" y="5813"/>
                  </a:cubicBezTo>
                  <a:cubicBezTo>
                    <a:pt x="4537" y="5613"/>
                    <a:pt x="4304" y="5513"/>
                    <a:pt x="4104" y="5513"/>
                  </a:cubicBezTo>
                  <a:cubicBezTo>
                    <a:pt x="3937" y="5513"/>
                    <a:pt x="3703" y="5580"/>
                    <a:pt x="3470" y="5880"/>
                  </a:cubicBezTo>
                  <a:cubicBezTo>
                    <a:pt x="3103" y="6347"/>
                    <a:pt x="2969" y="7247"/>
                    <a:pt x="3069" y="8015"/>
                  </a:cubicBezTo>
                  <a:cubicBezTo>
                    <a:pt x="2602" y="7948"/>
                    <a:pt x="2102" y="7748"/>
                    <a:pt x="1602" y="7414"/>
                  </a:cubicBezTo>
                  <a:cubicBezTo>
                    <a:pt x="401" y="6614"/>
                    <a:pt x="601" y="5413"/>
                    <a:pt x="768" y="4946"/>
                  </a:cubicBezTo>
                  <a:cubicBezTo>
                    <a:pt x="1068" y="3912"/>
                    <a:pt x="1935" y="3111"/>
                    <a:pt x="2669" y="3111"/>
                  </a:cubicBezTo>
                  <a:cubicBezTo>
                    <a:pt x="2836" y="3111"/>
                    <a:pt x="2969" y="3145"/>
                    <a:pt x="3136" y="3211"/>
                  </a:cubicBezTo>
                  <a:cubicBezTo>
                    <a:pt x="3170" y="3228"/>
                    <a:pt x="3211" y="3236"/>
                    <a:pt x="3249" y="3236"/>
                  </a:cubicBezTo>
                  <a:cubicBezTo>
                    <a:pt x="3286" y="3236"/>
                    <a:pt x="3320" y="3228"/>
                    <a:pt x="3336" y="3211"/>
                  </a:cubicBezTo>
                  <a:cubicBezTo>
                    <a:pt x="3403" y="3145"/>
                    <a:pt x="3436" y="3078"/>
                    <a:pt x="3436" y="2978"/>
                  </a:cubicBezTo>
                  <a:cubicBezTo>
                    <a:pt x="3436" y="2978"/>
                    <a:pt x="3203" y="1810"/>
                    <a:pt x="3737" y="1176"/>
                  </a:cubicBezTo>
                  <a:cubicBezTo>
                    <a:pt x="3989" y="903"/>
                    <a:pt x="4347" y="762"/>
                    <a:pt x="4811" y="762"/>
                  </a:cubicBezTo>
                  <a:cubicBezTo>
                    <a:pt x="5084" y="762"/>
                    <a:pt x="5393" y="811"/>
                    <a:pt x="5738" y="910"/>
                  </a:cubicBezTo>
                  <a:cubicBezTo>
                    <a:pt x="6138" y="1010"/>
                    <a:pt x="6472" y="1143"/>
                    <a:pt x="6772" y="1343"/>
                  </a:cubicBezTo>
                  <a:cubicBezTo>
                    <a:pt x="6205" y="2177"/>
                    <a:pt x="6072" y="3278"/>
                    <a:pt x="6739" y="3812"/>
                  </a:cubicBezTo>
                  <a:cubicBezTo>
                    <a:pt x="6937" y="3952"/>
                    <a:pt x="7140" y="4018"/>
                    <a:pt x="7330" y="4018"/>
                  </a:cubicBezTo>
                  <a:cubicBezTo>
                    <a:pt x="7682" y="4018"/>
                    <a:pt x="7988" y="3790"/>
                    <a:pt x="8140" y="3378"/>
                  </a:cubicBezTo>
                  <a:cubicBezTo>
                    <a:pt x="8307" y="2778"/>
                    <a:pt x="8140" y="1910"/>
                    <a:pt x="7339" y="1243"/>
                  </a:cubicBezTo>
                  <a:cubicBezTo>
                    <a:pt x="7807" y="711"/>
                    <a:pt x="8384" y="424"/>
                    <a:pt x="8983" y="424"/>
                  </a:cubicBezTo>
                  <a:close/>
                  <a:moveTo>
                    <a:pt x="8977" y="0"/>
                  </a:moveTo>
                  <a:cubicBezTo>
                    <a:pt x="8242" y="0"/>
                    <a:pt x="7536" y="340"/>
                    <a:pt x="7006" y="976"/>
                  </a:cubicBezTo>
                  <a:cubicBezTo>
                    <a:pt x="6672" y="776"/>
                    <a:pt x="6272" y="609"/>
                    <a:pt x="5838" y="476"/>
                  </a:cubicBezTo>
                  <a:cubicBezTo>
                    <a:pt x="5476" y="377"/>
                    <a:pt x="5142" y="329"/>
                    <a:pt x="4841" y="329"/>
                  </a:cubicBezTo>
                  <a:cubicBezTo>
                    <a:pt x="4228" y="329"/>
                    <a:pt x="3750" y="529"/>
                    <a:pt x="3436" y="910"/>
                  </a:cubicBezTo>
                  <a:cubicBezTo>
                    <a:pt x="2969" y="1477"/>
                    <a:pt x="2936" y="2277"/>
                    <a:pt x="2969" y="2711"/>
                  </a:cubicBezTo>
                  <a:cubicBezTo>
                    <a:pt x="2869" y="2678"/>
                    <a:pt x="2769" y="2678"/>
                    <a:pt x="2669" y="2678"/>
                  </a:cubicBezTo>
                  <a:cubicBezTo>
                    <a:pt x="1735" y="2678"/>
                    <a:pt x="734" y="3612"/>
                    <a:pt x="368" y="4812"/>
                  </a:cubicBezTo>
                  <a:cubicBezTo>
                    <a:pt x="1" y="6013"/>
                    <a:pt x="368" y="7114"/>
                    <a:pt x="1368" y="7748"/>
                  </a:cubicBezTo>
                  <a:cubicBezTo>
                    <a:pt x="1969" y="8148"/>
                    <a:pt x="2602" y="8382"/>
                    <a:pt x="3203" y="8415"/>
                  </a:cubicBezTo>
                  <a:cubicBezTo>
                    <a:pt x="3403" y="9015"/>
                    <a:pt x="3937" y="9883"/>
                    <a:pt x="5304" y="9883"/>
                  </a:cubicBezTo>
                  <a:lnTo>
                    <a:pt x="5438" y="9883"/>
                  </a:lnTo>
                  <a:cubicBezTo>
                    <a:pt x="7006" y="9816"/>
                    <a:pt x="8206" y="9449"/>
                    <a:pt x="8940" y="8815"/>
                  </a:cubicBezTo>
                  <a:cubicBezTo>
                    <a:pt x="9074" y="8949"/>
                    <a:pt x="9241" y="9049"/>
                    <a:pt x="9374" y="9182"/>
                  </a:cubicBezTo>
                  <a:cubicBezTo>
                    <a:pt x="9674" y="9382"/>
                    <a:pt x="10008" y="9482"/>
                    <a:pt x="10408" y="9482"/>
                  </a:cubicBezTo>
                  <a:cubicBezTo>
                    <a:pt x="11809" y="9482"/>
                    <a:pt x="13610" y="8081"/>
                    <a:pt x="14244" y="6447"/>
                  </a:cubicBezTo>
                  <a:cubicBezTo>
                    <a:pt x="14678" y="5379"/>
                    <a:pt x="14511" y="4412"/>
                    <a:pt x="13777" y="3712"/>
                  </a:cubicBezTo>
                  <a:cubicBezTo>
                    <a:pt x="13277" y="3211"/>
                    <a:pt x="12710" y="2978"/>
                    <a:pt x="12076" y="2978"/>
                  </a:cubicBezTo>
                  <a:cubicBezTo>
                    <a:pt x="11976" y="1910"/>
                    <a:pt x="11309" y="943"/>
                    <a:pt x="10241" y="343"/>
                  </a:cubicBezTo>
                  <a:cubicBezTo>
                    <a:pt x="9828" y="112"/>
                    <a:pt x="9398" y="0"/>
                    <a:pt x="8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0"/>
            <p:cNvSpPr/>
            <p:nvPr/>
          </p:nvSpPr>
          <p:spPr>
            <a:xfrm>
              <a:off x="11704250" y="2349925"/>
              <a:ext cx="408575" cy="236625"/>
            </a:xfrm>
            <a:custGeom>
              <a:avLst/>
              <a:gdLst/>
              <a:ahLst/>
              <a:cxnLst/>
              <a:rect l="l" t="t" r="r" b="b"/>
              <a:pathLst>
                <a:path w="16343" h="9465" extrusionOk="0">
                  <a:moveTo>
                    <a:pt x="9736" y="0"/>
                  </a:moveTo>
                  <a:cubicBezTo>
                    <a:pt x="8939" y="0"/>
                    <a:pt x="8253" y="468"/>
                    <a:pt x="7803" y="1071"/>
                  </a:cubicBezTo>
                  <a:lnTo>
                    <a:pt x="7803" y="1071"/>
                  </a:lnTo>
                  <a:cubicBezTo>
                    <a:pt x="7483" y="836"/>
                    <a:pt x="7068" y="633"/>
                    <a:pt x="6543" y="489"/>
                  </a:cubicBezTo>
                  <a:cubicBezTo>
                    <a:pt x="6165" y="386"/>
                    <a:pt x="5840" y="341"/>
                    <a:pt x="5561" y="341"/>
                  </a:cubicBezTo>
                  <a:cubicBezTo>
                    <a:pt x="3482" y="341"/>
                    <a:pt x="3975" y="2857"/>
                    <a:pt x="3975" y="2857"/>
                  </a:cubicBezTo>
                  <a:cubicBezTo>
                    <a:pt x="3790" y="2758"/>
                    <a:pt x="3598" y="2713"/>
                    <a:pt x="3403" y="2713"/>
                  </a:cubicBezTo>
                  <a:cubicBezTo>
                    <a:pt x="1765" y="2713"/>
                    <a:pt x="0" y="5933"/>
                    <a:pt x="2207" y="7394"/>
                  </a:cubicBezTo>
                  <a:cubicBezTo>
                    <a:pt x="2904" y="7849"/>
                    <a:pt x="3549" y="8038"/>
                    <a:pt x="4089" y="8041"/>
                  </a:cubicBezTo>
                  <a:lnTo>
                    <a:pt x="4089" y="8041"/>
                  </a:lnTo>
                  <a:cubicBezTo>
                    <a:pt x="4309" y="8814"/>
                    <a:pt x="4894" y="9464"/>
                    <a:pt x="6050" y="9464"/>
                  </a:cubicBezTo>
                  <a:cubicBezTo>
                    <a:pt x="6092" y="9464"/>
                    <a:pt x="6133" y="9464"/>
                    <a:pt x="6176" y="9462"/>
                  </a:cubicBezTo>
                  <a:cubicBezTo>
                    <a:pt x="7941" y="9392"/>
                    <a:pt x="9092" y="8938"/>
                    <a:pt x="9712" y="8310"/>
                  </a:cubicBezTo>
                  <a:lnTo>
                    <a:pt x="9712" y="8310"/>
                  </a:lnTo>
                  <a:cubicBezTo>
                    <a:pt x="9854" y="8481"/>
                    <a:pt x="10031" y="8644"/>
                    <a:pt x="10246" y="8795"/>
                  </a:cubicBezTo>
                  <a:cubicBezTo>
                    <a:pt x="10512" y="8989"/>
                    <a:pt x="10825" y="9076"/>
                    <a:pt x="11159" y="9076"/>
                  </a:cubicBezTo>
                  <a:cubicBezTo>
                    <a:pt x="13293" y="9076"/>
                    <a:pt x="16343" y="5532"/>
                    <a:pt x="14382" y="3658"/>
                  </a:cubicBezTo>
                  <a:cubicBezTo>
                    <a:pt x="13883" y="3189"/>
                    <a:pt x="13374" y="3008"/>
                    <a:pt x="12899" y="3008"/>
                  </a:cubicBezTo>
                  <a:cubicBezTo>
                    <a:pt x="12812" y="3008"/>
                    <a:pt x="12727" y="3014"/>
                    <a:pt x="12642" y="3025"/>
                  </a:cubicBezTo>
                  <a:lnTo>
                    <a:pt x="12642" y="3025"/>
                  </a:lnTo>
                  <a:cubicBezTo>
                    <a:pt x="12617" y="2077"/>
                    <a:pt x="12088" y="1008"/>
                    <a:pt x="10879" y="322"/>
                  </a:cubicBezTo>
                  <a:cubicBezTo>
                    <a:pt x="10483" y="97"/>
                    <a:pt x="10098" y="0"/>
                    <a:pt x="9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0"/>
            <p:cNvSpPr/>
            <p:nvPr/>
          </p:nvSpPr>
          <p:spPr>
            <a:xfrm>
              <a:off x="11722700" y="2345250"/>
              <a:ext cx="366950" cy="247075"/>
            </a:xfrm>
            <a:custGeom>
              <a:avLst/>
              <a:gdLst/>
              <a:ahLst/>
              <a:cxnLst/>
              <a:rect l="l" t="t" r="r" b="b"/>
              <a:pathLst>
                <a:path w="14678" h="9883" extrusionOk="0">
                  <a:moveTo>
                    <a:pt x="7106" y="1576"/>
                  </a:moveTo>
                  <a:cubicBezTo>
                    <a:pt x="7740" y="2110"/>
                    <a:pt x="7873" y="2811"/>
                    <a:pt x="7740" y="3244"/>
                  </a:cubicBezTo>
                  <a:cubicBezTo>
                    <a:pt x="7655" y="3478"/>
                    <a:pt x="7502" y="3603"/>
                    <a:pt x="7325" y="3603"/>
                  </a:cubicBezTo>
                  <a:cubicBezTo>
                    <a:pt x="7224" y="3603"/>
                    <a:pt x="7115" y="3563"/>
                    <a:pt x="7006" y="3478"/>
                  </a:cubicBezTo>
                  <a:cubicBezTo>
                    <a:pt x="6572" y="3144"/>
                    <a:pt x="6606" y="2310"/>
                    <a:pt x="7106" y="1576"/>
                  </a:cubicBezTo>
                  <a:close/>
                  <a:moveTo>
                    <a:pt x="11676" y="3478"/>
                  </a:moveTo>
                  <a:cubicBezTo>
                    <a:pt x="11609" y="4278"/>
                    <a:pt x="11176" y="4912"/>
                    <a:pt x="10508" y="5012"/>
                  </a:cubicBezTo>
                  <a:cubicBezTo>
                    <a:pt x="10475" y="5046"/>
                    <a:pt x="10408" y="5046"/>
                    <a:pt x="10375" y="5046"/>
                  </a:cubicBezTo>
                  <a:cubicBezTo>
                    <a:pt x="10242" y="5046"/>
                    <a:pt x="10208" y="4979"/>
                    <a:pt x="10208" y="4946"/>
                  </a:cubicBezTo>
                  <a:cubicBezTo>
                    <a:pt x="10208" y="4545"/>
                    <a:pt x="10842" y="3711"/>
                    <a:pt x="11676" y="3478"/>
                  </a:cubicBezTo>
                  <a:close/>
                  <a:moveTo>
                    <a:pt x="4104" y="5913"/>
                  </a:moveTo>
                  <a:cubicBezTo>
                    <a:pt x="4204" y="5913"/>
                    <a:pt x="4337" y="6013"/>
                    <a:pt x="4404" y="6113"/>
                  </a:cubicBezTo>
                  <a:cubicBezTo>
                    <a:pt x="4738" y="6480"/>
                    <a:pt x="4838" y="6947"/>
                    <a:pt x="4671" y="7314"/>
                  </a:cubicBezTo>
                  <a:cubicBezTo>
                    <a:pt x="4504" y="7714"/>
                    <a:pt x="4070" y="7981"/>
                    <a:pt x="3503" y="8014"/>
                  </a:cubicBezTo>
                  <a:cubicBezTo>
                    <a:pt x="3370" y="7281"/>
                    <a:pt x="3537" y="6480"/>
                    <a:pt x="3804" y="6113"/>
                  </a:cubicBezTo>
                  <a:cubicBezTo>
                    <a:pt x="3870" y="6013"/>
                    <a:pt x="4004" y="5913"/>
                    <a:pt x="4104" y="5913"/>
                  </a:cubicBezTo>
                  <a:close/>
                  <a:moveTo>
                    <a:pt x="8974" y="6280"/>
                  </a:moveTo>
                  <a:cubicBezTo>
                    <a:pt x="9041" y="6280"/>
                    <a:pt x="9107" y="6347"/>
                    <a:pt x="9207" y="6580"/>
                  </a:cubicBezTo>
                  <a:cubicBezTo>
                    <a:pt x="9408" y="7147"/>
                    <a:pt x="9341" y="7714"/>
                    <a:pt x="8974" y="8181"/>
                  </a:cubicBezTo>
                  <a:cubicBezTo>
                    <a:pt x="8607" y="7581"/>
                    <a:pt x="8607" y="6914"/>
                    <a:pt x="8774" y="6513"/>
                  </a:cubicBezTo>
                  <a:cubicBezTo>
                    <a:pt x="8874" y="6347"/>
                    <a:pt x="8941" y="6280"/>
                    <a:pt x="8974" y="6280"/>
                  </a:cubicBezTo>
                  <a:close/>
                  <a:moveTo>
                    <a:pt x="8983" y="423"/>
                  </a:moveTo>
                  <a:cubicBezTo>
                    <a:pt x="9323" y="423"/>
                    <a:pt x="9670" y="516"/>
                    <a:pt x="10008" y="709"/>
                  </a:cubicBezTo>
                  <a:cubicBezTo>
                    <a:pt x="10975" y="1243"/>
                    <a:pt x="11576" y="2110"/>
                    <a:pt x="11676" y="3044"/>
                  </a:cubicBezTo>
                  <a:cubicBezTo>
                    <a:pt x="10575" y="3311"/>
                    <a:pt x="9775" y="4378"/>
                    <a:pt x="9808" y="4979"/>
                  </a:cubicBezTo>
                  <a:cubicBezTo>
                    <a:pt x="9808" y="5279"/>
                    <a:pt x="10041" y="5446"/>
                    <a:pt x="10375" y="5446"/>
                  </a:cubicBezTo>
                  <a:lnTo>
                    <a:pt x="10608" y="5446"/>
                  </a:lnTo>
                  <a:cubicBezTo>
                    <a:pt x="11476" y="5279"/>
                    <a:pt x="12076" y="4445"/>
                    <a:pt x="12110" y="3411"/>
                  </a:cubicBezTo>
                  <a:cubicBezTo>
                    <a:pt x="12610" y="3411"/>
                    <a:pt x="13077" y="3611"/>
                    <a:pt x="13511" y="4012"/>
                  </a:cubicBezTo>
                  <a:cubicBezTo>
                    <a:pt x="14244" y="4745"/>
                    <a:pt x="14111" y="5646"/>
                    <a:pt x="13844" y="6313"/>
                  </a:cubicBezTo>
                  <a:cubicBezTo>
                    <a:pt x="13277" y="7748"/>
                    <a:pt x="11643" y="9048"/>
                    <a:pt x="10408" y="9048"/>
                  </a:cubicBezTo>
                  <a:cubicBezTo>
                    <a:pt x="10108" y="9048"/>
                    <a:pt x="9841" y="8982"/>
                    <a:pt x="9608" y="8815"/>
                  </a:cubicBezTo>
                  <a:cubicBezTo>
                    <a:pt x="9474" y="8715"/>
                    <a:pt x="9341" y="8615"/>
                    <a:pt x="9241" y="8515"/>
                  </a:cubicBezTo>
                  <a:cubicBezTo>
                    <a:pt x="9741" y="7914"/>
                    <a:pt x="9875" y="7180"/>
                    <a:pt x="9608" y="6447"/>
                  </a:cubicBezTo>
                  <a:cubicBezTo>
                    <a:pt x="9408" y="5980"/>
                    <a:pt x="9174" y="5880"/>
                    <a:pt x="8974" y="5880"/>
                  </a:cubicBezTo>
                  <a:cubicBezTo>
                    <a:pt x="8740" y="5880"/>
                    <a:pt x="8540" y="6046"/>
                    <a:pt x="8407" y="6347"/>
                  </a:cubicBezTo>
                  <a:cubicBezTo>
                    <a:pt x="8173" y="6847"/>
                    <a:pt x="8140" y="7714"/>
                    <a:pt x="8674" y="8481"/>
                  </a:cubicBezTo>
                  <a:cubicBezTo>
                    <a:pt x="8207" y="8915"/>
                    <a:pt x="7239" y="9382"/>
                    <a:pt x="5405" y="9449"/>
                  </a:cubicBezTo>
                  <a:cubicBezTo>
                    <a:pt x="5373" y="9450"/>
                    <a:pt x="5342" y="9450"/>
                    <a:pt x="5311" y="9450"/>
                  </a:cubicBezTo>
                  <a:cubicBezTo>
                    <a:pt x="4310" y="9450"/>
                    <a:pt x="3863" y="8932"/>
                    <a:pt x="3637" y="8415"/>
                  </a:cubicBezTo>
                  <a:cubicBezTo>
                    <a:pt x="4304" y="8348"/>
                    <a:pt x="4804" y="8014"/>
                    <a:pt x="5038" y="7514"/>
                  </a:cubicBezTo>
                  <a:cubicBezTo>
                    <a:pt x="5305" y="6980"/>
                    <a:pt x="5171" y="6347"/>
                    <a:pt x="4704" y="5813"/>
                  </a:cubicBezTo>
                  <a:cubicBezTo>
                    <a:pt x="4537" y="5613"/>
                    <a:pt x="4304" y="5513"/>
                    <a:pt x="4104" y="5513"/>
                  </a:cubicBezTo>
                  <a:cubicBezTo>
                    <a:pt x="3937" y="5513"/>
                    <a:pt x="3704" y="5579"/>
                    <a:pt x="3470" y="5880"/>
                  </a:cubicBezTo>
                  <a:cubicBezTo>
                    <a:pt x="3103" y="6347"/>
                    <a:pt x="2970" y="7247"/>
                    <a:pt x="3070" y="8014"/>
                  </a:cubicBezTo>
                  <a:cubicBezTo>
                    <a:pt x="2603" y="7948"/>
                    <a:pt x="2102" y="7748"/>
                    <a:pt x="1602" y="7414"/>
                  </a:cubicBezTo>
                  <a:cubicBezTo>
                    <a:pt x="401" y="6613"/>
                    <a:pt x="601" y="5413"/>
                    <a:pt x="768" y="4946"/>
                  </a:cubicBezTo>
                  <a:cubicBezTo>
                    <a:pt x="1068" y="3911"/>
                    <a:pt x="1936" y="3111"/>
                    <a:pt x="2669" y="3111"/>
                  </a:cubicBezTo>
                  <a:cubicBezTo>
                    <a:pt x="2836" y="3111"/>
                    <a:pt x="2970" y="3144"/>
                    <a:pt x="3136" y="3211"/>
                  </a:cubicBezTo>
                  <a:cubicBezTo>
                    <a:pt x="3170" y="3228"/>
                    <a:pt x="3203" y="3236"/>
                    <a:pt x="3237" y="3236"/>
                  </a:cubicBezTo>
                  <a:cubicBezTo>
                    <a:pt x="3270" y="3236"/>
                    <a:pt x="3303" y="3228"/>
                    <a:pt x="3337" y="3211"/>
                  </a:cubicBezTo>
                  <a:cubicBezTo>
                    <a:pt x="3403" y="3144"/>
                    <a:pt x="3437" y="3078"/>
                    <a:pt x="3437" y="2977"/>
                  </a:cubicBezTo>
                  <a:cubicBezTo>
                    <a:pt x="3437" y="2977"/>
                    <a:pt x="3203" y="1810"/>
                    <a:pt x="3737" y="1176"/>
                  </a:cubicBezTo>
                  <a:cubicBezTo>
                    <a:pt x="3997" y="894"/>
                    <a:pt x="4370" y="753"/>
                    <a:pt x="4856" y="753"/>
                  </a:cubicBezTo>
                  <a:cubicBezTo>
                    <a:pt x="5117" y="753"/>
                    <a:pt x="5411" y="794"/>
                    <a:pt x="5738" y="876"/>
                  </a:cubicBezTo>
                  <a:cubicBezTo>
                    <a:pt x="6139" y="1009"/>
                    <a:pt x="6472" y="1143"/>
                    <a:pt x="6772" y="1310"/>
                  </a:cubicBezTo>
                  <a:cubicBezTo>
                    <a:pt x="6205" y="2177"/>
                    <a:pt x="6072" y="3278"/>
                    <a:pt x="6739" y="3811"/>
                  </a:cubicBezTo>
                  <a:cubicBezTo>
                    <a:pt x="6938" y="3952"/>
                    <a:pt x="7141" y="4018"/>
                    <a:pt x="7330" y="4018"/>
                  </a:cubicBezTo>
                  <a:cubicBezTo>
                    <a:pt x="7682" y="4018"/>
                    <a:pt x="7988" y="3789"/>
                    <a:pt x="8140" y="3378"/>
                  </a:cubicBezTo>
                  <a:cubicBezTo>
                    <a:pt x="8307" y="2777"/>
                    <a:pt x="8140" y="1910"/>
                    <a:pt x="7339" y="1243"/>
                  </a:cubicBezTo>
                  <a:cubicBezTo>
                    <a:pt x="7808" y="711"/>
                    <a:pt x="8384" y="423"/>
                    <a:pt x="8983" y="423"/>
                  </a:cubicBezTo>
                  <a:close/>
                  <a:moveTo>
                    <a:pt x="8977" y="0"/>
                  </a:moveTo>
                  <a:cubicBezTo>
                    <a:pt x="8242" y="0"/>
                    <a:pt x="7536" y="340"/>
                    <a:pt x="7006" y="976"/>
                  </a:cubicBezTo>
                  <a:cubicBezTo>
                    <a:pt x="6672" y="776"/>
                    <a:pt x="6272" y="609"/>
                    <a:pt x="5838" y="476"/>
                  </a:cubicBezTo>
                  <a:cubicBezTo>
                    <a:pt x="5476" y="377"/>
                    <a:pt x="5143" y="329"/>
                    <a:pt x="4842" y="329"/>
                  </a:cubicBezTo>
                  <a:cubicBezTo>
                    <a:pt x="4228" y="329"/>
                    <a:pt x="3750" y="529"/>
                    <a:pt x="3437" y="909"/>
                  </a:cubicBezTo>
                  <a:cubicBezTo>
                    <a:pt x="2970" y="1476"/>
                    <a:pt x="2936" y="2277"/>
                    <a:pt x="2970" y="2711"/>
                  </a:cubicBezTo>
                  <a:cubicBezTo>
                    <a:pt x="2870" y="2677"/>
                    <a:pt x="2770" y="2677"/>
                    <a:pt x="2669" y="2677"/>
                  </a:cubicBezTo>
                  <a:cubicBezTo>
                    <a:pt x="1735" y="2677"/>
                    <a:pt x="735" y="3611"/>
                    <a:pt x="368" y="4812"/>
                  </a:cubicBezTo>
                  <a:cubicBezTo>
                    <a:pt x="1" y="6013"/>
                    <a:pt x="368" y="7114"/>
                    <a:pt x="1369" y="7748"/>
                  </a:cubicBezTo>
                  <a:cubicBezTo>
                    <a:pt x="1969" y="8148"/>
                    <a:pt x="2603" y="8381"/>
                    <a:pt x="3203" y="8415"/>
                  </a:cubicBezTo>
                  <a:cubicBezTo>
                    <a:pt x="3403" y="9015"/>
                    <a:pt x="3937" y="9882"/>
                    <a:pt x="5305" y="9882"/>
                  </a:cubicBezTo>
                  <a:lnTo>
                    <a:pt x="5438" y="9882"/>
                  </a:lnTo>
                  <a:cubicBezTo>
                    <a:pt x="7006" y="9816"/>
                    <a:pt x="8207" y="9449"/>
                    <a:pt x="8941" y="8815"/>
                  </a:cubicBezTo>
                  <a:cubicBezTo>
                    <a:pt x="9074" y="8948"/>
                    <a:pt x="9241" y="9048"/>
                    <a:pt x="9374" y="9182"/>
                  </a:cubicBezTo>
                  <a:cubicBezTo>
                    <a:pt x="9674" y="9382"/>
                    <a:pt x="10008" y="9482"/>
                    <a:pt x="10408" y="9482"/>
                  </a:cubicBezTo>
                  <a:cubicBezTo>
                    <a:pt x="11809" y="9482"/>
                    <a:pt x="13611" y="8081"/>
                    <a:pt x="14244" y="6447"/>
                  </a:cubicBezTo>
                  <a:cubicBezTo>
                    <a:pt x="14678" y="5379"/>
                    <a:pt x="14511" y="4412"/>
                    <a:pt x="13777" y="3711"/>
                  </a:cubicBezTo>
                  <a:cubicBezTo>
                    <a:pt x="13277" y="3211"/>
                    <a:pt x="12677" y="2977"/>
                    <a:pt x="12076" y="2977"/>
                  </a:cubicBezTo>
                  <a:cubicBezTo>
                    <a:pt x="11976" y="1910"/>
                    <a:pt x="11309" y="943"/>
                    <a:pt x="10242" y="342"/>
                  </a:cubicBezTo>
                  <a:cubicBezTo>
                    <a:pt x="9829" y="111"/>
                    <a:pt x="9398" y="0"/>
                    <a:pt x="8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0"/>
            <p:cNvSpPr/>
            <p:nvPr/>
          </p:nvSpPr>
          <p:spPr>
            <a:xfrm>
              <a:off x="13407350" y="2513225"/>
              <a:ext cx="133350" cy="107475"/>
            </a:xfrm>
            <a:custGeom>
              <a:avLst/>
              <a:gdLst/>
              <a:ahLst/>
              <a:cxnLst/>
              <a:rect l="l" t="t" r="r" b="b"/>
              <a:pathLst>
                <a:path w="5334" h="4299" extrusionOk="0">
                  <a:moveTo>
                    <a:pt x="3371" y="1"/>
                  </a:moveTo>
                  <a:cubicBezTo>
                    <a:pt x="2563" y="1"/>
                    <a:pt x="2357" y="1118"/>
                    <a:pt x="2471" y="1990"/>
                  </a:cubicBezTo>
                  <a:lnTo>
                    <a:pt x="2471" y="1990"/>
                  </a:lnTo>
                  <a:cubicBezTo>
                    <a:pt x="2127" y="1812"/>
                    <a:pt x="1724" y="1681"/>
                    <a:pt x="1358" y="1681"/>
                  </a:cubicBezTo>
                  <a:cubicBezTo>
                    <a:pt x="1027" y="1681"/>
                    <a:pt x="728" y="1788"/>
                    <a:pt x="530" y="2063"/>
                  </a:cubicBezTo>
                  <a:cubicBezTo>
                    <a:pt x="1" y="2776"/>
                    <a:pt x="1694" y="4299"/>
                    <a:pt x="3091" y="4299"/>
                  </a:cubicBezTo>
                  <a:cubicBezTo>
                    <a:pt x="3719" y="4299"/>
                    <a:pt x="4287" y="3991"/>
                    <a:pt x="4566" y="3163"/>
                  </a:cubicBezTo>
                  <a:cubicBezTo>
                    <a:pt x="4566" y="3163"/>
                    <a:pt x="5333" y="428"/>
                    <a:pt x="3599" y="28"/>
                  </a:cubicBezTo>
                  <a:cubicBezTo>
                    <a:pt x="3518" y="10"/>
                    <a:pt x="3442" y="1"/>
                    <a:pt x="3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0"/>
            <p:cNvSpPr/>
            <p:nvPr/>
          </p:nvSpPr>
          <p:spPr>
            <a:xfrm>
              <a:off x="13411425" y="2507975"/>
              <a:ext cx="126775" cy="117700"/>
            </a:xfrm>
            <a:custGeom>
              <a:avLst/>
              <a:gdLst/>
              <a:ahLst/>
              <a:cxnLst/>
              <a:rect l="l" t="t" r="r" b="b"/>
              <a:pathLst>
                <a:path w="5071" h="4708" extrusionOk="0">
                  <a:moveTo>
                    <a:pt x="2635" y="2640"/>
                  </a:moveTo>
                  <a:lnTo>
                    <a:pt x="2635" y="2640"/>
                  </a:lnTo>
                  <a:cubicBezTo>
                    <a:pt x="2835" y="2773"/>
                    <a:pt x="2902" y="2906"/>
                    <a:pt x="2936" y="2940"/>
                  </a:cubicBezTo>
                  <a:cubicBezTo>
                    <a:pt x="2869" y="3006"/>
                    <a:pt x="2835" y="3006"/>
                    <a:pt x="2835" y="3006"/>
                  </a:cubicBezTo>
                  <a:cubicBezTo>
                    <a:pt x="2802" y="3006"/>
                    <a:pt x="2702" y="2906"/>
                    <a:pt x="2635" y="2640"/>
                  </a:cubicBezTo>
                  <a:close/>
                  <a:moveTo>
                    <a:pt x="3195" y="412"/>
                  </a:moveTo>
                  <a:cubicBezTo>
                    <a:pt x="3251" y="412"/>
                    <a:pt x="3309" y="421"/>
                    <a:pt x="3369" y="438"/>
                  </a:cubicBezTo>
                  <a:cubicBezTo>
                    <a:pt x="3703" y="538"/>
                    <a:pt x="3970" y="705"/>
                    <a:pt x="4103" y="972"/>
                  </a:cubicBezTo>
                  <a:cubicBezTo>
                    <a:pt x="4603" y="1806"/>
                    <a:pt x="4203" y="3307"/>
                    <a:pt x="4203" y="3307"/>
                  </a:cubicBezTo>
                  <a:cubicBezTo>
                    <a:pt x="3970" y="3974"/>
                    <a:pt x="3536" y="4307"/>
                    <a:pt x="2936" y="4307"/>
                  </a:cubicBezTo>
                  <a:cubicBezTo>
                    <a:pt x="2002" y="4307"/>
                    <a:pt x="867" y="3540"/>
                    <a:pt x="567" y="2906"/>
                  </a:cubicBezTo>
                  <a:cubicBezTo>
                    <a:pt x="467" y="2740"/>
                    <a:pt x="400" y="2539"/>
                    <a:pt x="534" y="2373"/>
                  </a:cubicBezTo>
                  <a:cubicBezTo>
                    <a:pt x="667" y="2206"/>
                    <a:pt x="901" y="2106"/>
                    <a:pt x="1201" y="2106"/>
                  </a:cubicBezTo>
                  <a:cubicBezTo>
                    <a:pt x="1468" y="2106"/>
                    <a:pt x="1801" y="2173"/>
                    <a:pt x="2135" y="2339"/>
                  </a:cubicBezTo>
                  <a:cubicBezTo>
                    <a:pt x="2235" y="3006"/>
                    <a:pt x="2502" y="3407"/>
                    <a:pt x="2835" y="3407"/>
                  </a:cubicBezTo>
                  <a:cubicBezTo>
                    <a:pt x="2969" y="3407"/>
                    <a:pt x="3136" y="3340"/>
                    <a:pt x="3236" y="3207"/>
                  </a:cubicBezTo>
                  <a:cubicBezTo>
                    <a:pt x="3336" y="3140"/>
                    <a:pt x="3336" y="3006"/>
                    <a:pt x="3336" y="2906"/>
                  </a:cubicBezTo>
                  <a:cubicBezTo>
                    <a:pt x="3269" y="2573"/>
                    <a:pt x="2869" y="2273"/>
                    <a:pt x="2502" y="2072"/>
                  </a:cubicBezTo>
                  <a:cubicBezTo>
                    <a:pt x="2469" y="1539"/>
                    <a:pt x="2535" y="905"/>
                    <a:pt x="2802" y="605"/>
                  </a:cubicBezTo>
                  <a:cubicBezTo>
                    <a:pt x="2901" y="481"/>
                    <a:pt x="3037" y="412"/>
                    <a:pt x="3195" y="412"/>
                  </a:cubicBezTo>
                  <a:close/>
                  <a:moveTo>
                    <a:pt x="3182" y="0"/>
                  </a:moveTo>
                  <a:cubicBezTo>
                    <a:pt x="2906" y="0"/>
                    <a:pt x="2669" y="113"/>
                    <a:pt x="2469" y="338"/>
                  </a:cubicBezTo>
                  <a:cubicBezTo>
                    <a:pt x="2168" y="705"/>
                    <a:pt x="2068" y="1305"/>
                    <a:pt x="2068" y="1872"/>
                  </a:cubicBezTo>
                  <a:cubicBezTo>
                    <a:pt x="1756" y="1742"/>
                    <a:pt x="1458" y="1678"/>
                    <a:pt x="1190" y="1678"/>
                  </a:cubicBezTo>
                  <a:cubicBezTo>
                    <a:pt x="771" y="1678"/>
                    <a:pt x="424" y="1834"/>
                    <a:pt x="200" y="2139"/>
                  </a:cubicBezTo>
                  <a:cubicBezTo>
                    <a:pt x="0" y="2406"/>
                    <a:pt x="0" y="2740"/>
                    <a:pt x="167" y="3073"/>
                  </a:cubicBezTo>
                  <a:cubicBezTo>
                    <a:pt x="567" y="3840"/>
                    <a:pt x="1835" y="4708"/>
                    <a:pt x="2936" y="4708"/>
                  </a:cubicBezTo>
                  <a:cubicBezTo>
                    <a:pt x="3736" y="4708"/>
                    <a:pt x="4303" y="4274"/>
                    <a:pt x="4603" y="3440"/>
                  </a:cubicBezTo>
                  <a:cubicBezTo>
                    <a:pt x="4603" y="3373"/>
                    <a:pt x="5070" y="1772"/>
                    <a:pt x="4470" y="772"/>
                  </a:cubicBezTo>
                  <a:cubicBezTo>
                    <a:pt x="4270" y="371"/>
                    <a:pt x="3936" y="138"/>
                    <a:pt x="3469" y="38"/>
                  </a:cubicBezTo>
                  <a:cubicBezTo>
                    <a:pt x="3369" y="13"/>
                    <a:pt x="3273" y="0"/>
                    <a:pt x="3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0"/>
            <p:cNvSpPr/>
            <p:nvPr/>
          </p:nvSpPr>
          <p:spPr>
            <a:xfrm>
              <a:off x="13493500" y="2612350"/>
              <a:ext cx="139725" cy="106500"/>
            </a:xfrm>
            <a:custGeom>
              <a:avLst/>
              <a:gdLst/>
              <a:ahLst/>
              <a:cxnLst/>
              <a:rect l="l" t="t" r="r" b="b"/>
              <a:pathLst>
                <a:path w="5589" h="4260" extrusionOk="0">
                  <a:moveTo>
                    <a:pt x="3173" y="1"/>
                  </a:moveTo>
                  <a:cubicBezTo>
                    <a:pt x="2829" y="1"/>
                    <a:pt x="2588" y="32"/>
                    <a:pt x="2588" y="32"/>
                  </a:cubicBezTo>
                  <a:cubicBezTo>
                    <a:pt x="1" y="500"/>
                    <a:pt x="1696" y="4260"/>
                    <a:pt x="2854" y="4260"/>
                  </a:cubicBezTo>
                  <a:cubicBezTo>
                    <a:pt x="2936" y="4260"/>
                    <a:pt x="3014" y="4241"/>
                    <a:pt x="3088" y="4202"/>
                  </a:cubicBezTo>
                  <a:cubicBezTo>
                    <a:pt x="3722" y="3858"/>
                    <a:pt x="3687" y="2964"/>
                    <a:pt x="3449" y="2266"/>
                  </a:cubicBezTo>
                  <a:lnTo>
                    <a:pt x="3449" y="2266"/>
                  </a:lnTo>
                  <a:cubicBezTo>
                    <a:pt x="3727" y="2343"/>
                    <a:pt x="4036" y="2390"/>
                    <a:pt x="4329" y="2390"/>
                  </a:cubicBezTo>
                  <a:cubicBezTo>
                    <a:pt x="5002" y="2390"/>
                    <a:pt x="5589" y="2140"/>
                    <a:pt x="5523" y="1433"/>
                  </a:cubicBezTo>
                  <a:cubicBezTo>
                    <a:pt x="5429" y="184"/>
                    <a:pt x="4002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0"/>
            <p:cNvSpPr/>
            <p:nvPr/>
          </p:nvSpPr>
          <p:spPr>
            <a:xfrm>
              <a:off x="13516500" y="2607300"/>
              <a:ext cx="121775" cy="116775"/>
            </a:xfrm>
            <a:custGeom>
              <a:avLst/>
              <a:gdLst/>
              <a:ahLst/>
              <a:cxnLst/>
              <a:rect l="l" t="t" r="r" b="b"/>
              <a:pathLst>
                <a:path w="4871" h="4671" extrusionOk="0">
                  <a:moveTo>
                    <a:pt x="1835" y="1769"/>
                  </a:moveTo>
                  <a:cubicBezTo>
                    <a:pt x="1901" y="1769"/>
                    <a:pt x="2002" y="1869"/>
                    <a:pt x="2135" y="2102"/>
                  </a:cubicBezTo>
                  <a:cubicBezTo>
                    <a:pt x="1901" y="2002"/>
                    <a:pt x="1801" y="1902"/>
                    <a:pt x="1801" y="1835"/>
                  </a:cubicBezTo>
                  <a:cubicBezTo>
                    <a:pt x="1801" y="1835"/>
                    <a:pt x="1801" y="1802"/>
                    <a:pt x="1835" y="1769"/>
                  </a:cubicBezTo>
                  <a:close/>
                  <a:moveTo>
                    <a:pt x="2268" y="401"/>
                  </a:moveTo>
                  <a:cubicBezTo>
                    <a:pt x="3036" y="401"/>
                    <a:pt x="4303" y="568"/>
                    <a:pt x="4403" y="1669"/>
                  </a:cubicBezTo>
                  <a:cubicBezTo>
                    <a:pt x="4437" y="1869"/>
                    <a:pt x="4403" y="2002"/>
                    <a:pt x="4270" y="2136"/>
                  </a:cubicBezTo>
                  <a:cubicBezTo>
                    <a:pt x="4136" y="2302"/>
                    <a:pt x="3836" y="2403"/>
                    <a:pt x="3436" y="2403"/>
                  </a:cubicBezTo>
                  <a:cubicBezTo>
                    <a:pt x="3202" y="2403"/>
                    <a:pt x="2936" y="2369"/>
                    <a:pt x="2669" y="2302"/>
                  </a:cubicBezTo>
                  <a:cubicBezTo>
                    <a:pt x="2502" y="1835"/>
                    <a:pt x="2202" y="1335"/>
                    <a:pt x="1868" y="1335"/>
                  </a:cubicBezTo>
                  <a:cubicBezTo>
                    <a:pt x="1768" y="1335"/>
                    <a:pt x="1701" y="1368"/>
                    <a:pt x="1668" y="1402"/>
                  </a:cubicBezTo>
                  <a:cubicBezTo>
                    <a:pt x="1368" y="1569"/>
                    <a:pt x="1368" y="1802"/>
                    <a:pt x="1401" y="1902"/>
                  </a:cubicBezTo>
                  <a:cubicBezTo>
                    <a:pt x="1434" y="2302"/>
                    <a:pt x="2035" y="2536"/>
                    <a:pt x="2368" y="2636"/>
                  </a:cubicBezTo>
                  <a:cubicBezTo>
                    <a:pt x="2535" y="3236"/>
                    <a:pt x="2569" y="3937"/>
                    <a:pt x="2068" y="4204"/>
                  </a:cubicBezTo>
                  <a:cubicBezTo>
                    <a:pt x="2025" y="4229"/>
                    <a:pt x="1977" y="4241"/>
                    <a:pt x="1926" y="4241"/>
                  </a:cubicBezTo>
                  <a:cubicBezTo>
                    <a:pt x="1428" y="4241"/>
                    <a:pt x="625" y="3124"/>
                    <a:pt x="534" y="2036"/>
                  </a:cubicBezTo>
                  <a:cubicBezTo>
                    <a:pt x="467" y="1435"/>
                    <a:pt x="634" y="635"/>
                    <a:pt x="1668" y="434"/>
                  </a:cubicBezTo>
                  <a:cubicBezTo>
                    <a:pt x="1701" y="434"/>
                    <a:pt x="1935" y="401"/>
                    <a:pt x="2268" y="401"/>
                  </a:cubicBezTo>
                  <a:close/>
                  <a:moveTo>
                    <a:pt x="2268" y="1"/>
                  </a:moveTo>
                  <a:cubicBezTo>
                    <a:pt x="1901" y="1"/>
                    <a:pt x="1635" y="34"/>
                    <a:pt x="1635" y="34"/>
                  </a:cubicBezTo>
                  <a:cubicBezTo>
                    <a:pt x="567" y="234"/>
                    <a:pt x="0" y="968"/>
                    <a:pt x="100" y="2102"/>
                  </a:cubicBezTo>
                  <a:cubicBezTo>
                    <a:pt x="200" y="3236"/>
                    <a:pt x="1068" y="4671"/>
                    <a:pt x="1935" y="4671"/>
                  </a:cubicBezTo>
                  <a:cubicBezTo>
                    <a:pt x="2035" y="4671"/>
                    <a:pt x="2168" y="4637"/>
                    <a:pt x="2268" y="4571"/>
                  </a:cubicBezTo>
                  <a:cubicBezTo>
                    <a:pt x="2902" y="4237"/>
                    <a:pt x="2969" y="3470"/>
                    <a:pt x="2835" y="2769"/>
                  </a:cubicBezTo>
                  <a:lnTo>
                    <a:pt x="2835" y="2769"/>
                  </a:lnTo>
                  <a:cubicBezTo>
                    <a:pt x="3036" y="2803"/>
                    <a:pt x="3236" y="2803"/>
                    <a:pt x="3436" y="2803"/>
                  </a:cubicBezTo>
                  <a:cubicBezTo>
                    <a:pt x="3936" y="2803"/>
                    <a:pt x="4337" y="2669"/>
                    <a:pt x="4603" y="2403"/>
                  </a:cubicBezTo>
                  <a:cubicBezTo>
                    <a:pt x="4770" y="2202"/>
                    <a:pt x="4870" y="1936"/>
                    <a:pt x="4837" y="1635"/>
                  </a:cubicBezTo>
                  <a:cubicBezTo>
                    <a:pt x="4737" y="568"/>
                    <a:pt x="3836" y="1"/>
                    <a:pt x="2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0"/>
            <p:cNvSpPr/>
            <p:nvPr/>
          </p:nvSpPr>
          <p:spPr>
            <a:xfrm>
              <a:off x="13408075" y="2634850"/>
              <a:ext cx="110950" cy="98925"/>
            </a:xfrm>
            <a:custGeom>
              <a:avLst/>
              <a:gdLst/>
              <a:ahLst/>
              <a:cxnLst/>
              <a:rect l="l" t="t" r="r" b="b"/>
              <a:pathLst>
                <a:path w="4438" h="3957" extrusionOk="0">
                  <a:moveTo>
                    <a:pt x="2620" y="0"/>
                  </a:moveTo>
                  <a:cubicBezTo>
                    <a:pt x="2099" y="0"/>
                    <a:pt x="1370" y="141"/>
                    <a:pt x="935" y="834"/>
                  </a:cubicBezTo>
                  <a:cubicBezTo>
                    <a:pt x="201" y="2034"/>
                    <a:pt x="1" y="3535"/>
                    <a:pt x="935" y="3836"/>
                  </a:cubicBezTo>
                  <a:cubicBezTo>
                    <a:pt x="1163" y="3914"/>
                    <a:pt x="1425" y="3956"/>
                    <a:pt x="1698" y="3956"/>
                  </a:cubicBezTo>
                  <a:cubicBezTo>
                    <a:pt x="2581" y="3956"/>
                    <a:pt x="3580" y="3521"/>
                    <a:pt x="3937" y="2501"/>
                  </a:cubicBezTo>
                  <a:cubicBezTo>
                    <a:pt x="4437" y="1167"/>
                    <a:pt x="3737" y="100"/>
                    <a:pt x="3236" y="66"/>
                  </a:cubicBezTo>
                  <a:cubicBezTo>
                    <a:pt x="3236" y="66"/>
                    <a:pt x="2977" y="0"/>
                    <a:pt x="2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0"/>
            <p:cNvSpPr/>
            <p:nvPr/>
          </p:nvSpPr>
          <p:spPr>
            <a:xfrm>
              <a:off x="13453950" y="2638175"/>
              <a:ext cx="55900" cy="45875"/>
            </a:xfrm>
            <a:custGeom>
              <a:avLst/>
              <a:gdLst/>
              <a:ahLst/>
              <a:cxnLst/>
              <a:rect l="l" t="t" r="r" b="b"/>
              <a:pathLst>
                <a:path w="2236" h="1835" extrusionOk="0">
                  <a:moveTo>
                    <a:pt x="0" y="0"/>
                  </a:moveTo>
                  <a:cubicBezTo>
                    <a:pt x="1" y="1"/>
                    <a:pt x="1802" y="1768"/>
                    <a:pt x="2235" y="18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0"/>
            <p:cNvSpPr/>
            <p:nvPr/>
          </p:nvSpPr>
          <p:spPr>
            <a:xfrm>
              <a:off x="13448100" y="2632950"/>
              <a:ext cx="67575" cy="56100"/>
            </a:xfrm>
            <a:custGeom>
              <a:avLst/>
              <a:gdLst/>
              <a:ahLst/>
              <a:cxnLst/>
              <a:rect l="l" t="t" r="r" b="b"/>
              <a:pathLst>
                <a:path w="2703" h="22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2"/>
                  </a:cubicBezTo>
                  <a:cubicBezTo>
                    <a:pt x="501" y="776"/>
                    <a:pt x="1969" y="2177"/>
                    <a:pt x="2436" y="2244"/>
                  </a:cubicBezTo>
                  <a:lnTo>
                    <a:pt x="2469" y="2244"/>
                  </a:lnTo>
                  <a:cubicBezTo>
                    <a:pt x="2569" y="2244"/>
                    <a:pt x="2669" y="2177"/>
                    <a:pt x="2703" y="2077"/>
                  </a:cubicBezTo>
                  <a:cubicBezTo>
                    <a:pt x="2703" y="1977"/>
                    <a:pt x="2636" y="1844"/>
                    <a:pt x="2503" y="1844"/>
                  </a:cubicBezTo>
                  <a:cubicBezTo>
                    <a:pt x="2269" y="1810"/>
                    <a:pt x="1202" y="8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0"/>
            <p:cNvSpPr/>
            <p:nvPr/>
          </p:nvSpPr>
          <p:spPr>
            <a:xfrm>
              <a:off x="13430600" y="2659000"/>
              <a:ext cx="69225" cy="52575"/>
            </a:xfrm>
            <a:custGeom>
              <a:avLst/>
              <a:gdLst/>
              <a:ahLst/>
              <a:cxnLst/>
              <a:rect l="l" t="t" r="r" b="b"/>
              <a:pathLst>
                <a:path w="2769" h="2103" extrusionOk="0">
                  <a:moveTo>
                    <a:pt x="0" y="1"/>
                  </a:moveTo>
                  <a:cubicBezTo>
                    <a:pt x="1" y="2"/>
                    <a:pt x="2169" y="2002"/>
                    <a:pt x="2769" y="2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0"/>
            <p:cNvSpPr/>
            <p:nvPr/>
          </p:nvSpPr>
          <p:spPr>
            <a:xfrm>
              <a:off x="13424750" y="2653800"/>
              <a:ext cx="80100" cy="62775"/>
            </a:xfrm>
            <a:custGeom>
              <a:avLst/>
              <a:gdLst/>
              <a:ahLst/>
              <a:cxnLst/>
              <a:rect l="l" t="t" r="r" b="b"/>
              <a:pathLst>
                <a:path w="3204" h="2511" extrusionOk="0">
                  <a:moveTo>
                    <a:pt x="234" y="1"/>
                  </a:moveTo>
                  <a:cubicBezTo>
                    <a:pt x="184" y="1"/>
                    <a:pt x="134" y="26"/>
                    <a:pt x="101" y="76"/>
                  </a:cubicBezTo>
                  <a:cubicBezTo>
                    <a:pt x="1" y="176"/>
                    <a:pt x="1" y="309"/>
                    <a:pt x="101" y="376"/>
                  </a:cubicBezTo>
                  <a:cubicBezTo>
                    <a:pt x="468" y="709"/>
                    <a:pt x="2336" y="2411"/>
                    <a:pt x="2970" y="2511"/>
                  </a:cubicBezTo>
                  <a:lnTo>
                    <a:pt x="3003" y="2511"/>
                  </a:lnTo>
                  <a:cubicBezTo>
                    <a:pt x="3103" y="2511"/>
                    <a:pt x="3170" y="2444"/>
                    <a:pt x="3203" y="2344"/>
                  </a:cubicBezTo>
                  <a:cubicBezTo>
                    <a:pt x="3203" y="2210"/>
                    <a:pt x="3136" y="2110"/>
                    <a:pt x="3003" y="2110"/>
                  </a:cubicBezTo>
                  <a:cubicBezTo>
                    <a:pt x="2669" y="2044"/>
                    <a:pt x="1268" y="876"/>
                    <a:pt x="368" y="76"/>
                  </a:cubicBezTo>
                  <a:cubicBezTo>
                    <a:pt x="334" y="26"/>
                    <a:pt x="284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0"/>
            <p:cNvSpPr/>
            <p:nvPr/>
          </p:nvSpPr>
          <p:spPr>
            <a:xfrm>
              <a:off x="13538175" y="2522250"/>
              <a:ext cx="30875" cy="68400"/>
            </a:xfrm>
            <a:custGeom>
              <a:avLst/>
              <a:gdLst/>
              <a:ahLst/>
              <a:cxnLst/>
              <a:rect l="l" t="t" r="r" b="b"/>
              <a:pathLst>
                <a:path w="1235" h="2736" extrusionOk="0">
                  <a:moveTo>
                    <a:pt x="467" y="0"/>
                  </a:moveTo>
                  <a:lnTo>
                    <a:pt x="0" y="2736"/>
                  </a:lnTo>
                  <a:cubicBezTo>
                    <a:pt x="0" y="2736"/>
                    <a:pt x="1235" y="1602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0"/>
            <p:cNvSpPr/>
            <p:nvPr/>
          </p:nvSpPr>
          <p:spPr>
            <a:xfrm>
              <a:off x="13532325" y="2516925"/>
              <a:ext cx="42575" cy="79575"/>
            </a:xfrm>
            <a:custGeom>
              <a:avLst/>
              <a:gdLst/>
              <a:ahLst/>
              <a:cxnLst/>
              <a:rect l="l" t="t" r="r" b="b"/>
              <a:pathLst>
                <a:path w="1703" h="3183" extrusionOk="0">
                  <a:moveTo>
                    <a:pt x="681" y="1"/>
                  </a:moveTo>
                  <a:cubicBezTo>
                    <a:pt x="653" y="1"/>
                    <a:pt x="626" y="5"/>
                    <a:pt x="601" y="13"/>
                  </a:cubicBezTo>
                  <a:cubicBezTo>
                    <a:pt x="501" y="80"/>
                    <a:pt x="468" y="180"/>
                    <a:pt x="501" y="280"/>
                  </a:cubicBezTo>
                  <a:cubicBezTo>
                    <a:pt x="1202" y="1714"/>
                    <a:pt x="134" y="2782"/>
                    <a:pt x="101" y="2815"/>
                  </a:cubicBezTo>
                  <a:cubicBezTo>
                    <a:pt x="1" y="2882"/>
                    <a:pt x="1" y="3015"/>
                    <a:pt x="101" y="3115"/>
                  </a:cubicBezTo>
                  <a:cubicBezTo>
                    <a:pt x="134" y="3149"/>
                    <a:pt x="201" y="3182"/>
                    <a:pt x="234" y="3182"/>
                  </a:cubicBezTo>
                  <a:cubicBezTo>
                    <a:pt x="301" y="3182"/>
                    <a:pt x="334" y="3149"/>
                    <a:pt x="368" y="3115"/>
                  </a:cubicBezTo>
                  <a:cubicBezTo>
                    <a:pt x="401" y="3115"/>
                    <a:pt x="1702" y="1815"/>
                    <a:pt x="902" y="113"/>
                  </a:cubicBezTo>
                  <a:cubicBezTo>
                    <a:pt x="852" y="38"/>
                    <a:pt x="764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0"/>
            <p:cNvSpPr/>
            <p:nvPr/>
          </p:nvSpPr>
          <p:spPr>
            <a:xfrm>
              <a:off x="13423925" y="2686525"/>
              <a:ext cx="54225" cy="40900"/>
            </a:xfrm>
            <a:custGeom>
              <a:avLst/>
              <a:gdLst/>
              <a:ahLst/>
              <a:cxnLst/>
              <a:rect l="l" t="t" r="r" b="b"/>
              <a:pathLst>
                <a:path w="2169" h="1636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468" y="1602"/>
                    <a:pt x="2169" y="1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0"/>
            <p:cNvSpPr/>
            <p:nvPr/>
          </p:nvSpPr>
          <p:spPr>
            <a:xfrm>
              <a:off x="13418075" y="2681325"/>
              <a:ext cx="65075" cy="51925"/>
            </a:xfrm>
            <a:custGeom>
              <a:avLst/>
              <a:gdLst/>
              <a:ahLst/>
              <a:cxnLst/>
              <a:rect l="l" t="t" r="r" b="b"/>
              <a:pathLst>
                <a:path w="2603" h="2077" extrusionOk="0">
                  <a:moveTo>
                    <a:pt x="230" y="0"/>
                  </a:moveTo>
                  <a:cubicBezTo>
                    <a:pt x="176" y="0"/>
                    <a:pt x="118" y="25"/>
                    <a:pt x="68" y="75"/>
                  </a:cubicBezTo>
                  <a:cubicBezTo>
                    <a:pt x="1" y="142"/>
                    <a:pt x="1" y="275"/>
                    <a:pt x="68" y="342"/>
                  </a:cubicBezTo>
                  <a:cubicBezTo>
                    <a:pt x="234" y="509"/>
                    <a:pt x="1602" y="2010"/>
                    <a:pt x="2369" y="2077"/>
                  </a:cubicBezTo>
                  <a:lnTo>
                    <a:pt x="2403" y="2077"/>
                  </a:lnTo>
                  <a:cubicBezTo>
                    <a:pt x="2503" y="2077"/>
                    <a:pt x="2603" y="1977"/>
                    <a:pt x="2603" y="1877"/>
                  </a:cubicBezTo>
                  <a:cubicBezTo>
                    <a:pt x="2603" y="1777"/>
                    <a:pt x="2536" y="1676"/>
                    <a:pt x="2403" y="1643"/>
                  </a:cubicBezTo>
                  <a:cubicBezTo>
                    <a:pt x="1969" y="1610"/>
                    <a:pt x="935" y="676"/>
                    <a:pt x="368" y="75"/>
                  </a:cubicBezTo>
                  <a:cubicBezTo>
                    <a:pt x="335" y="25"/>
                    <a:pt x="285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0"/>
            <p:cNvSpPr/>
            <p:nvPr/>
          </p:nvSpPr>
          <p:spPr>
            <a:xfrm>
              <a:off x="13545675" y="2574400"/>
              <a:ext cx="67575" cy="27100"/>
            </a:xfrm>
            <a:custGeom>
              <a:avLst/>
              <a:gdLst/>
              <a:ahLst/>
              <a:cxnLst/>
              <a:rect l="l" t="t" r="r" b="b"/>
              <a:pathLst>
                <a:path w="2703" h="1084" extrusionOk="0">
                  <a:moveTo>
                    <a:pt x="1943" y="0"/>
                  </a:moveTo>
                  <a:cubicBezTo>
                    <a:pt x="1414" y="0"/>
                    <a:pt x="683" y="203"/>
                    <a:pt x="1" y="1083"/>
                  </a:cubicBezTo>
                  <a:lnTo>
                    <a:pt x="2703" y="149"/>
                  </a:lnTo>
                  <a:cubicBezTo>
                    <a:pt x="2703" y="149"/>
                    <a:pt x="2397" y="0"/>
                    <a:pt x="1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0"/>
            <p:cNvSpPr/>
            <p:nvPr/>
          </p:nvSpPr>
          <p:spPr>
            <a:xfrm>
              <a:off x="13539850" y="2569275"/>
              <a:ext cx="79225" cy="37225"/>
            </a:xfrm>
            <a:custGeom>
              <a:avLst/>
              <a:gdLst/>
              <a:ahLst/>
              <a:cxnLst/>
              <a:rect l="l" t="t" r="r" b="b"/>
              <a:pathLst>
                <a:path w="3169" h="1489" extrusionOk="0">
                  <a:moveTo>
                    <a:pt x="2190" y="0"/>
                  </a:moveTo>
                  <a:cubicBezTo>
                    <a:pt x="1607" y="0"/>
                    <a:pt x="808" y="215"/>
                    <a:pt x="67" y="1155"/>
                  </a:cubicBezTo>
                  <a:cubicBezTo>
                    <a:pt x="0" y="1222"/>
                    <a:pt x="0" y="1355"/>
                    <a:pt x="100" y="1455"/>
                  </a:cubicBezTo>
                  <a:cubicBezTo>
                    <a:pt x="134" y="1455"/>
                    <a:pt x="167" y="1488"/>
                    <a:pt x="234" y="1488"/>
                  </a:cubicBezTo>
                  <a:cubicBezTo>
                    <a:pt x="300" y="1488"/>
                    <a:pt x="334" y="1455"/>
                    <a:pt x="400" y="1422"/>
                  </a:cubicBezTo>
                  <a:cubicBezTo>
                    <a:pt x="1046" y="587"/>
                    <a:pt x="1734" y="399"/>
                    <a:pt x="2214" y="399"/>
                  </a:cubicBezTo>
                  <a:cubicBezTo>
                    <a:pt x="2578" y="399"/>
                    <a:pt x="2821" y="507"/>
                    <a:pt x="2835" y="521"/>
                  </a:cubicBezTo>
                  <a:cubicBezTo>
                    <a:pt x="2873" y="540"/>
                    <a:pt x="2907" y="548"/>
                    <a:pt x="2939" y="548"/>
                  </a:cubicBezTo>
                  <a:cubicBezTo>
                    <a:pt x="3022" y="548"/>
                    <a:pt x="3088" y="493"/>
                    <a:pt x="3136" y="421"/>
                  </a:cubicBezTo>
                  <a:cubicBezTo>
                    <a:pt x="3169" y="321"/>
                    <a:pt x="3136" y="188"/>
                    <a:pt x="3036" y="154"/>
                  </a:cubicBezTo>
                  <a:cubicBezTo>
                    <a:pt x="3020" y="154"/>
                    <a:pt x="2683" y="0"/>
                    <a:pt x="2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0"/>
            <p:cNvSpPr/>
            <p:nvPr/>
          </p:nvSpPr>
          <p:spPr>
            <a:xfrm>
              <a:off x="11934525" y="954700"/>
              <a:ext cx="149650" cy="99100"/>
            </a:xfrm>
            <a:custGeom>
              <a:avLst/>
              <a:gdLst/>
              <a:ahLst/>
              <a:cxnLst/>
              <a:rect l="l" t="t" r="r" b="b"/>
              <a:pathLst>
                <a:path w="5986" h="3964" extrusionOk="0">
                  <a:moveTo>
                    <a:pt x="3058" y="1"/>
                  </a:moveTo>
                  <a:cubicBezTo>
                    <a:pt x="2689" y="1"/>
                    <a:pt x="2306" y="154"/>
                    <a:pt x="1935" y="525"/>
                  </a:cubicBezTo>
                  <a:cubicBezTo>
                    <a:pt x="1935" y="525"/>
                    <a:pt x="1" y="2593"/>
                    <a:pt x="1402" y="3760"/>
                  </a:cubicBezTo>
                  <a:cubicBezTo>
                    <a:pt x="1573" y="3902"/>
                    <a:pt x="1744" y="3963"/>
                    <a:pt x="1910" y="3963"/>
                  </a:cubicBezTo>
                  <a:cubicBezTo>
                    <a:pt x="2493" y="3963"/>
                    <a:pt x="3014" y="3205"/>
                    <a:pt x="3261" y="2500"/>
                  </a:cubicBezTo>
                  <a:lnTo>
                    <a:pt x="3261" y="2500"/>
                  </a:lnTo>
                  <a:cubicBezTo>
                    <a:pt x="3601" y="2980"/>
                    <a:pt x="4117" y="3425"/>
                    <a:pt x="4635" y="3425"/>
                  </a:cubicBezTo>
                  <a:cubicBezTo>
                    <a:pt x="4770" y="3425"/>
                    <a:pt x="4905" y="3395"/>
                    <a:pt x="5038" y="3327"/>
                  </a:cubicBezTo>
                  <a:cubicBezTo>
                    <a:pt x="5985" y="2839"/>
                    <a:pt x="4647" y="1"/>
                    <a:pt x="3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0"/>
            <p:cNvSpPr/>
            <p:nvPr/>
          </p:nvSpPr>
          <p:spPr>
            <a:xfrm>
              <a:off x="11949550" y="949450"/>
              <a:ext cx="126775" cy="109275"/>
            </a:xfrm>
            <a:custGeom>
              <a:avLst/>
              <a:gdLst/>
              <a:ahLst/>
              <a:cxnLst/>
              <a:rect l="l" t="t" r="r" b="b"/>
              <a:pathLst>
                <a:path w="5071" h="4371" extrusionOk="0">
                  <a:moveTo>
                    <a:pt x="2569" y="1769"/>
                  </a:moveTo>
                  <a:cubicBezTo>
                    <a:pt x="2602" y="1802"/>
                    <a:pt x="2635" y="1969"/>
                    <a:pt x="2602" y="2169"/>
                  </a:cubicBezTo>
                  <a:cubicBezTo>
                    <a:pt x="2468" y="1969"/>
                    <a:pt x="2435" y="1802"/>
                    <a:pt x="2435" y="1769"/>
                  </a:cubicBezTo>
                  <a:close/>
                  <a:moveTo>
                    <a:pt x="2468" y="401"/>
                  </a:moveTo>
                  <a:cubicBezTo>
                    <a:pt x="3402" y="401"/>
                    <a:pt x="4303" y="1635"/>
                    <a:pt x="4503" y="2502"/>
                  </a:cubicBezTo>
                  <a:cubicBezTo>
                    <a:pt x="4537" y="2636"/>
                    <a:pt x="4637" y="3203"/>
                    <a:pt x="4336" y="3336"/>
                  </a:cubicBezTo>
                  <a:cubicBezTo>
                    <a:pt x="4270" y="3403"/>
                    <a:pt x="4170" y="3403"/>
                    <a:pt x="4036" y="3403"/>
                  </a:cubicBezTo>
                  <a:cubicBezTo>
                    <a:pt x="3636" y="3403"/>
                    <a:pt x="3202" y="3036"/>
                    <a:pt x="2902" y="2669"/>
                  </a:cubicBezTo>
                  <a:cubicBezTo>
                    <a:pt x="3002" y="2369"/>
                    <a:pt x="3102" y="1835"/>
                    <a:pt x="2902" y="1535"/>
                  </a:cubicBezTo>
                  <a:cubicBezTo>
                    <a:pt x="2816" y="1406"/>
                    <a:pt x="2688" y="1332"/>
                    <a:pt x="2545" y="1332"/>
                  </a:cubicBezTo>
                  <a:cubicBezTo>
                    <a:pt x="2467" y="1332"/>
                    <a:pt x="2384" y="1354"/>
                    <a:pt x="2302" y="1402"/>
                  </a:cubicBezTo>
                  <a:cubicBezTo>
                    <a:pt x="2168" y="1435"/>
                    <a:pt x="2102" y="1535"/>
                    <a:pt x="2068" y="1635"/>
                  </a:cubicBezTo>
                  <a:cubicBezTo>
                    <a:pt x="2001" y="1935"/>
                    <a:pt x="2202" y="2402"/>
                    <a:pt x="2435" y="2736"/>
                  </a:cubicBezTo>
                  <a:cubicBezTo>
                    <a:pt x="2202" y="3370"/>
                    <a:pt x="1768" y="3970"/>
                    <a:pt x="1301" y="3970"/>
                  </a:cubicBezTo>
                  <a:cubicBezTo>
                    <a:pt x="1201" y="3970"/>
                    <a:pt x="1067" y="3903"/>
                    <a:pt x="934" y="3803"/>
                  </a:cubicBezTo>
                  <a:cubicBezTo>
                    <a:pt x="667" y="3603"/>
                    <a:pt x="534" y="3336"/>
                    <a:pt x="500" y="3003"/>
                  </a:cubicBezTo>
                  <a:cubicBezTo>
                    <a:pt x="434" y="2035"/>
                    <a:pt x="1468" y="868"/>
                    <a:pt x="1468" y="868"/>
                  </a:cubicBezTo>
                  <a:cubicBezTo>
                    <a:pt x="1801" y="568"/>
                    <a:pt x="2135" y="401"/>
                    <a:pt x="2468" y="401"/>
                  </a:cubicBezTo>
                  <a:close/>
                  <a:moveTo>
                    <a:pt x="2468" y="1"/>
                  </a:moveTo>
                  <a:cubicBezTo>
                    <a:pt x="2001" y="1"/>
                    <a:pt x="1568" y="201"/>
                    <a:pt x="1168" y="601"/>
                  </a:cubicBezTo>
                  <a:cubicBezTo>
                    <a:pt x="1134" y="634"/>
                    <a:pt x="0" y="1869"/>
                    <a:pt x="100" y="3036"/>
                  </a:cubicBezTo>
                  <a:cubicBezTo>
                    <a:pt x="133" y="3470"/>
                    <a:pt x="300" y="3837"/>
                    <a:pt x="667" y="4137"/>
                  </a:cubicBezTo>
                  <a:cubicBezTo>
                    <a:pt x="867" y="4304"/>
                    <a:pt x="1101" y="4370"/>
                    <a:pt x="1301" y="4370"/>
                  </a:cubicBezTo>
                  <a:cubicBezTo>
                    <a:pt x="1901" y="4370"/>
                    <a:pt x="2435" y="3803"/>
                    <a:pt x="2735" y="3103"/>
                  </a:cubicBezTo>
                  <a:cubicBezTo>
                    <a:pt x="3136" y="3570"/>
                    <a:pt x="3603" y="3837"/>
                    <a:pt x="4036" y="3837"/>
                  </a:cubicBezTo>
                  <a:cubicBezTo>
                    <a:pt x="4236" y="3837"/>
                    <a:pt x="4370" y="3803"/>
                    <a:pt x="4537" y="3703"/>
                  </a:cubicBezTo>
                  <a:cubicBezTo>
                    <a:pt x="4937" y="3503"/>
                    <a:pt x="5070" y="3036"/>
                    <a:pt x="4904" y="2402"/>
                  </a:cubicBezTo>
                  <a:cubicBezTo>
                    <a:pt x="4670" y="1368"/>
                    <a:pt x="3669" y="1"/>
                    <a:pt x="2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0"/>
            <p:cNvSpPr/>
            <p:nvPr/>
          </p:nvSpPr>
          <p:spPr>
            <a:xfrm>
              <a:off x="11892000" y="833525"/>
              <a:ext cx="134025" cy="101375"/>
            </a:xfrm>
            <a:custGeom>
              <a:avLst/>
              <a:gdLst/>
              <a:ahLst/>
              <a:cxnLst/>
              <a:rect l="l" t="t" r="r" b="b"/>
              <a:pathLst>
                <a:path w="5361" h="4055" extrusionOk="0">
                  <a:moveTo>
                    <a:pt x="4084" y="1"/>
                  </a:moveTo>
                  <a:cubicBezTo>
                    <a:pt x="4079" y="1"/>
                    <a:pt x="4075" y="1"/>
                    <a:pt x="4070" y="1"/>
                  </a:cubicBezTo>
                  <a:cubicBezTo>
                    <a:pt x="3361" y="19"/>
                    <a:pt x="2998" y="841"/>
                    <a:pt x="2908" y="1573"/>
                  </a:cubicBezTo>
                  <a:lnTo>
                    <a:pt x="2908" y="1573"/>
                  </a:lnTo>
                  <a:cubicBezTo>
                    <a:pt x="2479" y="1186"/>
                    <a:pt x="1890" y="849"/>
                    <a:pt x="1407" y="849"/>
                  </a:cubicBezTo>
                  <a:cubicBezTo>
                    <a:pt x="1089" y="849"/>
                    <a:pt x="817" y="995"/>
                    <a:pt x="668" y="1369"/>
                  </a:cubicBezTo>
                  <a:cubicBezTo>
                    <a:pt x="0" y="3070"/>
                    <a:pt x="2702" y="3971"/>
                    <a:pt x="2702" y="3971"/>
                  </a:cubicBezTo>
                  <a:cubicBezTo>
                    <a:pt x="2901" y="4028"/>
                    <a:pt x="3085" y="4054"/>
                    <a:pt x="3255" y="4054"/>
                  </a:cubicBezTo>
                  <a:cubicBezTo>
                    <a:pt x="5360" y="4054"/>
                    <a:pt x="5305" y="1"/>
                    <a:pt x="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0"/>
            <p:cNvSpPr/>
            <p:nvPr/>
          </p:nvSpPr>
          <p:spPr>
            <a:xfrm>
              <a:off x="11899500" y="828525"/>
              <a:ext cx="120950" cy="111775"/>
            </a:xfrm>
            <a:custGeom>
              <a:avLst/>
              <a:gdLst/>
              <a:ahLst/>
              <a:cxnLst/>
              <a:rect l="l" t="t" r="r" b="b"/>
              <a:pathLst>
                <a:path w="4838" h="4471" extrusionOk="0">
                  <a:moveTo>
                    <a:pt x="2803" y="2269"/>
                  </a:moveTo>
                  <a:lnTo>
                    <a:pt x="2803" y="2269"/>
                  </a:lnTo>
                  <a:cubicBezTo>
                    <a:pt x="2936" y="2469"/>
                    <a:pt x="3003" y="2636"/>
                    <a:pt x="2969" y="2669"/>
                  </a:cubicBezTo>
                  <a:cubicBezTo>
                    <a:pt x="2969" y="2669"/>
                    <a:pt x="2936" y="2703"/>
                    <a:pt x="2903" y="2703"/>
                  </a:cubicBezTo>
                  <a:cubicBezTo>
                    <a:pt x="2869" y="2703"/>
                    <a:pt x="2803" y="2536"/>
                    <a:pt x="2803" y="2269"/>
                  </a:cubicBezTo>
                  <a:close/>
                  <a:moveTo>
                    <a:pt x="3803" y="435"/>
                  </a:moveTo>
                  <a:cubicBezTo>
                    <a:pt x="4137" y="435"/>
                    <a:pt x="4437" y="1068"/>
                    <a:pt x="4437" y="1869"/>
                  </a:cubicBezTo>
                  <a:cubicBezTo>
                    <a:pt x="4437" y="2903"/>
                    <a:pt x="3970" y="4037"/>
                    <a:pt x="2969" y="4037"/>
                  </a:cubicBezTo>
                  <a:cubicBezTo>
                    <a:pt x="2803" y="4037"/>
                    <a:pt x="2636" y="4004"/>
                    <a:pt x="2469" y="3970"/>
                  </a:cubicBezTo>
                  <a:cubicBezTo>
                    <a:pt x="2436" y="3970"/>
                    <a:pt x="1001" y="3470"/>
                    <a:pt x="568" y="2569"/>
                  </a:cubicBezTo>
                  <a:cubicBezTo>
                    <a:pt x="434" y="2269"/>
                    <a:pt x="434" y="1969"/>
                    <a:pt x="568" y="1669"/>
                  </a:cubicBezTo>
                  <a:cubicBezTo>
                    <a:pt x="668" y="1402"/>
                    <a:pt x="835" y="1268"/>
                    <a:pt x="1101" y="1268"/>
                  </a:cubicBezTo>
                  <a:cubicBezTo>
                    <a:pt x="1468" y="1268"/>
                    <a:pt x="1969" y="1502"/>
                    <a:pt x="2402" y="1869"/>
                  </a:cubicBezTo>
                  <a:cubicBezTo>
                    <a:pt x="2369" y="2269"/>
                    <a:pt x="2369" y="2770"/>
                    <a:pt x="2569" y="3003"/>
                  </a:cubicBezTo>
                  <a:cubicBezTo>
                    <a:pt x="2703" y="3103"/>
                    <a:pt x="2836" y="3136"/>
                    <a:pt x="2903" y="3136"/>
                  </a:cubicBezTo>
                  <a:cubicBezTo>
                    <a:pt x="3236" y="3070"/>
                    <a:pt x="3336" y="2903"/>
                    <a:pt x="3370" y="2803"/>
                  </a:cubicBezTo>
                  <a:cubicBezTo>
                    <a:pt x="3503" y="2403"/>
                    <a:pt x="3103" y="1936"/>
                    <a:pt x="2836" y="1702"/>
                  </a:cubicBezTo>
                  <a:cubicBezTo>
                    <a:pt x="2936" y="1102"/>
                    <a:pt x="3236" y="435"/>
                    <a:pt x="3803" y="435"/>
                  </a:cubicBezTo>
                  <a:close/>
                  <a:moveTo>
                    <a:pt x="3770" y="1"/>
                  </a:moveTo>
                  <a:cubicBezTo>
                    <a:pt x="3036" y="34"/>
                    <a:pt x="2636" y="668"/>
                    <a:pt x="2469" y="1402"/>
                  </a:cubicBezTo>
                  <a:cubicBezTo>
                    <a:pt x="2069" y="1102"/>
                    <a:pt x="1568" y="835"/>
                    <a:pt x="1101" y="835"/>
                  </a:cubicBezTo>
                  <a:cubicBezTo>
                    <a:pt x="668" y="835"/>
                    <a:pt x="334" y="1068"/>
                    <a:pt x="167" y="1502"/>
                  </a:cubicBezTo>
                  <a:cubicBezTo>
                    <a:pt x="1" y="1936"/>
                    <a:pt x="1" y="2336"/>
                    <a:pt x="201" y="2736"/>
                  </a:cubicBezTo>
                  <a:cubicBezTo>
                    <a:pt x="701" y="3804"/>
                    <a:pt x="2269" y="4337"/>
                    <a:pt x="2336" y="4371"/>
                  </a:cubicBezTo>
                  <a:cubicBezTo>
                    <a:pt x="2569" y="4437"/>
                    <a:pt x="2769" y="4471"/>
                    <a:pt x="2969" y="4471"/>
                  </a:cubicBezTo>
                  <a:cubicBezTo>
                    <a:pt x="4237" y="4471"/>
                    <a:pt x="4837" y="3103"/>
                    <a:pt x="4837" y="1869"/>
                  </a:cubicBezTo>
                  <a:cubicBezTo>
                    <a:pt x="4837" y="768"/>
                    <a:pt x="4404" y="1"/>
                    <a:pt x="3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0"/>
            <p:cNvSpPr/>
            <p:nvPr/>
          </p:nvSpPr>
          <p:spPr>
            <a:xfrm>
              <a:off x="12017075" y="865875"/>
              <a:ext cx="125125" cy="91025"/>
            </a:xfrm>
            <a:custGeom>
              <a:avLst/>
              <a:gdLst/>
              <a:ahLst/>
              <a:cxnLst/>
              <a:rect l="l" t="t" r="r" b="b"/>
              <a:pathLst>
                <a:path w="5005" h="3641" extrusionOk="0">
                  <a:moveTo>
                    <a:pt x="2503" y="1"/>
                  </a:moveTo>
                  <a:cubicBezTo>
                    <a:pt x="1985" y="1"/>
                    <a:pt x="1459" y="165"/>
                    <a:pt x="1035" y="575"/>
                  </a:cubicBezTo>
                  <a:cubicBezTo>
                    <a:pt x="1" y="1542"/>
                    <a:pt x="134" y="2810"/>
                    <a:pt x="568" y="3077"/>
                  </a:cubicBezTo>
                  <a:cubicBezTo>
                    <a:pt x="568" y="3077"/>
                    <a:pt x="1240" y="3640"/>
                    <a:pt x="2062" y="3640"/>
                  </a:cubicBezTo>
                  <a:cubicBezTo>
                    <a:pt x="2354" y="3640"/>
                    <a:pt x="2664" y="3569"/>
                    <a:pt x="2970" y="3377"/>
                  </a:cubicBezTo>
                  <a:cubicBezTo>
                    <a:pt x="4137" y="2677"/>
                    <a:pt x="5005" y="1409"/>
                    <a:pt x="4304" y="708"/>
                  </a:cubicBezTo>
                  <a:cubicBezTo>
                    <a:pt x="3900" y="305"/>
                    <a:pt x="3209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0"/>
            <p:cNvSpPr/>
            <p:nvPr/>
          </p:nvSpPr>
          <p:spPr>
            <a:xfrm>
              <a:off x="12033775" y="890250"/>
              <a:ext cx="30025" cy="66725"/>
            </a:xfrm>
            <a:custGeom>
              <a:avLst/>
              <a:gdLst/>
              <a:ahLst/>
              <a:cxnLst/>
              <a:rect l="l" t="t" r="r" b="b"/>
              <a:pathLst>
                <a:path w="1201" h="2669" extrusionOk="0">
                  <a:moveTo>
                    <a:pt x="0" y="0"/>
                  </a:moveTo>
                  <a:lnTo>
                    <a:pt x="1201" y="2669"/>
                  </a:lnTo>
                  <a:cubicBezTo>
                    <a:pt x="1201" y="2669"/>
                    <a:pt x="367" y="2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0"/>
            <p:cNvSpPr/>
            <p:nvPr/>
          </p:nvSpPr>
          <p:spPr>
            <a:xfrm>
              <a:off x="12027925" y="885200"/>
              <a:ext cx="41725" cy="76800"/>
            </a:xfrm>
            <a:custGeom>
              <a:avLst/>
              <a:gdLst/>
              <a:ahLst/>
              <a:cxnLst/>
              <a:rect l="l" t="t" r="r" b="b"/>
              <a:pathLst>
                <a:path w="1669" h="3072" extrusionOk="0">
                  <a:moveTo>
                    <a:pt x="244" y="1"/>
                  </a:moveTo>
                  <a:cubicBezTo>
                    <a:pt x="181" y="1"/>
                    <a:pt x="110" y="38"/>
                    <a:pt x="67" y="102"/>
                  </a:cubicBezTo>
                  <a:cubicBezTo>
                    <a:pt x="1" y="202"/>
                    <a:pt x="1" y="302"/>
                    <a:pt x="101" y="369"/>
                  </a:cubicBezTo>
                  <a:cubicBezTo>
                    <a:pt x="301" y="536"/>
                    <a:pt x="835" y="1803"/>
                    <a:pt x="1235" y="2938"/>
                  </a:cubicBezTo>
                  <a:cubicBezTo>
                    <a:pt x="1268" y="3004"/>
                    <a:pt x="1335" y="3071"/>
                    <a:pt x="1435" y="3071"/>
                  </a:cubicBezTo>
                  <a:lnTo>
                    <a:pt x="1502" y="3071"/>
                  </a:lnTo>
                  <a:cubicBezTo>
                    <a:pt x="1602" y="3038"/>
                    <a:pt x="1668" y="2904"/>
                    <a:pt x="1635" y="2804"/>
                  </a:cubicBezTo>
                  <a:cubicBezTo>
                    <a:pt x="1435" y="2204"/>
                    <a:pt x="734" y="336"/>
                    <a:pt x="334" y="36"/>
                  </a:cubicBezTo>
                  <a:cubicBezTo>
                    <a:pt x="311" y="12"/>
                    <a:pt x="279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0"/>
            <p:cNvSpPr/>
            <p:nvPr/>
          </p:nvSpPr>
          <p:spPr>
            <a:xfrm>
              <a:off x="12055450" y="871075"/>
              <a:ext cx="38375" cy="76725"/>
            </a:xfrm>
            <a:custGeom>
              <a:avLst/>
              <a:gdLst/>
              <a:ahLst/>
              <a:cxnLst/>
              <a:rect l="l" t="t" r="r" b="b"/>
              <a:pathLst>
                <a:path w="1535" h="3069" extrusionOk="0">
                  <a:moveTo>
                    <a:pt x="0" y="0"/>
                  </a:moveTo>
                  <a:lnTo>
                    <a:pt x="1535" y="3069"/>
                  </a:lnTo>
                  <a:cubicBezTo>
                    <a:pt x="1535" y="3069"/>
                    <a:pt x="467" y="3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0"/>
            <p:cNvSpPr/>
            <p:nvPr/>
          </p:nvSpPr>
          <p:spPr>
            <a:xfrm>
              <a:off x="12049600" y="865725"/>
              <a:ext cx="50075" cy="87925"/>
            </a:xfrm>
            <a:custGeom>
              <a:avLst/>
              <a:gdLst/>
              <a:ahLst/>
              <a:cxnLst/>
              <a:rect l="l" t="t" r="r" b="b"/>
              <a:pathLst>
                <a:path w="2003" h="3517" extrusionOk="0">
                  <a:moveTo>
                    <a:pt x="216" y="1"/>
                  </a:moveTo>
                  <a:cubicBezTo>
                    <a:pt x="161" y="1"/>
                    <a:pt x="104" y="26"/>
                    <a:pt x="68" y="81"/>
                  </a:cubicBezTo>
                  <a:cubicBezTo>
                    <a:pt x="1" y="181"/>
                    <a:pt x="1" y="314"/>
                    <a:pt x="101" y="381"/>
                  </a:cubicBezTo>
                  <a:cubicBezTo>
                    <a:pt x="401" y="581"/>
                    <a:pt x="1135" y="2249"/>
                    <a:pt x="1569" y="3383"/>
                  </a:cubicBezTo>
                  <a:cubicBezTo>
                    <a:pt x="1602" y="3450"/>
                    <a:pt x="1669" y="3516"/>
                    <a:pt x="1769" y="3516"/>
                  </a:cubicBezTo>
                  <a:cubicBezTo>
                    <a:pt x="1769" y="3516"/>
                    <a:pt x="1802" y="3483"/>
                    <a:pt x="1836" y="3483"/>
                  </a:cubicBezTo>
                  <a:cubicBezTo>
                    <a:pt x="1936" y="3450"/>
                    <a:pt x="2002" y="3316"/>
                    <a:pt x="1969" y="3216"/>
                  </a:cubicBezTo>
                  <a:cubicBezTo>
                    <a:pt x="1769" y="2749"/>
                    <a:pt x="868" y="381"/>
                    <a:pt x="334" y="47"/>
                  </a:cubicBezTo>
                  <a:cubicBezTo>
                    <a:pt x="304" y="17"/>
                    <a:pt x="261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0"/>
            <p:cNvSpPr/>
            <p:nvPr/>
          </p:nvSpPr>
          <p:spPr>
            <a:xfrm>
              <a:off x="11926200" y="961125"/>
              <a:ext cx="40875" cy="56725"/>
            </a:xfrm>
            <a:custGeom>
              <a:avLst/>
              <a:gdLst/>
              <a:ahLst/>
              <a:cxnLst/>
              <a:rect l="l" t="t" r="r" b="b"/>
              <a:pathLst>
                <a:path w="1635" h="2269" extrusionOk="0">
                  <a:moveTo>
                    <a:pt x="1635" y="1"/>
                  </a:moveTo>
                  <a:cubicBezTo>
                    <a:pt x="1634" y="1"/>
                    <a:pt x="33" y="501"/>
                    <a:pt x="0" y="2269"/>
                  </a:cubicBezTo>
                  <a:lnTo>
                    <a:pt x="16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0"/>
            <p:cNvSpPr/>
            <p:nvPr/>
          </p:nvSpPr>
          <p:spPr>
            <a:xfrm>
              <a:off x="11920350" y="955900"/>
              <a:ext cx="52550" cy="66975"/>
            </a:xfrm>
            <a:custGeom>
              <a:avLst/>
              <a:gdLst/>
              <a:ahLst/>
              <a:cxnLst/>
              <a:rect l="l" t="t" r="r" b="b"/>
              <a:pathLst>
                <a:path w="2102" h="2679" extrusionOk="0">
                  <a:moveTo>
                    <a:pt x="1857" y="1"/>
                  </a:moveTo>
                  <a:cubicBezTo>
                    <a:pt x="1838" y="1"/>
                    <a:pt x="1820" y="4"/>
                    <a:pt x="1802" y="10"/>
                  </a:cubicBezTo>
                  <a:cubicBezTo>
                    <a:pt x="1768" y="10"/>
                    <a:pt x="34" y="577"/>
                    <a:pt x="1" y="2478"/>
                  </a:cubicBezTo>
                  <a:cubicBezTo>
                    <a:pt x="1" y="2578"/>
                    <a:pt x="101" y="2678"/>
                    <a:pt x="234" y="2678"/>
                  </a:cubicBezTo>
                  <a:cubicBezTo>
                    <a:pt x="334" y="2678"/>
                    <a:pt x="434" y="2611"/>
                    <a:pt x="434" y="2478"/>
                  </a:cubicBezTo>
                  <a:cubicBezTo>
                    <a:pt x="468" y="910"/>
                    <a:pt x="1869" y="443"/>
                    <a:pt x="1935" y="410"/>
                  </a:cubicBezTo>
                  <a:cubicBezTo>
                    <a:pt x="2035" y="376"/>
                    <a:pt x="2102" y="276"/>
                    <a:pt x="2069" y="143"/>
                  </a:cubicBezTo>
                  <a:cubicBezTo>
                    <a:pt x="2041" y="61"/>
                    <a:pt x="1946" y="1"/>
                    <a:pt x="1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0"/>
            <p:cNvSpPr/>
            <p:nvPr/>
          </p:nvSpPr>
          <p:spPr>
            <a:xfrm>
              <a:off x="12082125" y="866050"/>
              <a:ext cx="30050" cy="60925"/>
            </a:xfrm>
            <a:custGeom>
              <a:avLst/>
              <a:gdLst/>
              <a:ahLst/>
              <a:cxnLst/>
              <a:rect l="l" t="t" r="r" b="b"/>
              <a:pathLst>
                <a:path w="1202" h="2437" extrusionOk="0">
                  <a:moveTo>
                    <a:pt x="1" y="1"/>
                  </a:moveTo>
                  <a:lnTo>
                    <a:pt x="1202" y="2436"/>
                  </a:lnTo>
                  <a:cubicBezTo>
                    <a:pt x="1202" y="2436"/>
                    <a:pt x="601" y="3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0"/>
            <p:cNvSpPr/>
            <p:nvPr/>
          </p:nvSpPr>
          <p:spPr>
            <a:xfrm>
              <a:off x="12076300" y="860550"/>
              <a:ext cx="41725" cy="71425"/>
            </a:xfrm>
            <a:custGeom>
              <a:avLst/>
              <a:gdLst/>
              <a:ahLst/>
              <a:cxnLst/>
              <a:rect l="l" t="t" r="r" b="b"/>
              <a:pathLst>
                <a:path w="1669" h="2857" extrusionOk="0">
                  <a:moveTo>
                    <a:pt x="215" y="1"/>
                  </a:moveTo>
                  <a:cubicBezTo>
                    <a:pt x="145" y="1"/>
                    <a:pt x="76" y="24"/>
                    <a:pt x="34" y="88"/>
                  </a:cubicBezTo>
                  <a:cubicBezTo>
                    <a:pt x="0" y="188"/>
                    <a:pt x="34" y="321"/>
                    <a:pt x="134" y="388"/>
                  </a:cubicBezTo>
                  <a:cubicBezTo>
                    <a:pt x="501" y="621"/>
                    <a:pt x="1001" y="1922"/>
                    <a:pt x="1235" y="2723"/>
                  </a:cubicBezTo>
                  <a:cubicBezTo>
                    <a:pt x="1268" y="2789"/>
                    <a:pt x="1335" y="2856"/>
                    <a:pt x="1435" y="2856"/>
                  </a:cubicBezTo>
                  <a:lnTo>
                    <a:pt x="1501" y="2856"/>
                  </a:lnTo>
                  <a:cubicBezTo>
                    <a:pt x="1601" y="2823"/>
                    <a:pt x="1668" y="2689"/>
                    <a:pt x="1635" y="2589"/>
                  </a:cubicBezTo>
                  <a:cubicBezTo>
                    <a:pt x="1568" y="2356"/>
                    <a:pt x="1001" y="421"/>
                    <a:pt x="334" y="21"/>
                  </a:cubicBezTo>
                  <a:cubicBezTo>
                    <a:pt x="297" y="9"/>
                    <a:pt x="256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0"/>
            <p:cNvSpPr/>
            <p:nvPr/>
          </p:nvSpPr>
          <p:spPr>
            <a:xfrm>
              <a:off x="11893675" y="939450"/>
              <a:ext cx="71725" cy="17275"/>
            </a:xfrm>
            <a:custGeom>
              <a:avLst/>
              <a:gdLst/>
              <a:ahLst/>
              <a:cxnLst/>
              <a:rect l="l" t="t" r="r" b="b"/>
              <a:pathLst>
                <a:path w="2869" h="691" extrusionOk="0">
                  <a:moveTo>
                    <a:pt x="0" y="0"/>
                  </a:moveTo>
                  <a:cubicBezTo>
                    <a:pt x="0" y="0"/>
                    <a:pt x="527" y="691"/>
                    <a:pt x="1567" y="691"/>
                  </a:cubicBezTo>
                  <a:cubicBezTo>
                    <a:pt x="1936" y="691"/>
                    <a:pt x="2370" y="603"/>
                    <a:pt x="2869" y="3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0"/>
            <p:cNvSpPr/>
            <p:nvPr/>
          </p:nvSpPr>
          <p:spPr>
            <a:xfrm>
              <a:off x="11887825" y="934375"/>
              <a:ext cx="83425" cy="27625"/>
            </a:xfrm>
            <a:custGeom>
              <a:avLst/>
              <a:gdLst/>
              <a:ahLst/>
              <a:cxnLst/>
              <a:rect l="l" t="t" r="r" b="b"/>
              <a:pathLst>
                <a:path w="3337" h="1105" extrusionOk="0">
                  <a:moveTo>
                    <a:pt x="224" y="0"/>
                  </a:moveTo>
                  <a:cubicBezTo>
                    <a:pt x="182" y="0"/>
                    <a:pt x="139" y="11"/>
                    <a:pt x="101" y="37"/>
                  </a:cubicBezTo>
                  <a:cubicBezTo>
                    <a:pt x="34" y="137"/>
                    <a:pt x="1" y="237"/>
                    <a:pt x="67" y="337"/>
                  </a:cubicBezTo>
                  <a:cubicBezTo>
                    <a:pt x="101" y="337"/>
                    <a:pt x="701" y="1104"/>
                    <a:pt x="1835" y="1104"/>
                  </a:cubicBezTo>
                  <a:cubicBezTo>
                    <a:pt x="2202" y="1104"/>
                    <a:pt x="2669" y="1004"/>
                    <a:pt x="3170" y="770"/>
                  </a:cubicBezTo>
                  <a:cubicBezTo>
                    <a:pt x="3270" y="737"/>
                    <a:pt x="3336" y="604"/>
                    <a:pt x="3270" y="504"/>
                  </a:cubicBezTo>
                  <a:cubicBezTo>
                    <a:pt x="3246" y="432"/>
                    <a:pt x="3170" y="377"/>
                    <a:pt x="3091" y="377"/>
                  </a:cubicBezTo>
                  <a:cubicBezTo>
                    <a:pt x="3061" y="377"/>
                    <a:pt x="3031" y="385"/>
                    <a:pt x="3003" y="404"/>
                  </a:cubicBezTo>
                  <a:cubicBezTo>
                    <a:pt x="2546" y="609"/>
                    <a:pt x="2150" y="686"/>
                    <a:pt x="1814" y="686"/>
                  </a:cubicBezTo>
                  <a:cubicBezTo>
                    <a:pt x="896" y="686"/>
                    <a:pt x="425" y="119"/>
                    <a:pt x="401" y="70"/>
                  </a:cubicBezTo>
                  <a:cubicBezTo>
                    <a:pt x="360" y="29"/>
                    <a:pt x="29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0"/>
            <p:cNvSpPr/>
            <p:nvPr/>
          </p:nvSpPr>
          <p:spPr>
            <a:xfrm>
              <a:off x="12599175" y="1211100"/>
              <a:ext cx="105925" cy="709075"/>
            </a:xfrm>
            <a:custGeom>
              <a:avLst/>
              <a:gdLst/>
              <a:ahLst/>
              <a:cxnLst/>
              <a:rect l="l" t="t" r="r" b="b"/>
              <a:pathLst>
                <a:path w="4237" h="28363" extrusionOk="0">
                  <a:moveTo>
                    <a:pt x="3985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3636" y="1043"/>
                    <a:pt x="0" y="21824"/>
                    <a:pt x="1935" y="28196"/>
                  </a:cubicBezTo>
                  <a:cubicBezTo>
                    <a:pt x="1968" y="28296"/>
                    <a:pt x="2035" y="28362"/>
                    <a:pt x="2135" y="28362"/>
                  </a:cubicBezTo>
                  <a:lnTo>
                    <a:pt x="2202" y="28362"/>
                  </a:lnTo>
                  <a:cubicBezTo>
                    <a:pt x="2302" y="28329"/>
                    <a:pt x="2369" y="28196"/>
                    <a:pt x="2335" y="28096"/>
                  </a:cubicBezTo>
                  <a:cubicBezTo>
                    <a:pt x="434" y="21791"/>
                    <a:pt x="4170" y="443"/>
                    <a:pt x="4203" y="242"/>
                  </a:cubicBezTo>
                  <a:cubicBezTo>
                    <a:pt x="4237" y="142"/>
                    <a:pt x="4170" y="9"/>
                    <a:pt x="4036" y="9"/>
                  </a:cubicBezTo>
                  <a:cubicBezTo>
                    <a:pt x="4019" y="3"/>
                    <a:pt x="4002" y="0"/>
                    <a:pt x="3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0"/>
            <p:cNvSpPr/>
            <p:nvPr/>
          </p:nvSpPr>
          <p:spPr>
            <a:xfrm>
              <a:off x="12535800" y="1601375"/>
              <a:ext cx="63400" cy="333800"/>
            </a:xfrm>
            <a:custGeom>
              <a:avLst/>
              <a:gdLst/>
              <a:ahLst/>
              <a:cxnLst/>
              <a:rect l="l" t="t" r="r" b="b"/>
              <a:pathLst>
                <a:path w="2536" h="13352" extrusionOk="0">
                  <a:moveTo>
                    <a:pt x="2313" y="0"/>
                  </a:moveTo>
                  <a:cubicBezTo>
                    <a:pt x="2224" y="0"/>
                    <a:pt x="2129" y="60"/>
                    <a:pt x="2102" y="142"/>
                  </a:cubicBezTo>
                  <a:cubicBezTo>
                    <a:pt x="2102" y="209"/>
                    <a:pt x="0" y="7748"/>
                    <a:pt x="2135" y="13218"/>
                  </a:cubicBezTo>
                  <a:cubicBezTo>
                    <a:pt x="2168" y="13319"/>
                    <a:pt x="2235" y="13352"/>
                    <a:pt x="2302" y="13352"/>
                  </a:cubicBezTo>
                  <a:lnTo>
                    <a:pt x="2402" y="13352"/>
                  </a:lnTo>
                  <a:cubicBezTo>
                    <a:pt x="2502" y="13319"/>
                    <a:pt x="2535" y="13185"/>
                    <a:pt x="2502" y="13085"/>
                  </a:cubicBezTo>
                  <a:cubicBezTo>
                    <a:pt x="467" y="7715"/>
                    <a:pt x="2502" y="309"/>
                    <a:pt x="2502" y="243"/>
                  </a:cubicBezTo>
                  <a:cubicBezTo>
                    <a:pt x="2535" y="142"/>
                    <a:pt x="2469" y="9"/>
                    <a:pt x="2368" y="9"/>
                  </a:cubicBezTo>
                  <a:cubicBezTo>
                    <a:pt x="2351" y="3"/>
                    <a:pt x="2332" y="0"/>
                    <a:pt x="2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0"/>
            <p:cNvSpPr/>
            <p:nvPr/>
          </p:nvSpPr>
          <p:spPr>
            <a:xfrm>
              <a:off x="12042275" y="986850"/>
              <a:ext cx="380925" cy="310575"/>
            </a:xfrm>
            <a:custGeom>
              <a:avLst/>
              <a:gdLst/>
              <a:ahLst/>
              <a:cxnLst/>
              <a:rect l="l" t="t" r="r" b="b"/>
              <a:pathLst>
                <a:path w="15237" h="12423" extrusionOk="0">
                  <a:moveTo>
                    <a:pt x="7075" y="1"/>
                  </a:moveTo>
                  <a:cubicBezTo>
                    <a:pt x="5330" y="1"/>
                    <a:pt x="4869" y="1134"/>
                    <a:pt x="4852" y="2288"/>
                  </a:cubicBezTo>
                  <a:lnTo>
                    <a:pt x="4852" y="2288"/>
                  </a:lnTo>
                  <a:cubicBezTo>
                    <a:pt x="4353" y="1958"/>
                    <a:pt x="3810" y="1800"/>
                    <a:pt x="3278" y="1800"/>
                  </a:cubicBezTo>
                  <a:cubicBezTo>
                    <a:pt x="1576" y="1800"/>
                    <a:pt x="1" y="3425"/>
                    <a:pt x="427" y="6244"/>
                  </a:cubicBezTo>
                  <a:cubicBezTo>
                    <a:pt x="652" y="7714"/>
                    <a:pt x="2106" y="8225"/>
                    <a:pt x="3370" y="8226"/>
                  </a:cubicBezTo>
                  <a:lnTo>
                    <a:pt x="3370" y="8226"/>
                  </a:lnTo>
                  <a:cubicBezTo>
                    <a:pt x="2085" y="9591"/>
                    <a:pt x="1062" y="11812"/>
                    <a:pt x="3596" y="12248"/>
                  </a:cubicBezTo>
                  <a:cubicBezTo>
                    <a:pt x="3922" y="12301"/>
                    <a:pt x="4230" y="12326"/>
                    <a:pt x="4521" y="12326"/>
                  </a:cubicBezTo>
                  <a:cubicBezTo>
                    <a:pt x="6379" y="12326"/>
                    <a:pt x="7551" y="11319"/>
                    <a:pt x="8087" y="10291"/>
                  </a:cubicBezTo>
                  <a:lnTo>
                    <a:pt x="8087" y="10291"/>
                  </a:lnTo>
                  <a:cubicBezTo>
                    <a:pt x="8466" y="11353"/>
                    <a:pt x="9237" y="12423"/>
                    <a:pt x="10504" y="12423"/>
                  </a:cubicBezTo>
                  <a:cubicBezTo>
                    <a:pt x="10789" y="12423"/>
                    <a:pt x="11099" y="12368"/>
                    <a:pt x="11435" y="12248"/>
                  </a:cubicBezTo>
                  <a:cubicBezTo>
                    <a:pt x="14734" y="11045"/>
                    <a:pt x="13018" y="8247"/>
                    <a:pt x="11238" y="7435"/>
                  </a:cubicBezTo>
                  <a:lnTo>
                    <a:pt x="11238" y="7435"/>
                  </a:lnTo>
                  <a:cubicBezTo>
                    <a:pt x="11311" y="7440"/>
                    <a:pt x="11388" y="7442"/>
                    <a:pt x="11467" y="7442"/>
                  </a:cubicBezTo>
                  <a:cubicBezTo>
                    <a:pt x="12324" y="7442"/>
                    <a:pt x="13452" y="7163"/>
                    <a:pt x="14170" y="6010"/>
                  </a:cubicBezTo>
                  <a:cubicBezTo>
                    <a:pt x="15236" y="4264"/>
                    <a:pt x="13173" y="3150"/>
                    <a:pt x="11470" y="3150"/>
                  </a:cubicBezTo>
                  <a:cubicBezTo>
                    <a:pt x="10960" y="3150"/>
                    <a:pt x="10482" y="3250"/>
                    <a:pt x="10130" y="3462"/>
                  </a:cubicBezTo>
                  <a:lnTo>
                    <a:pt x="10130" y="3462"/>
                  </a:lnTo>
                  <a:cubicBezTo>
                    <a:pt x="10619" y="2334"/>
                    <a:pt x="10806" y="417"/>
                    <a:pt x="7666" y="39"/>
                  </a:cubicBezTo>
                  <a:cubicBezTo>
                    <a:pt x="7454" y="13"/>
                    <a:pt x="7258" y="1"/>
                    <a:pt x="7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0"/>
            <p:cNvSpPr/>
            <p:nvPr/>
          </p:nvSpPr>
          <p:spPr>
            <a:xfrm>
              <a:off x="12112150" y="1038675"/>
              <a:ext cx="226025" cy="204350"/>
            </a:xfrm>
            <a:custGeom>
              <a:avLst/>
              <a:gdLst/>
              <a:ahLst/>
              <a:cxnLst/>
              <a:rect l="l" t="t" r="r" b="b"/>
              <a:pathLst>
                <a:path w="9041" h="8174" extrusionOk="0">
                  <a:moveTo>
                    <a:pt x="5805" y="2503"/>
                  </a:moveTo>
                  <a:lnTo>
                    <a:pt x="5805" y="2503"/>
                  </a:lnTo>
                  <a:cubicBezTo>
                    <a:pt x="5771" y="2736"/>
                    <a:pt x="5671" y="2870"/>
                    <a:pt x="5638" y="2903"/>
                  </a:cubicBezTo>
                  <a:cubicBezTo>
                    <a:pt x="5605" y="2870"/>
                    <a:pt x="5638" y="2803"/>
                    <a:pt x="5638" y="2770"/>
                  </a:cubicBezTo>
                  <a:cubicBezTo>
                    <a:pt x="5671" y="2703"/>
                    <a:pt x="5705" y="2603"/>
                    <a:pt x="5805" y="2503"/>
                  </a:cubicBezTo>
                  <a:close/>
                  <a:moveTo>
                    <a:pt x="2169" y="2903"/>
                  </a:moveTo>
                  <a:cubicBezTo>
                    <a:pt x="2369" y="2903"/>
                    <a:pt x="2469" y="3103"/>
                    <a:pt x="2502" y="3237"/>
                  </a:cubicBezTo>
                  <a:cubicBezTo>
                    <a:pt x="2536" y="3303"/>
                    <a:pt x="2536" y="3370"/>
                    <a:pt x="2502" y="3437"/>
                  </a:cubicBezTo>
                  <a:cubicBezTo>
                    <a:pt x="2366" y="3573"/>
                    <a:pt x="2005" y="3688"/>
                    <a:pt x="1640" y="3688"/>
                  </a:cubicBezTo>
                  <a:cubicBezTo>
                    <a:pt x="1560" y="3688"/>
                    <a:pt x="1480" y="3682"/>
                    <a:pt x="1402" y="3670"/>
                  </a:cubicBezTo>
                  <a:cubicBezTo>
                    <a:pt x="1568" y="3170"/>
                    <a:pt x="1902" y="2903"/>
                    <a:pt x="2169" y="2903"/>
                  </a:cubicBezTo>
                  <a:close/>
                  <a:moveTo>
                    <a:pt x="3036" y="5538"/>
                  </a:moveTo>
                  <a:cubicBezTo>
                    <a:pt x="3103" y="5538"/>
                    <a:pt x="3170" y="5572"/>
                    <a:pt x="3270" y="5572"/>
                  </a:cubicBezTo>
                  <a:cubicBezTo>
                    <a:pt x="3336" y="5605"/>
                    <a:pt x="3370" y="5638"/>
                    <a:pt x="3370" y="5638"/>
                  </a:cubicBezTo>
                  <a:cubicBezTo>
                    <a:pt x="3370" y="5672"/>
                    <a:pt x="3370" y="5705"/>
                    <a:pt x="3303" y="5772"/>
                  </a:cubicBezTo>
                  <a:cubicBezTo>
                    <a:pt x="3136" y="5905"/>
                    <a:pt x="2836" y="6072"/>
                    <a:pt x="2469" y="6105"/>
                  </a:cubicBezTo>
                  <a:cubicBezTo>
                    <a:pt x="2569" y="5772"/>
                    <a:pt x="2769" y="5538"/>
                    <a:pt x="3036" y="5538"/>
                  </a:cubicBezTo>
                  <a:close/>
                  <a:moveTo>
                    <a:pt x="4104" y="435"/>
                  </a:moveTo>
                  <a:cubicBezTo>
                    <a:pt x="4370" y="435"/>
                    <a:pt x="4637" y="535"/>
                    <a:pt x="4904" y="701"/>
                  </a:cubicBezTo>
                  <a:cubicBezTo>
                    <a:pt x="5538" y="1135"/>
                    <a:pt x="5738" y="1602"/>
                    <a:pt x="5805" y="1936"/>
                  </a:cubicBezTo>
                  <a:cubicBezTo>
                    <a:pt x="5505" y="2136"/>
                    <a:pt x="5304" y="2403"/>
                    <a:pt x="5238" y="2670"/>
                  </a:cubicBezTo>
                  <a:cubicBezTo>
                    <a:pt x="5171" y="2836"/>
                    <a:pt x="5204" y="3003"/>
                    <a:pt x="5271" y="3103"/>
                  </a:cubicBezTo>
                  <a:cubicBezTo>
                    <a:pt x="5405" y="3303"/>
                    <a:pt x="5538" y="3303"/>
                    <a:pt x="5605" y="3303"/>
                  </a:cubicBezTo>
                  <a:cubicBezTo>
                    <a:pt x="5705" y="3303"/>
                    <a:pt x="5805" y="3270"/>
                    <a:pt x="5938" y="3137"/>
                  </a:cubicBezTo>
                  <a:cubicBezTo>
                    <a:pt x="6138" y="2936"/>
                    <a:pt x="6272" y="2569"/>
                    <a:pt x="6238" y="2203"/>
                  </a:cubicBezTo>
                  <a:cubicBezTo>
                    <a:pt x="6376" y="2142"/>
                    <a:pt x="6517" y="2113"/>
                    <a:pt x="6659" y="2113"/>
                  </a:cubicBezTo>
                  <a:cubicBezTo>
                    <a:pt x="7070" y="2113"/>
                    <a:pt x="7484" y="2357"/>
                    <a:pt x="7806" y="2803"/>
                  </a:cubicBezTo>
                  <a:cubicBezTo>
                    <a:pt x="8507" y="3804"/>
                    <a:pt x="8540" y="4838"/>
                    <a:pt x="8273" y="5371"/>
                  </a:cubicBezTo>
                  <a:cubicBezTo>
                    <a:pt x="8173" y="5605"/>
                    <a:pt x="7973" y="5838"/>
                    <a:pt x="7606" y="5838"/>
                  </a:cubicBezTo>
                  <a:cubicBezTo>
                    <a:pt x="7506" y="5838"/>
                    <a:pt x="7406" y="5805"/>
                    <a:pt x="7306" y="5772"/>
                  </a:cubicBezTo>
                  <a:cubicBezTo>
                    <a:pt x="7273" y="5772"/>
                    <a:pt x="7206" y="5772"/>
                    <a:pt x="7172" y="5738"/>
                  </a:cubicBezTo>
                  <a:cubicBezTo>
                    <a:pt x="7172" y="5371"/>
                    <a:pt x="6972" y="5205"/>
                    <a:pt x="6872" y="5138"/>
                  </a:cubicBezTo>
                  <a:cubicBezTo>
                    <a:pt x="6705" y="5071"/>
                    <a:pt x="6539" y="5005"/>
                    <a:pt x="6405" y="5005"/>
                  </a:cubicBezTo>
                  <a:cubicBezTo>
                    <a:pt x="6138" y="5005"/>
                    <a:pt x="6038" y="5171"/>
                    <a:pt x="6005" y="5271"/>
                  </a:cubicBezTo>
                  <a:cubicBezTo>
                    <a:pt x="5972" y="5538"/>
                    <a:pt x="6205" y="5805"/>
                    <a:pt x="6672" y="6005"/>
                  </a:cubicBezTo>
                  <a:cubicBezTo>
                    <a:pt x="6439" y="6672"/>
                    <a:pt x="5538" y="7773"/>
                    <a:pt x="4304" y="7773"/>
                  </a:cubicBezTo>
                  <a:cubicBezTo>
                    <a:pt x="4104" y="7773"/>
                    <a:pt x="3903" y="7740"/>
                    <a:pt x="3703" y="7673"/>
                  </a:cubicBezTo>
                  <a:cubicBezTo>
                    <a:pt x="2769" y="7406"/>
                    <a:pt x="2536" y="6839"/>
                    <a:pt x="2469" y="6506"/>
                  </a:cubicBezTo>
                  <a:cubicBezTo>
                    <a:pt x="3103" y="6472"/>
                    <a:pt x="3703" y="6105"/>
                    <a:pt x="3770" y="5738"/>
                  </a:cubicBezTo>
                  <a:cubicBezTo>
                    <a:pt x="3803" y="5638"/>
                    <a:pt x="3803" y="5338"/>
                    <a:pt x="3403" y="5205"/>
                  </a:cubicBezTo>
                  <a:cubicBezTo>
                    <a:pt x="3291" y="5161"/>
                    <a:pt x="3178" y="5141"/>
                    <a:pt x="3068" y="5141"/>
                  </a:cubicBezTo>
                  <a:cubicBezTo>
                    <a:pt x="2585" y="5141"/>
                    <a:pt x="2150" y="5529"/>
                    <a:pt x="2069" y="6072"/>
                  </a:cubicBezTo>
                  <a:cubicBezTo>
                    <a:pt x="1735" y="6005"/>
                    <a:pt x="1402" y="5738"/>
                    <a:pt x="1302" y="5105"/>
                  </a:cubicBezTo>
                  <a:cubicBezTo>
                    <a:pt x="1235" y="4738"/>
                    <a:pt x="1235" y="4371"/>
                    <a:pt x="1302" y="4071"/>
                  </a:cubicBezTo>
                  <a:cubicBezTo>
                    <a:pt x="1402" y="4071"/>
                    <a:pt x="1568" y="4104"/>
                    <a:pt x="1702" y="4104"/>
                  </a:cubicBezTo>
                  <a:cubicBezTo>
                    <a:pt x="2202" y="4104"/>
                    <a:pt x="2636" y="3937"/>
                    <a:pt x="2836" y="3670"/>
                  </a:cubicBezTo>
                  <a:cubicBezTo>
                    <a:pt x="2936" y="3503"/>
                    <a:pt x="2969" y="3303"/>
                    <a:pt x="2903" y="3103"/>
                  </a:cubicBezTo>
                  <a:cubicBezTo>
                    <a:pt x="2769" y="2736"/>
                    <a:pt x="2502" y="2503"/>
                    <a:pt x="2169" y="2503"/>
                  </a:cubicBezTo>
                  <a:cubicBezTo>
                    <a:pt x="1669" y="2503"/>
                    <a:pt x="1235" y="2903"/>
                    <a:pt x="1001" y="3537"/>
                  </a:cubicBezTo>
                  <a:cubicBezTo>
                    <a:pt x="835" y="3470"/>
                    <a:pt x="634" y="3337"/>
                    <a:pt x="534" y="3137"/>
                  </a:cubicBezTo>
                  <a:cubicBezTo>
                    <a:pt x="434" y="2903"/>
                    <a:pt x="434" y="2569"/>
                    <a:pt x="634" y="2203"/>
                  </a:cubicBezTo>
                  <a:cubicBezTo>
                    <a:pt x="1101" y="1202"/>
                    <a:pt x="1435" y="1068"/>
                    <a:pt x="1602" y="1068"/>
                  </a:cubicBezTo>
                  <a:cubicBezTo>
                    <a:pt x="1702" y="1068"/>
                    <a:pt x="1969" y="1135"/>
                    <a:pt x="2302" y="1902"/>
                  </a:cubicBezTo>
                  <a:cubicBezTo>
                    <a:pt x="2302" y="1969"/>
                    <a:pt x="2369" y="2102"/>
                    <a:pt x="2502" y="2102"/>
                  </a:cubicBezTo>
                  <a:cubicBezTo>
                    <a:pt x="2569" y="2102"/>
                    <a:pt x="2636" y="2069"/>
                    <a:pt x="2669" y="2002"/>
                  </a:cubicBezTo>
                  <a:cubicBezTo>
                    <a:pt x="2703" y="1936"/>
                    <a:pt x="2703" y="1869"/>
                    <a:pt x="2703" y="1769"/>
                  </a:cubicBezTo>
                  <a:cubicBezTo>
                    <a:pt x="2803" y="1502"/>
                    <a:pt x="3270" y="435"/>
                    <a:pt x="4104" y="435"/>
                  </a:cubicBezTo>
                  <a:close/>
                  <a:moveTo>
                    <a:pt x="4104" y="1"/>
                  </a:moveTo>
                  <a:cubicBezTo>
                    <a:pt x="3236" y="1"/>
                    <a:pt x="2703" y="801"/>
                    <a:pt x="2436" y="1302"/>
                  </a:cubicBezTo>
                  <a:cubicBezTo>
                    <a:pt x="2202" y="868"/>
                    <a:pt x="1902" y="635"/>
                    <a:pt x="1602" y="635"/>
                  </a:cubicBezTo>
                  <a:cubicBezTo>
                    <a:pt x="1135" y="635"/>
                    <a:pt x="701" y="1102"/>
                    <a:pt x="234" y="2036"/>
                  </a:cubicBezTo>
                  <a:cubicBezTo>
                    <a:pt x="34" y="2503"/>
                    <a:pt x="1" y="2936"/>
                    <a:pt x="134" y="3303"/>
                  </a:cubicBezTo>
                  <a:cubicBezTo>
                    <a:pt x="268" y="3604"/>
                    <a:pt x="534" y="3804"/>
                    <a:pt x="868" y="3937"/>
                  </a:cubicBezTo>
                  <a:cubicBezTo>
                    <a:pt x="801" y="4337"/>
                    <a:pt x="801" y="4738"/>
                    <a:pt x="868" y="5171"/>
                  </a:cubicBezTo>
                  <a:cubicBezTo>
                    <a:pt x="1001" y="5905"/>
                    <a:pt x="1402" y="6372"/>
                    <a:pt x="2035" y="6506"/>
                  </a:cubicBezTo>
                  <a:cubicBezTo>
                    <a:pt x="2102" y="7073"/>
                    <a:pt x="2536" y="7773"/>
                    <a:pt x="3603" y="8073"/>
                  </a:cubicBezTo>
                  <a:cubicBezTo>
                    <a:pt x="3837" y="8140"/>
                    <a:pt x="4070" y="8173"/>
                    <a:pt x="4304" y="8173"/>
                  </a:cubicBezTo>
                  <a:cubicBezTo>
                    <a:pt x="5738" y="8173"/>
                    <a:pt x="6772" y="6973"/>
                    <a:pt x="7072" y="6139"/>
                  </a:cubicBezTo>
                  <a:cubicBezTo>
                    <a:pt x="7106" y="6172"/>
                    <a:pt x="7139" y="6172"/>
                    <a:pt x="7206" y="6172"/>
                  </a:cubicBezTo>
                  <a:cubicBezTo>
                    <a:pt x="7348" y="6219"/>
                    <a:pt x="7487" y="6243"/>
                    <a:pt x="7620" y="6243"/>
                  </a:cubicBezTo>
                  <a:cubicBezTo>
                    <a:pt x="8046" y="6243"/>
                    <a:pt x="8411" y="6004"/>
                    <a:pt x="8640" y="5572"/>
                  </a:cubicBezTo>
                  <a:cubicBezTo>
                    <a:pt x="9040" y="4771"/>
                    <a:pt x="8840" y="3537"/>
                    <a:pt x="8140" y="2569"/>
                  </a:cubicBezTo>
                  <a:cubicBezTo>
                    <a:pt x="7639" y="1836"/>
                    <a:pt x="7039" y="1702"/>
                    <a:pt x="6672" y="1702"/>
                  </a:cubicBezTo>
                  <a:cubicBezTo>
                    <a:pt x="6505" y="1702"/>
                    <a:pt x="6339" y="1702"/>
                    <a:pt x="6205" y="1769"/>
                  </a:cubicBezTo>
                  <a:cubicBezTo>
                    <a:pt x="6072" y="1235"/>
                    <a:pt x="5705" y="735"/>
                    <a:pt x="5138" y="368"/>
                  </a:cubicBezTo>
                  <a:cubicBezTo>
                    <a:pt x="4804" y="134"/>
                    <a:pt x="4437" y="1"/>
                    <a:pt x="4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0"/>
            <p:cNvSpPr/>
            <p:nvPr/>
          </p:nvSpPr>
          <p:spPr>
            <a:xfrm>
              <a:off x="12192200" y="1111250"/>
              <a:ext cx="57575" cy="57550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35" y="0"/>
                  </a:moveTo>
                  <a:cubicBezTo>
                    <a:pt x="501" y="0"/>
                    <a:pt x="1" y="534"/>
                    <a:pt x="1" y="1168"/>
                  </a:cubicBezTo>
                  <a:cubicBezTo>
                    <a:pt x="1" y="1801"/>
                    <a:pt x="501" y="2302"/>
                    <a:pt x="1135" y="2302"/>
                  </a:cubicBezTo>
                  <a:cubicBezTo>
                    <a:pt x="1769" y="2302"/>
                    <a:pt x="2303" y="1801"/>
                    <a:pt x="2303" y="1168"/>
                  </a:cubicBezTo>
                  <a:cubicBezTo>
                    <a:pt x="2303" y="534"/>
                    <a:pt x="1769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0"/>
            <p:cNvSpPr/>
            <p:nvPr/>
          </p:nvSpPr>
          <p:spPr>
            <a:xfrm>
              <a:off x="12365850" y="1561425"/>
              <a:ext cx="381475" cy="310575"/>
            </a:xfrm>
            <a:custGeom>
              <a:avLst/>
              <a:gdLst/>
              <a:ahLst/>
              <a:cxnLst/>
              <a:rect l="l" t="t" r="r" b="b"/>
              <a:pathLst>
                <a:path w="15259" h="12423" extrusionOk="0">
                  <a:moveTo>
                    <a:pt x="7075" y="1"/>
                  </a:moveTo>
                  <a:cubicBezTo>
                    <a:pt x="5329" y="1"/>
                    <a:pt x="4868" y="1134"/>
                    <a:pt x="4852" y="2288"/>
                  </a:cubicBezTo>
                  <a:lnTo>
                    <a:pt x="4852" y="2288"/>
                  </a:lnTo>
                  <a:cubicBezTo>
                    <a:pt x="4353" y="1959"/>
                    <a:pt x="3809" y="1800"/>
                    <a:pt x="3278" y="1800"/>
                  </a:cubicBezTo>
                  <a:cubicBezTo>
                    <a:pt x="1576" y="1800"/>
                    <a:pt x="0" y="3425"/>
                    <a:pt x="427" y="6244"/>
                  </a:cubicBezTo>
                  <a:cubicBezTo>
                    <a:pt x="652" y="7717"/>
                    <a:pt x="2120" y="8226"/>
                    <a:pt x="3390" y="8226"/>
                  </a:cubicBezTo>
                  <a:cubicBezTo>
                    <a:pt x="3392" y="8226"/>
                    <a:pt x="3393" y="8226"/>
                    <a:pt x="3395" y="8226"/>
                  </a:cubicBezTo>
                  <a:lnTo>
                    <a:pt x="3395" y="8226"/>
                  </a:lnTo>
                  <a:cubicBezTo>
                    <a:pt x="2118" y="9591"/>
                    <a:pt x="1095" y="11812"/>
                    <a:pt x="3629" y="12248"/>
                  </a:cubicBezTo>
                  <a:cubicBezTo>
                    <a:pt x="3955" y="12301"/>
                    <a:pt x="4263" y="12326"/>
                    <a:pt x="4554" y="12326"/>
                  </a:cubicBezTo>
                  <a:cubicBezTo>
                    <a:pt x="6403" y="12326"/>
                    <a:pt x="7564" y="11326"/>
                    <a:pt x="8094" y="10301"/>
                  </a:cubicBezTo>
                  <a:lnTo>
                    <a:pt x="8094" y="10301"/>
                  </a:lnTo>
                  <a:cubicBezTo>
                    <a:pt x="8477" y="11360"/>
                    <a:pt x="9254" y="12423"/>
                    <a:pt x="10528" y="12423"/>
                  </a:cubicBezTo>
                  <a:cubicBezTo>
                    <a:pt x="10815" y="12423"/>
                    <a:pt x="11128" y="12369"/>
                    <a:pt x="11468" y="12248"/>
                  </a:cubicBezTo>
                  <a:cubicBezTo>
                    <a:pt x="14735" y="11046"/>
                    <a:pt x="13018" y="8249"/>
                    <a:pt x="11265" y="7436"/>
                  </a:cubicBezTo>
                  <a:lnTo>
                    <a:pt x="11265" y="7436"/>
                  </a:lnTo>
                  <a:cubicBezTo>
                    <a:pt x="11335" y="7440"/>
                    <a:pt x="11408" y="7442"/>
                    <a:pt x="11483" y="7442"/>
                  </a:cubicBezTo>
                  <a:cubicBezTo>
                    <a:pt x="12340" y="7442"/>
                    <a:pt x="13467" y="7163"/>
                    <a:pt x="14170" y="6010"/>
                  </a:cubicBezTo>
                  <a:cubicBezTo>
                    <a:pt x="15258" y="4264"/>
                    <a:pt x="13187" y="3150"/>
                    <a:pt x="11487" y="3150"/>
                  </a:cubicBezTo>
                  <a:cubicBezTo>
                    <a:pt x="10966" y="3150"/>
                    <a:pt x="10480" y="3255"/>
                    <a:pt x="10131" y="3477"/>
                  </a:cubicBezTo>
                  <a:lnTo>
                    <a:pt x="10131" y="3477"/>
                  </a:lnTo>
                  <a:cubicBezTo>
                    <a:pt x="10617" y="2351"/>
                    <a:pt x="10820" y="419"/>
                    <a:pt x="7665" y="39"/>
                  </a:cubicBezTo>
                  <a:cubicBezTo>
                    <a:pt x="7454" y="13"/>
                    <a:pt x="7257" y="1"/>
                    <a:pt x="7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0"/>
            <p:cNvSpPr/>
            <p:nvPr/>
          </p:nvSpPr>
          <p:spPr>
            <a:xfrm>
              <a:off x="12435725" y="1613275"/>
              <a:ext cx="226850" cy="204325"/>
            </a:xfrm>
            <a:custGeom>
              <a:avLst/>
              <a:gdLst/>
              <a:ahLst/>
              <a:cxnLst/>
              <a:rect l="l" t="t" r="r" b="b"/>
              <a:pathLst>
                <a:path w="9074" h="8173" extrusionOk="0">
                  <a:moveTo>
                    <a:pt x="5838" y="2502"/>
                  </a:moveTo>
                  <a:lnTo>
                    <a:pt x="5838" y="2502"/>
                  </a:lnTo>
                  <a:cubicBezTo>
                    <a:pt x="5771" y="2735"/>
                    <a:pt x="5671" y="2869"/>
                    <a:pt x="5638" y="2902"/>
                  </a:cubicBezTo>
                  <a:cubicBezTo>
                    <a:pt x="5638" y="2869"/>
                    <a:pt x="5638" y="2802"/>
                    <a:pt x="5638" y="2769"/>
                  </a:cubicBezTo>
                  <a:cubicBezTo>
                    <a:pt x="5671" y="2702"/>
                    <a:pt x="5738" y="2602"/>
                    <a:pt x="5838" y="2502"/>
                  </a:cubicBezTo>
                  <a:close/>
                  <a:moveTo>
                    <a:pt x="2168" y="2902"/>
                  </a:moveTo>
                  <a:cubicBezTo>
                    <a:pt x="2369" y="2902"/>
                    <a:pt x="2469" y="3102"/>
                    <a:pt x="2535" y="3236"/>
                  </a:cubicBezTo>
                  <a:cubicBezTo>
                    <a:pt x="2535" y="3302"/>
                    <a:pt x="2535" y="3369"/>
                    <a:pt x="2502" y="3436"/>
                  </a:cubicBezTo>
                  <a:cubicBezTo>
                    <a:pt x="2393" y="3573"/>
                    <a:pt x="2037" y="3687"/>
                    <a:pt x="1655" y="3687"/>
                  </a:cubicBezTo>
                  <a:cubicBezTo>
                    <a:pt x="1571" y="3687"/>
                    <a:pt x="1485" y="3681"/>
                    <a:pt x="1401" y="3669"/>
                  </a:cubicBezTo>
                  <a:cubicBezTo>
                    <a:pt x="1601" y="3169"/>
                    <a:pt x="1935" y="2902"/>
                    <a:pt x="2168" y="2902"/>
                  </a:cubicBezTo>
                  <a:close/>
                  <a:moveTo>
                    <a:pt x="3069" y="5537"/>
                  </a:moveTo>
                  <a:cubicBezTo>
                    <a:pt x="3136" y="5537"/>
                    <a:pt x="3203" y="5571"/>
                    <a:pt x="3269" y="5571"/>
                  </a:cubicBezTo>
                  <a:cubicBezTo>
                    <a:pt x="3336" y="5604"/>
                    <a:pt x="3369" y="5637"/>
                    <a:pt x="3369" y="5637"/>
                  </a:cubicBezTo>
                  <a:cubicBezTo>
                    <a:pt x="3369" y="5671"/>
                    <a:pt x="3369" y="5704"/>
                    <a:pt x="3303" y="5771"/>
                  </a:cubicBezTo>
                  <a:cubicBezTo>
                    <a:pt x="3169" y="5904"/>
                    <a:pt x="2836" y="6071"/>
                    <a:pt x="2502" y="6104"/>
                  </a:cubicBezTo>
                  <a:cubicBezTo>
                    <a:pt x="2569" y="5771"/>
                    <a:pt x="2802" y="5537"/>
                    <a:pt x="3069" y="5537"/>
                  </a:cubicBezTo>
                  <a:close/>
                  <a:moveTo>
                    <a:pt x="4103" y="434"/>
                  </a:moveTo>
                  <a:cubicBezTo>
                    <a:pt x="4370" y="434"/>
                    <a:pt x="4637" y="534"/>
                    <a:pt x="4937" y="701"/>
                  </a:cubicBezTo>
                  <a:cubicBezTo>
                    <a:pt x="5538" y="1134"/>
                    <a:pt x="5771" y="1601"/>
                    <a:pt x="5838" y="1935"/>
                  </a:cubicBezTo>
                  <a:cubicBezTo>
                    <a:pt x="5538" y="2135"/>
                    <a:pt x="5304" y="2402"/>
                    <a:pt x="5237" y="2669"/>
                  </a:cubicBezTo>
                  <a:cubicBezTo>
                    <a:pt x="5204" y="2835"/>
                    <a:pt x="5204" y="3002"/>
                    <a:pt x="5304" y="3102"/>
                  </a:cubicBezTo>
                  <a:cubicBezTo>
                    <a:pt x="5404" y="3302"/>
                    <a:pt x="5538" y="3302"/>
                    <a:pt x="5638" y="3302"/>
                  </a:cubicBezTo>
                  <a:cubicBezTo>
                    <a:pt x="5704" y="3302"/>
                    <a:pt x="5838" y="3269"/>
                    <a:pt x="5971" y="3136"/>
                  </a:cubicBezTo>
                  <a:cubicBezTo>
                    <a:pt x="6171" y="2935"/>
                    <a:pt x="6271" y="2569"/>
                    <a:pt x="6271" y="2202"/>
                  </a:cubicBezTo>
                  <a:cubicBezTo>
                    <a:pt x="6409" y="2142"/>
                    <a:pt x="6548" y="2112"/>
                    <a:pt x="6687" y="2112"/>
                  </a:cubicBezTo>
                  <a:cubicBezTo>
                    <a:pt x="7088" y="2112"/>
                    <a:pt x="7484" y="2356"/>
                    <a:pt x="7806" y="2802"/>
                  </a:cubicBezTo>
                  <a:cubicBezTo>
                    <a:pt x="8540" y="3803"/>
                    <a:pt x="8573" y="4837"/>
                    <a:pt x="8273" y="5371"/>
                  </a:cubicBezTo>
                  <a:cubicBezTo>
                    <a:pt x="8173" y="5571"/>
                    <a:pt x="7973" y="5838"/>
                    <a:pt x="7606" y="5838"/>
                  </a:cubicBezTo>
                  <a:cubicBezTo>
                    <a:pt x="7506" y="5838"/>
                    <a:pt x="7439" y="5804"/>
                    <a:pt x="7305" y="5771"/>
                  </a:cubicBezTo>
                  <a:cubicBezTo>
                    <a:pt x="7272" y="5771"/>
                    <a:pt x="7239" y="5771"/>
                    <a:pt x="7172" y="5737"/>
                  </a:cubicBezTo>
                  <a:cubicBezTo>
                    <a:pt x="7205" y="5371"/>
                    <a:pt x="7005" y="5204"/>
                    <a:pt x="6905" y="5137"/>
                  </a:cubicBezTo>
                  <a:cubicBezTo>
                    <a:pt x="6705" y="5070"/>
                    <a:pt x="6538" y="5004"/>
                    <a:pt x="6405" y="5004"/>
                  </a:cubicBezTo>
                  <a:cubicBezTo>
                    <a:pt x="6171" y="5004"/>
                    <a:pt x="6038" y="5137"/>
                    <a:pt x="6038" y="5270"/>
                  </a:cubicBezTo>
                  <a:cubicBezTo>
                    <a:pt x="5971" y="5537"/>
                    <a:pt x="6238" y="5804"/>
                    <a:pt x="6705" y="6004"/>
                  </a:cubicBezTo>
                  <a:cubicBezTo>
                    <a:pt x="6472" y="6671"/>
                    <a:pt x="5538" y="7772"/>
                    <a:pt x="4337" y="7772"/>
                  </a:cubicBezTo>
                  <a:cubicBezTo>
                    <a:pt x="4137" y="7772"/>
                    <a:pt x="3936" y="7739"/>
                    <a:pt x="3736" y="7672"/>
                  </a:cubicBezTo>
                  <a:cubicBezTo>
                    <a:pt x="2769" y="7405"/>
                    <a:pt x="2535" y="6838"/>
                    <a:pt x="2469" y="6505"/>
                  </a:cubicBezTo>
                  <a:cubicBezTo>
                    <a:pt x="3102" y="6471"/>
                    <a:pt x="3736" y="6104"/>
                    <a:pt x="3803" y="5737"/>
                  </a:cubicBezTo>
                  <a:cubicBezTo>
                    <a:pt x="3803" y="5637"/>
                    <a:pt x="3803" y="5337"/>
                    <a:pt x="3403" y="5204"/>
                  </a:cubicBezTo>
                  <a:cubicBezTo>
                    <a:pt x="3291" y="5160"/>
                    <a:pt x="3179" y="5140"/>
                    <a:pt x="3070" y="5140"/>
                  </a:cubicBezTo>
                  <a:cubicBezTo>
                    <a:pt x="2595" y="5140"/>
                    <a:pt x="2177" y="5528"/>
                    <a:pt x="2068" y="6071"/>
                  </a:cubicBezTo>
                  <a:cubicBezTo>
                    <a:pt x="1735" y="6004"/>
                    <a:pt x="1401" y="5737"/>
                    <a:pt x="1301" y="5104"/>
                  </a:cubicBezTo>
                  <a:cubicBezTo>
                    <a:pt x="1234" y="4737"/>
                    <a:pt x="1234" y="4370"/>
                    <a:pt x="1301" y="4070"/>
                  </a:cubicBezTo>
                  <a:cubicBezTo>
                    <a:pt x="1435" y="4103"/>
                    <a:pt x="1568" y="4103"/>
                    <a:pt x="1701" y="4103"/>
                  </a:cubicBezTo>
                  <a:cubicBezTo>
                    <a:pt x="2202" y="4103"/>
                    <a:pt x="2635" y="3936"/>
                    <a:pt x="2836" y="3669"/>
                  </a:cubicBezTo>
                  <a:cubicBezTo>
                    <a:pt x="2969" y="3503"/>
                    <a:pt x="3002" y="3302"/>
                    <a:pt x="2936" y="3102"/>
                  </a:cubicBezTo>
                  <a:cubicBezTo>
                    <a:pt x="2802" y="2735"/>
                    <a:pt x="2502" y="2502"/>
                    <a:pt x="2168" y="2502"/>
                  </a:cubicBezTo>
                  <a:cubicBezTo>
                    <a:pt x="1701" y="2502"/>
                    <a:pt x="1234" y="2902"/>
                    <a:pt x="1001" y="3536"/>
                  </a:cubicBezTo>
                  <a:cubicBezTo>
                    <a:pt x="834" y="3469"/>
                    <a:pt x="634" y="3336"/>
                    <a:pt x="534" y="3136"/>
                  </a:cubicBezTo>
                  <a:cubicBezTo>
                    <a:pt x="434" y="2902"/>
                    <a:pt x="467" y="2569"/>
                    <a:pt x="634" y="2202"/>
                  </a:cubicBezTo>
                  <a:cubicBezTo>
                    <a:pt x="1101" y="1201"/>
                    <a:pt x="1435" y="1067"/>
                    <a:pt x="1601" y="1067"/>
                  </a:cubicBezTo>
                  <a:cubicBezTo>
                    <a:pt x="1701" y="1067"/>
                    <a:pt x="2002" y="1134"/>
                    <a:pt x="2302" y="1901"/>
                  </a:cubicBezTo>
                  <a:cubicBezTo>
                    <a:pt x="2335" y="1968"/>
                    <a:pt x="2369" y="2102"/>
                    <a:pt x="2502" y="2102"/>
                  </a:cubicBezTo>
                  <a:cubicBezTo>
                    <a:pt x="2569" y="2102"/>
                    <a:pt x="2635" y="2068"/>
                    <a:pt x="2669" y="2001"/>
                  </a:cubicBezTo>
                  <a:cubicBezTo>
                    <a:pt x="2736" y="1935"/>
                    <a:pt x="2736" y="1868"/>
                    <a:pt x="2702" y="1768"/>
                  </a:cubicBezTo>
                  <a:cubicBezTo>
                    <a:pt x="2802" y="1501"/>
                    <a:pt x="3269" y="434"/>
                    <a:pt x="4103" y="434"/>
                  </a:cubicBezTo>
                  <a:close/>
                  <a:moveTo>
                    <a:pt x="4103" y="0"/>
                  </a:moveTo>
                  <a:cubicBezTo>
                    <a:pt x="3236" y="0"/>
                    <a:pt x="2702" y="801"/>
                    <a:pt x="2469" y="1301"/>
                  </a:cubicBezTo>
                  <a:cubicBezTo>
                    <a:pt x="2202" y="867"/>
                    <a:pt x="1935" y="634"/>
                    <a:pt x="1601" y="634"/>
                  </a:cubicBezTo>
                  <a:cubicBezTo>
                    <a:pt x="1134" y="634"/>
                    <a:pt x="701" y="1101"/>
                    <a:pt x="267" y="2035"/>
                  </a:cubicBezTo>
                  <a:cubicBezTo>
                    <a:pt x="34" y="2502"/>
                    <a:pt x="0" y="2935"/>
                    <a:pt x="167" y="3302"/>
                  </a:cubicBezTo>
                  <a:cubicBezTo>
                    <a:pt x="300" y="3603"/>
                    <a:pt x="534" y="3803"/>
                    <a:pt x="901" y="3936"/>
                  </a:cubicBezTo>
                  <a:cubicBezTo>
                    <a:pt x="834" y="4336"/>
                    <a:pt x="834" y="4737"/>
                    <a:pt x="901" y="5170"/>
                  </a:cubicBezTo>
                  <a:cubicBezTo>
                    <a:pt x="1001" y="5904"/>
                    <a:pt x="1435" y="6371"/>
                    <a:pt x="2068" y="6505"/>
                  </a:cubicBezTo>
                  <a:cubicBezTo>
                    <a:pt x="2102" y="7072"/>
                    <a:pt x="2535" y="7772"/>
                    <a:pt x="3603" y="8072"/>
                  </a:cubicBezTo>
                  <a:cubicBezTo>
                    <a:pt x="3836" y="8139"/>
                    <a:pt x="4103" y="8173"/>
                    <a:pt x="4337" y="8173"/>
                  </a:cubicBezTo>
                  <a:cubicBezTo>
                    <a:pt x="5771" y="8173"/>
                    <a:pt x="6805" y="6972"/>
                    <a:pt x="7105" y="6138"/>
                  </a:cubicBezTo>
                  <a:cubicBezTo>
                    <a:pt x="7139" y="6171"/>
                    <a:pt x="7172" y="6171"/>
                    <a:pt x="7205" y="6171"/>
                  </a:cubicBezTo>
                  <a:cubicBezTo>
                    <a:pt x="7356" y="6219"/>
                    <a:pt x="7501" y="6242"/>
                    <a:pt x="7637" y="6242"/>
                  </a:cubicBezTo>
                  <a:cubicBezTo>
                    <a:pt x="8077" y="6242"/>
                    <a:pt x="8436" y="6003"/>
                    <a:pt x="8640" y="5571"/>
                  </a:cubicBezTo>
                  <a:cubicBezTo>
                    <a:pt x="9073" y="4770"/>
                    <a:pt x="8873" y="3536"/>
                    <a:pt x="8139" y="2569"/>
                  </a:cubicBezTo>
                  <a:cubicBezTo>
                    <a:pt x="7639" y="1835"/>
                    <a:pt x="7072" y="1701"/>
                    <a:pt x="6672" y="1701"/>
                  </a:cubicBezTo>
                  <a:cubicBezTo>
                    <a:pt x="6538" y="1701"/>
                    <a:pt x="6371" y="1701"/>
                    <a:pt x="6205" y="1768"/>
                  </a:cubicBezTo>
                  <a:cubicBezTo>
                    <a:pt x="6071" y="1234"/>
                    <a:pt x="5704" y="734"/>
                    <a:pt x="5171" y="367"/>
                  </a:cubicBezTo>
                  <a:cubicBezTo>
                    <a:pt x="4804" y="133"/>
                    <a:pt x="4437" y="0"/>
                    <a:pt x="4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0"/>
            <p:cNvSpPr/>
            <p:nvPr/>
          </p:nvSpPr>
          <p:spPr>
            <a:xfrm>
              <a:off x="12515775" y="1685825"/>
              <a:ext cx="57575" cy="57550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68" y="0"/>
                  </a:moveTo>
                  <a:cubicBezTo>
                    <a:pt x="501" y="0"/>
                    <a:pt x="1" y="534"/>
                    <a:pt x="1" y="1168"/>
                  </a:cubicBezTo>
                  <a:cubicBezTo>
                    <a:pt x="1" y="1801"/>
                    <a:pt x="501" y="2302"/>
                    <a:pt x="1168" y="2302"/>
                  </a:cubicBezTo>
                  <a:cubicBezTo>
                    <a:pt x="1802" y="2302"/>
                    <a:pt x="2302" y="1801"/>
                    <a:pt x="2302" y="1168"/>
                  </a:cubicBezTo>
                  <a:cubicBezTo>
                    <a:pt x="2302" y="534"/>
                    <a:pt x="180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0"/>
            <p:cNvSpPr/>
            <p:nvPr/>
          </p:nvSpPr>
          <p:spPr>
            <a:xfrm>
              <a:off x="12478450" y="1206175"/>
              <a:ext cx="381575" cy="309950"/>
            </a:xfrm>
            <a:custGeom>
              <a:avLst/>
              <a:gdLst/>
              <a:ahLst/>
              <a:cxnLst/>
              <a:rect l="l" t="t" r="r" b="b"/>
              <a:pathLst>
                <a:path w="15263" h="12398" extrusionOk="0">
                  <a:moveTo>
                    <a:pt x="7074" y="1"/>
                  </a:moveTo>
                  <a:cubicBezTo>
                    <a:pt x="5329" y="1"/>
                    <a:pt x="4868" y="1134"/>
                    <a:pt x="4851" y="2288"/>
                  </a:cubicBezTo>
                  <a:lnTo>
                    <a:pt x="4851" y="2288"/>
                  </a:lnTo>
                  <a:cubicBezTo>
                    <a:pt x="4348" y="1954"/>
                    <a:pt x="3800" y="1794"/>
                    <a:pt x="3265" y="1794"/>
                  </a:cubicBezTo>
                  <a:cubicBezTo>
                    <a:pt x="1568" y="1794"/>
                    <a:pt x="1" y="3408"/>
                    <a:pt x="426" y="6244"/>
                  </a:cubicBezTo>
                  <a:cubicBezTo>
                    <a:pt x="650" y="7709"/>
                    <a:pt x="2105" y="8221"/>
                    <a:pt x="3370" y="8226"/>
                  </a:cubicBezTo>
                  <a:lnTo>
                    <a:pt x="3370" y="8226"/>
                  </a:lnTo>
                  <a:cubicBezTo>
                    <a:pt x="2093" y="9591"/>
                    <a:pt x="1084" y="11801"/>
                    <a:pt x="3628" y="12214"/>
                  </a:cubicBezTo>
                  <a:cubicBezTo>
                    <a:pt x="3968" y="12273"/>
                    <a:pt x="4290" y="12300"/>
                    <a:pt x="4592" y="12300"/>
                  </a:cubicBezTo>
                  <a:cubicBezTo>
                    <a:pt x="6417" y="12300"/>
                    <a:pt x="7564" y="11316"/>
                    <a:pt x="8091" y="10302"/>
                  </a:cubicBezTo>
                  <a:lnTo>
                    <a:pt x="8091" y="10302"/>
                  </a:lnTo>
                  <a:cubicBezTo>
                    <a:pt x="8470" y="11351"/>
                    <a:pt x="9233" y="12398"/>
                    <a:pt x="10482" y="12398"/>
                  </a:cubicBezTo>
                  <a:cubicBezTo>
                    <a:pt x="10773" y="12398"/>
                    <a:pt x="11089" y="12341"/>
                    <a:pt x="11434" y="12214"/>
                  </a:cubicBezTo>
                  <a:cubicBezTo>
                    <a:pt x="14753" y="11036"/>
                    <a:pt x="12996" y="8214"/>
                    <a:pt x="11204" y="7421"/>
                  </a:cubicBezTo>
                  <a:lnTo>
                    <a:pt x="11204" y="7421"/>
                  </a:lnTo>
                  <a:cubicBezTo>
                    <a:pt x="11294" y="7427"/>
                    <a:pt x="11389" y="7431"/>
                    <a:pt x="11486" y="7431"/>
                  </a:cubicBezTo>
                  <a:cubicBezTo>
                    <a:pt x="12340" y="7431"/>
                    <a:pt x="13456" y="7153"/>
                    <a:pt x="14169" y="6010"/>
                  </a:cubicBezTo>
                  <a:cubicBezTo>
                    <a:pt x="15262" y="4256"/>
                    <a:pt x="13168" y="3125"/>
                    <a:pt x="11463" y="3125"/>
                  </a:cubicBezTo>
                  <a:cubicBezTo>
                    <a:pt x="10955" y="3125"/>
                    <a:pt x="10480" y="3225"/>
                    <a:pt x="10136" y="3441"/>
                  </a:cubicBezTo>
                  <a:lnTo>
                    <a:pt x="10136" y="3441"/>
                  </a:lnTo>
                  <a:cubicBezTo>
                    <a:pt x="10617" y="2322"/>
                    <a:pt x="10805" y="417"/>
                    <a:pt x="7665" y="39"/>
                  </a:cubicBezTo>
                  <a:cubicBezTo>
                    <a:pt x="7453" y="13"/>
                    <a:pt x="7257" y="1"/>
                    <a:pt x="7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0"/>
            <p:cNvSpPr/>
            <p:nvPr/>
          </p:nvSpPr>
          <p:spPr>
            <a:xfrm>
              <a:off x="12548300" y="1258000"/>
              <a:ext cx="226850" cy="204350"/>
            </a:xfrm>
            <a:custGeom>
              <a:avLst/>
              <a:gdLst/>
              <a:ahLst/>
              <a:cxnLst/>
              <a:rect l="l" t="t" r="r" b="b"/>
              <a:pathLst>
                <a:path w="9074" h="8174" extrusionOk="0">
                  <a:moveTo>
                    <a:pt x="5805" y="2469"/>
                  </a:moveTo>
                  <a:cubicBezTo>
                    <a:pt x="5771" y="2736"/>
                    <a:pt x="5671" y="2870"/>
                    <a:pt x="5638" y="2903"/>
                  </a:cubicBezTo>
                  <a:cubicBezTo>
                    <a:pt x="5638" y="2836"/>
                    <a:pt x="5638" y="2803"/>
                    <a:pt x="5638" y="2770"/>
                  </a:cubicBezTo>
                  <a:cubicBezTo>
                    <a:pt x="5671" y="2669"/>
                    <a:pt x="5738" y="2569"/>
                    <a:pt x="5805" y="2469"/>
                  </a:cubicBezTo>
                  <a:close/>
                  <a:moveTo>
                    <a:pt x="2169" y="2903"/>
                  </a:moveTo>
                  <a:cubicBezTo>
                    <a:pt x="2369" y="2903"/>
                    <a:pt x="2469" y="3070"/>
                    <a:pt x="2536" y="3237"/>
                  </a:cubicBezTo>
                  <a:cubicBezTo>
                    <a:pt x="2536" y="3303"/>
                    <a:pt x="2536" y="3370"/>
                    <a:pt x="2502" y="3403"/>
                  </a:cubicBezTo>
                  <a:cubicBezTo>
                    <a:pt x="2400" y="3557"/>
                    <a:pt x="2082" y="3671"/>
                    <a:pt x="1729" y="3671"/>
                  </a:cubicBezTo>
                  <a:cubicBezTo>
                    <a:pt x="1622" y="3671"/>
                    <a:pt x="1511" y="3660"/>
                    <a:pt x="1401" y="3637"/>
                  </a:cubicBezTo>
                  <a:cubicBezTo>
                    <a:pt x="1602" y="3170"/>
                    <a:pt x="1902" y="2903"/>
                    <a:pt x="2169" y="2903"/>
                  </a:cubicBezTo>
                  <a:close/>
                  <a:moveTo>
                    <a:pt x="3069" y="5538"/>
                  </a:moveTo>
                  <a:cubicBezTo>
                    <a:pt x="3136" y="5538"/>
                    <a:pt x="3203" y="5538"/>
                    <a:pt x="3269" y="5572"/>
                  </a:cubicBezTo>
                  <a:cubicBezTo>
                    <a:pt x="3336" y="5605"/>
                    <a:pt x="3370" y="5638"/>
                    <a:pt x="3370" y="5638"/>
                  </a:cubicBezTo>
                  <a:cubicBezTo>
                    <a:pt x="3370" y="5672"/>
                    <a:pt x="3370" y="5705"/>
                    <a:pt x="3303" y="5738"/>
                  </a:cubicBezTo>
                  <a:cubicBezTo>
                    <a:pt x="3169" y="5905"/>
                    <a:pt x="2836" y="6039"/>
                    <a:pt x="2502" y="6072"/>
                  </a:cubicBezTo>
                  <a:cubicBezTo>
                    <a:pt x="2569" y="5772"/>
                    <a:pt x="2802" y="5538"/>
                    <a:pt x="3069" y="5538"/>
                  </a:cubicBezTo>
                  <a:close/>
                  <a:moveTo>
                    <a:pt x="4103" y="401"/>
                  </a:moveTo>
                  <a:cubicBezTo>
                    <a:pt x="4370" y="401"/>
                    <a:pt x="4637" y="501"/>
                    <a:pt x="4937" y="701"/>
                  </a:cubicBezTo>
                  <a:cubicBezTo>
                    <a:pt x="5538" y="1102"/>
                    <a:pt x="5771" y="1569"/>
                    <a:pt x="5805" y="1936"/>
                  </a:cubicBezTo>
                  <a:cubicBezTo>
                    <a:pt x="5538" y="2136"/>
                    <a:pt x="5304" y="2403"/>
                    <a:pt x="5238" y="2669"/>
                  </a:cubicBezTo>
                  <a:cubicBezTo>
                    <a:pt x="5204" y="2836"/>
                    <a:pt x="5204" y="2970"/>
                    <a:pt x="5304" y="3103"/>
                  </a:cubicBezTo>
                  <a:cubicBezTo>
                    <a:pt x="5404" y="3270"/>
                    <a:pt x="5538" y="3303"/>
                    <a:pt x="5604" y="3303"/>
                  </a:cubicBezTo>
                  <a:cubicBezTo>
                    <a:pt x="5705" y="3303"/>
                    <a:pt x="5838" y="3270"/>
                    <a:pt x="5971" y="3136"/>
                  </a:cubicBezTo>
                  <a:cubicBezTo>
                    <a:pt x="6138" y="2936"/>
                    <a:pt x="6272" y="2569"/>
                    <a:pt x="6272" y="2169"/>
                  </a:cubicBezTo>
                  <a:cubicBezTo>
                    <a:pt x="6404" y="2120"/>
                    <a:pt x="6538" y="2095"/>
                    <a:pt x="6671" y="2095"/>
                  </a:cubicBezTo>
                  <a:cubicBezTo>
                    <a:pt x="7078" y="2095"/>
                    <a:pt x="7480" y="2326"/>
                    <a:pt x="7806" y="2803"/>
                  </a:cubicBezTo>
                  <a:cubicBezTo>
                    <a:pt x="8540" y="3804"/>
                    <a:pt x="8573" y="4838"/>
                    <a:pt x="8273" y="5371"/>
                  </a:cubicBezTo>
                  <a:cubicBezTo>
                    <a:pt x="8173" y="5572"/>
                    <a:pt x="7973" y="5838"/>
                    <a:pt x="7606" y="5838"/>
                  </a:cubicBezTo>
                  <a:cubicBezTo>
                    <a:pt x="7506" y="5838"/>
                    <a:pt x="7406" y="5805"/>
                    <a:pt x="7306" y="5772"/>
                  </a:cubicBezTo>
                  <a:cubicBezTo>
                    <a:pt x="7272" y="5772"/>
                    <a:pt x="7206" y="5738"/>
                    <a:pt x="7172" y="5738"/>
                  </a:cubicBezTo>
                  <a:cubicBezTo>
                    <a:pt x="7206" y="5338"/>
                    <a:pt x="7005" y="5205"/>
                    <a:pt x="6905" y="5138"/>
                  </a:cubicBezTo>
                  <a:cubicBezTo>
                    <a:pt x="6705" y="5038"/>
                    <a:pt x="6538" y="5004"/>
                    <a:pt x="6405" y="5004"/>
                  </a:cubicBezTo>
                  <a:cubicBezTo>
                    <a:pt x="6172" y="5004"/>
                    <a:pt x="6038" y="5138"/>
                    <a:pt x="6038" y="5271"/>
                  </a:cubicBezTo>
                  <a:cubicBezTo>
                    <a:pt x="5971" y="5538"/>
                    <a:pt x="6205" y="5772"/>
                    <a:pt x="6705" y="6005"/>
                  </a:cubicBezTo>
                  <a:cubicBezTo>
                    <a:pt x="6472" y="6672"/>
                    <a:pt x="5538" y="7773"/>
                    <a:pt x="4337" y="7773"/>
                  </a:cubicBezTo>
                  <a:cubicBezTo>
                    <a:pt x="4137" y="7773"/>
                    <a:pt x="3937" y="7740"/>
                    <a:pt x="3736" y="7673"/>
                  </a:cubicBezTo>
                  <a:cubicBezTo>
                    <a:pt x="2769" y="7406"/>
                    <a:pt x="2536" y="6839"/>
                    <a:pt x="2469" y="6506"/>
                  </a:cubicBezTo>
                  <a:cubicBezTo>
                    <a:pt x="3103" y="6472"/>
                    <a:pt x="3703" y="6105"/>
                    <a:pt x="3803" y="5738"/>
                  </a:cubicBezTo>
                  <a:cubicBezTo>
                    <a:pt x="3803" y="5605"/>
                    <a:pt x="3803" y="5338"/>
                    <a:pt x="3403" y="5171"/>
                  </a:cubicBezTo>
                  <a:cubicBezTo>
                    <a:pt x="3298" y="5136"/>
                    <a:pt x="3194" y="5120"/>
                    <a:pt x="3091" y="5120"/>
                  </a:cubicBezTo>
                  <a:cubicBezTo>
                    <a:pt x="2607" y="5120"/>
                    <a:pt x="2179" y="5493"/>
                    <a:pt x="2069" y="6072"/>
                  </a:cubicBezTo>
                  <a:cubicBezTo>
                    <a:pt x="1735" y="5972"/>
                    <a:pt x="1401" y="5738"/>
                    <a:pt x="1301" y="5105"/>
                  </a:cubicBezTo>
                  <a:cubicBezTo>
                    <a:pt x="1235" y="4738"/>
                    <a:pt x="1235" y="4371"/>
                    <a:pt x="1301" y="4070"/>
                  </a:cubicBezTo>
                  <a:cubicBezTo>
                    <a:pt x="1435" y="4070"/>
                    <a:pt x="1568" y="4104"/>
                    <a:pt x="1702" y="4104"/>
                  </a:cubicBezTo>
                  <a:cubicBezTo>
                    <a:pt x="2202" y="4104"/>
                    <a:pt x="2636" y="3937"/>
                    <a:pt x="2836" y="3670"/>
                  </a:cubicBezTo>
                  <a:cubicBezTo>
                    <a:pt x="2969" y="3503"/>
                    <a:pt x="2969" y="3303"/>
                    <a:pt x="2903" y="3103"/>
                  </a:cubicBezTo>
                  <a:cubicBezTo>
                    <a:pt x="2802" y="2703"/>
                    <a:pt x="2502" y="2503"/>
                    <a:pt x="2169" y="2503"/>
                  </a:cubicBezTo>
                  <a:cubicBezTo>
                    <a:pt x="1702" y="2503"/>
                    <a:pt x="1235" y="2903"/>
                    <a:pt x="1001" y="3537"/>
                  </a:cubicBezTo>
                  <a:cubicBezTo>
                    <a:pt x="834" y="3470"/>
                    <a:pt x="634" y="3337"/>
                    <a:pt x="534" y="3136"/>
                  </a:cubicBezTo>
                  <a:cubicBezTo>
                    <a:pt x="434" y="2870"/>
                    <a:pt x="467" y="2569"/>
                    <a:pt x="634" y="2202"/>
                  </a:cubicBezTo>
                  <a:cubicBezTo>
                    <a:pt x="1101" y="1202"/>
                    <a:pt x="1435" y="1068"/>
                    <a:pt x="1602" y="1068"/>
                  </a:cubicBezTo>
                  <a:cubicBezTo>
                    <a:pt x="1702" y="1068"/>
                    <a:pt x="2002" y="1135"/>
                    <a:pt x="2302" y="1902"/>
                  </a:cubicBezTo>
                  <a:cubicBezTo>
                    <a:pt x="2302" y="1969"/>
                    <a:pt x="2369" y="2069"/>
                    <a:pt x="2502" y="2069"/>
                  </a:cubicBezTo>
                  <a:cubicBezTo>
                    <a:pt x="2569" y="2069"/>
                    <a:pt x="2636" y="2036"/>
                    <a:pt x="2669" y="2002"/>
                  </a:cubicBezTo>
                  <a:cubicBezTo>
                    <a:pt x="2736" y="1936"/>
                    <a:pt x="2736" y="1869"/>
                    <a:pt x="2702" y="1769"/>
                  </a:cubicBezTo>
                  <a:cubicBezTo>
                    <a:pt x="2802" y="1502"/>
                    <a:pt x="3269" y="401"/>
                    <a:pt x="4103" y="401"/>
                  </a:cubicBezTo>
                  <a:close/>
                  <a:moveTo>
                    <a:pt x="4103" y="1"/>
                  </a:moveTo>
                  <a:cubicBezTo>
                    <a:pt x="3236" y="1"/>
                    <a:pt x="2702" y="768"/>
                    <a:pt x="2469" y="1268"/>
                  </a:cubicBezTo>
                  <a:cubicBezTo>
                    <a:pt x="2202" y="868"/>
                    <a:pt x="1935" y="635"/>
                    <a:pt x="1602" y="635"/>
                  </a:cubicBezTo>
                  <a:cubicBezTo>
                    <a:pt x="1135" y="635"/>
                    <a:pt x="701" y="1102"/>
                    <a:pt x="267" y="2036"/>
                  </a:cubicBezTo>
                  <a:cubicBezTo>
                    <a:pt x="34" y="2503"/>
                    <a:pt x="0" y="2936"/>
                    <a:pt x="167" y="3303"/>
                  </a:cubicBezTo>
                  <a:cubicBezTo>
                    <a:pt x="301" y="3570"/>
                    <a:pt x="534" y="3804"/>
                    <a:pt x="901" y="3937"/>
                  </a:cubicBezTo>
                  <a:cubicBezTo>
                    <a:pt x="834" y="4304"/>
                    <a:pt x="834" y="4738"/>
                    <a:pt x="901" y="5171"/>
                  </a:cubicBezTo>
                  <a:cubicBezTo>
                    <a:pt x="1001" y="5905"/>
                    <a:pt x="1435" y="6372"/>
                    <a:pt x="2069" y="6472"/>
                  </a:cubicBezTo>
                  <a:cubicBezTo>
                    <a:pt x="2102" y="7073"/>
                    <a:pt x="2536" y="7773"/>
                    <a:pt x="3603" y="8073"/>
                  </a:cubicBezTo>
                  <a:cubicBezTo>
                    <a:pt x="3837" y="8140"/>
                    <a:pt x="4103" y="8173"/>
                    <a:pt x="4337" y="8173"/>
                  </a:cubicBezTo>
                  <a:cubicBezTo>
                    <a:pt x="5771" y="8173"/>
                    <a:pt x="6805" y="6973"/>
                    <a:pt x="7072" y="6139"/>
                  </a:cubicBezTo>
                  <a:cubicBezTo>
                    <a:pt x="7139" y="6139"/>
                    <a:pt x="7172" y="6172"/>
                    <a:pt x="7206" y="6172"/>
                  </a:cubicBezTo>
                  <a:cubicBezTo>
                    <a:pt x="7356" y="6219"/>
                    <a:pt x="7501" y="6243"/>
                    <a:pt x="7638" y="6243"/>
                  </a:cubicBezTo>
                  <a:cubicBezTo>
                    <a:pt x="8078" y="6243"/>
                    <a:pt x="8436" y="6004"/>
                    <a:pt x="8640" y="5572"/>
                  </a:cubicBezTo>
                  <a:cubicBezTo>
                    <a:pt x="9074" y="4771"/>
                    <a:pt x="8840" y="3537"/>
                    <a:pt x="8140" y="2536"/>
                  </a:cubicBezTo>
                  <a:cubicBezTo>
                    <a:pt x="7639" y="1836"/>
                    <a:pt x="7072" y="1669"/>
                    <a:pt x="6672" y="1669"/>
                  </a:cubicBezTo>
                  <a:cubicBezTo>
                    <a:pt x="6538" y="1669"/>
                    <a:pt x="6372" y="1702"/>
                    <a:pt x="6205" y="1769"/>
                  </a:cubicBezTo>
                  <a:cubicBezTo>
                    <a:pt x="6071" y="1202"/>
                    <a:pt x="5705" y="735"/>
                    <a:pt x="5137" y="368"/>
                  </a:cubicBezTo>
                  <a:cubicBezTo>
                    <a:pt x="4804" y="101"/>
                    <a:pt x="4437" y="1"/>
                    <a:pt x="4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0"/>
            <p:cNvSpPr/>
            <p:nvPr/>
          </p:nvSpPr>
          <p:spPr>
            <a:xfrm>
              <a:off x="12628350" y="1330550"/>
              <a:ext cx="57575" cy="57575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1168" y="1"/>
                  </a:moveTo>
                  <a:cubicBezTo>
                    <a:pt x="501" y="1"/>
                    <a:pt x="1" y="501"/>
                    <a:pt x="1" y="1168"/>
                  </a:cubicBezTo>
                  <a:cubicBezTo>
                    <a:pt x="1" y="1802"/>
                    <a:pt x="501" y="2303"/>
                    <a:pt x="1168" y="2303"/>
                  </a:cubicBezTo>
                  <a:cubicBezTo>
                    <a:pt x="1802" y="2303"/>
                    <a:pt x="2302" y="1802"/>
                    <a:pt x="2302" y="1168"/>
                  </a:cubicBezTo>
                  <a:cubicBezTo>
                    <a:pt x="2302" y="501"/>
                    <a:pt x="1802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0"/>
            <p:cNvSpPr/>
            <p:nvPr/>
          </p:nvSpPr>
          <p:spPr>
            <a:xfrm>
              <a:off x="12789750" y="1051075"/>
              <a:ext cx="381600" cy="309950"/>
            </a:xfrm>
            <a:custGeom>
              <a:avLst/>
              <a:gdLst/>
              <a:ahLst/>
              <a:cxnLst/>
              <a:rect l="l" t="t" r="r" b="b"/>
              <a:pathLst>
                <a:path w="15264" h="12398" extrusionOk="0">
                  <a:moveTo>
                    <a:pt x="7069" y="0"/>
                  </a:moveTo>
                  <a:cubicBezTo>
                    <a:pt x="5337" y="0"/>
                    <a:pt x="4883" y="1134"/>
                    <a:pt x="4871" y="2289"/>
                  </a:cubicBezTo>
                  <a:lnTo>
                    <a:pt x="4871" y="2289"/>
                  </a:lnTo>
                  <a:cubicBezTo>
                    <a:pt x="4361" y="1955"/>
                    <a:pt x="3807" y="1794"/>
                    <a:pt x="3268" y="1794"/>
                  </a:cubicBezTo>
                  <a:cubicBezTo>
                    <a:pt x="1561" y="1794"/>
                    <a:pt x="1" y="3407"/>
                    <a:pt x="450" y="6243"/>
                  </a:cubicBezTo>
                  <a:cubicBezTo>
                    <a:pt x="674" y="7695"/>
                    <a:pt x="2126" y="8206"/>
                    <a:pt x="3389" y="8214"/>
                  </a:cubicBezTo>
                  <a:lnTo>
                    <a:pt x="3389" y="8214"/>
                  </a:lnTo>
                  <a:cubicBezTo>
                    <a:pt x="2105" y="9577"/>
                    <a:pt x="1087" y="11799"/>
                    <a:pt x="3619" y="12214"/>
                  </a:cubicBezTo>
                  <a:cubicBezTo>
                    <a:pt x="3956" y="12272"/>
                    <a:pt x="4275" y="12299"/>
                    <a:pt x="4576" y="12299"/>
                  </a:cubicBezTo>
                  <a:cubicBezTo>
                    <a:pt x="6412" y="12299"/>
                    <a:pt x="7573" y="11299"/>
                    <a:pt x="8106" y="10279"/>
                  </a:cubicBezTo>
                  <a:lnTo>
                    <a:pt x="8106" y="10279"/>
                  </a:lnTo>
                  <a:cubicBezTo>
                    <a:pt x="8482" y="11335"/>
                    <a:pt x="9248" y="12398"/>
                    <a:pt x="10505" y="12398"/>
                  </a:cubicBezTo>
                  <a:cubicBezTo>
                    <a:pt x="10796" y="12398"/>
                    <a:pt x="11113" y="12341"/>
                    <a:pt x="11458" y="12214"/>
                  </a:cubicBezTo>
                  <a:cubicBezTo>
                    <a:pt x="14777" y="11035"/>
                    <a:pt x="12990" y="8212"/>
                    <a:pt x="11221" y="7420"/>
                  </a:cubicBezTo>
                  <a:lnTo>
                    <a:pt x="11221" y="7420"/>
                  </a:lnTo>
                  <a:cubicBezTo>
                    <a:pt x="11313" y="7427"/>
                    <a:pt x="11409" y="7430"/>
                    <a:pt x="11510" y="7430"/>
                  </a:cubicBezTo>
                  <a:cubicBezTo>
                    <a:pt x="12364" y="7430"/>
                    <a:pt x="13480" y="7153"/>
                    <a:pt x="14193" y="6010"/>
                  </a:cubicBezTo>
                  <a:cubicBezTo>
                    <a:pt x="15263" y="4256"/>
                    <a:pt x="13177" y="3124"/>
                    <a:pt x="11469" y="3124"/>
                  </a:cubicBezTo>
                  <a:cubicBezTo>
                    <a:pt x="10963" y="3124"/>
                    <a:pt x="10490" y="3224"/>
                    <a:pt x="10143" y="3436"/>
                  </a:cubicBezTo>
                  <a:lnTo>
                    <a:pt x="10143" y="3436"/>
                  </a:lnTo>
                  <a:cubicBezTo>
                    <a:pt x="10620" y="2317"/>
                    <a:pt x="10791" y="416"/>
                    <a:pt x="7655" y="39"/>
                  </a:cubicBezTo>
                  <a:cubicBezTo>
                    <a:pt x="7445" y="13"/>
                    <a:pt x="7250" y="0"/>
                    <a:pt x="7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0"/>
            <p:cNvSpPr/>
            <p:nvPr/>
          </p:nvSpPr>
          <p:spPr>
            <a:xfrm>
              <a:off x="12859350" y="1102900"/>
              <a:ext cx="226850" cy="204325"/>
            </a:xfrm>
            <a:custGeom>
              <a:avLst/>
              <a:gdLst/>
              <a:ahLst/>
              <a:cxnLst/>
              <a:rect l="l" t="t" r="r" b="b"/>
              <a:pathLst>
                <a:path w="9074" h="8173" extrusionOk="0">
                  <a:moveTo>
                    <a:pt x="5838" y="2469"/>
                  </a:moveTo>
                  <a:cubicBezTo>
                    <a:pt x="5805" y="2736"/>
                    <a:pt x="5671" y="2869"/>
                    <a:pt x="5671" y="2869"/>
                  </a:cubicBezTo>
                  <a:cubicBezTo>
                    <a:pt x="5638" y="2836"/>
                    <a:pt x="5671" y="2802"/>
                    <a:pt x="5671" y="2769"/>
                  </a:cubicBezTo>
                  <a:cubicBezTo>
                    <a:pt x="5671" y="2669"/>
                    <a:pt x="5738" y="2569"/>
                    <a:pt x="5838" y="2469"/>
                  </a:cubicBezTo>
                  <a:close/>
                  <a:moveTo>
                    <a:pt x="2202" y="2903"/>
                  </a:moveTo>
                  <a:cubicBezTo>
                    <a:pt x="2402" y="2903"/>
                    <a:pt x="2502" y="3069"/>
                    <a:pt x="2536" y="3236"/>
                  </a:cubicBezTo>
                  <a:cubicBezTo>
                    <a:pt x="2569" y="3303"/>
                    <a:pt x="2569" y="3370"/>
                    <a:pt x="2502" y="3403"/>
                  </a:cubicBezTo>
                  <a:cubicBezTo>
                    <a:pt x="2397" y="3561"/>
                    <a:pt x="2062" y="3657"/>
                    <a:pt x="1711" y="3657"/>
                  </a:cubicBezTo>
                  <a:cubicBezTo>
                    <a:pt x="1619" y="3657"/>
                    <a:pt x="1526" y="3650"/>
                    <a:pt x="1435" y="3636"/>
                  </a:cubicBezTo>
                  <a:cubicBezTo>
                    <a:pt x="1602" y="3169"/>
                    <a:pt x="1935" y="2903"/>
                    <a:pt x="2202" y="2903"/>
                  </a:cubicBezTo>
                  <a:close/>
                  <a:moveTo>
                    <a:pt x="3070" y="5538"/>
                  </a:moveTo>
                  <a:cubicBezTo>
                    <a:pt x="3136" y="5538"/>
                    <a:pt x="3203" y="5538"/>
                    <a:pt x="3270" y="5571"/>
                  </a:cubicBezTo>
                  <a:cubicBezTo>
                    <a:pt x="3370" y="5604"/>
                    <a:pt x="3403" y="5638"/>
                    <a:pt x="3403" y="5638"/>
                  </a:cubicBezTo>
                  <a:cubicBezTo>
                    <a:pt x="3403" y="5638"/>
                    <a:pt x="3403" y="5705"/>
                    <a:pt x="3336" y="5738"/>
                  </a:cubicBezTo>
                  <a:cubicBezTo>
                    <a:pt x="3170" y="5905"/>
                    <a:pt x="2869" y="6038"/>
                    <a:pt x="2502" y="6071"/>
                  </a:cubicBezTo>
                  <a:cubicBezTo>
                    <a:pt x="2603" y="5771"/>
                    <a:pt x="2803" y="5538"/>
                    <a:pt x="3070" y="5538"/>
                  </a:cubicBezTo>
                  <a:close/>
                  <a:moveTo>
                    <a:pt x="4137" y="401"/>
                  </a:moveTo>
                  <a:cubicBezTo>
                    <a:pt x="4370" y="401"/>
                    <a:pt x="4671" y="501"/>
                    <a:pt x="4938" y="701"/>
                  </a:cubicBezTo>
                  <a:cubicBezTo>
                    <a:pt x="5571" y="1101"/>
                    <a:pt x="5771" y="1568"/>
                    <a:pt x="5838" y="1935"/>
                  </a:cubicBezTo>
                  <a:cubicBezTo>
                    <a:pt x="5538" y="2135"/>
                    <a:pt x="5338" y="2402"/>
                    <a:pt x="5271" y="2636"/>
                  </a:cubicBezTo>
                  <a:cubicBezTo>
                    <a:pt x="5204" y="2836"/>
                    <a:pt x="5238" y="2969"/>
                    <a:pt x="5304" y="3103"/>
                  </a:cubicBezTo>
                  <a:cubicBezTo>
                    <a:pt x="5405" y="3269"/>
                    <a:pt x="5571" y="3303"/>
                    <a:pt x="5638" y="3303"/>
                  </a:cubicBezTo>
                  <a:cubicBezTo>
                    <a:pt x="5738" y="3303"/>
                    <a:pt x="5838" y="3269"/>
                    <a:pt x="5972" y="3136"/>
                  </a:cubicBezTo>
                  <a:cubicBezTo>
                    <a:pt x="6172" y="2903"/>
                    <a:pt x="6272" y="2569"/>
                    <a:pt x="6272" y="2169"/>
                  </a:cubicBezTo>
                  <a:cubicBezTo>
                    <a:pt x="6404" y="2119"/>
                    <a:pt x="6540" y="2094"/>
                    <a:pt x="6677" y="2094"/>
                  </a:cubicBezTo>
                  <a:cubicBezTo>
                    <a:pt x="7092" y="2094"/>
                    <a:pt x="7513" y="2325"/>
                    <a:pt x="7840" y="2802"/>
                  </a:cubicBezTo>
                  <a:cubicBezTo>
                    <a:pt x="8540" y="3803"/>
                    <a:pt x="8573" y="4837"/>
                    <a:pt x="8307" y="5371"/>
                  </a:cubicBezTo>
                  <a:cubicBezTo>
                    <a:pt x="8207" y="5571"/>
                    <a:pt x="8006" y="5805"/>
                    <a:pt x="7639" y="5805"/>
                  </a:cubicBezTo>
                  <a:cubicBezTo>
                    <a:pt x="7539" y="5805"/>
                    <a:pt x="7439" y="5805"/>
                    <a:pt x="7339" y="5771"/>
                  </a:cubicBezTo>
                  <a:cubicBezTo>
                    <a:pt x="7273" y="5771"/>
                    <a:pt x="7239" y="5738"/>
                    <a:pt x="7206" y="5738"/>
                  </a:cubicBezTo>
                  <a:cubicBezTo>
                    <a:pt x="7206" y="5338"/>
                    <a:pt x="7006" y="5204"/>
                    <a:pt x="6906" y="5137"/>
                  </a:cubicBezTo>
                  <a:cubicBezTo>
                    <a:pt x="6739" y="5037"/>
                    <a:pt x="6572" y="5004"/>
                    <a:pt x="6405" y="5004"/>
                  </a:cubicBezTo>
                  <a:cubicBezTo>
                    <a:pt x="6172" y="5004"/>
                    <a:pt x="6072" y="5137"/>
                    <a:pt x="6038" y="5271"/>
                  </a:cubicBezTo>
                  <a:cubicBezTo>
                    <a:pt x="6005" y="5504"/>
                    <a:pt x="6238" y="5771"/>
                    <a:pt x="6705" y="6005"/>
                  </a:cubicBezTo>
                  <a:cubicBezTo>
                    <a:pt x="6472" y="6672"/>
                    <a:pt x="5571" y="7773"/>
                    <a:pt x="4337" y="7773"/>
                  </a:cubicBezTo>
                  <a:cubicBezTo>
                    <a:pt x="4137" y="7773"/>
                    <a:pt x="3937" y="7739"/>
                    <a:pt x="3737" y="7673"/>
                  </a:cubicBezTo>
                  <a:cubicBezTo>
                    <a:pt x="2803" y="7372"/>
                    <a:pt x="2536" y="6839"/>
                    <a:pt x="2502" y="6505"/>
                  </a:cubicBezTo>
                  <a:cubicBezTo>
                    <a:pt x="3136" y="6472"/>
                    <a:pt x="3737" y="6105"/>
                    <a:pt x="3803" y="5705"/>
                  </a:cubicBezTo>
                  <a:cubicBezTo>
                    <a:pt x="3837" y="5604"/>
                    <a:pt x="3837" y="5338"/>
                    <a:pt x="3436" y="5171"/>
                  </a:cubicBezTo>
                  <a:cubicBezTo>
                    <a:pt x="3325" y="5127"/>
                    <a:pt x="3212" y="5107"/>
                    <a:pt x="3101" y="5107"/>
                  </a:cubicBezTo>
                  <a:cubicBezTo>
                    <a:pt x="2618" y="5107"/>
                    <a:pt x="2184" y="5495"/>
                    <a:pt x="2102" y="6038"/>
                  </a:cubicBezTo>
                  <a:cubicBezTo>
                    <a:pt x="1769" y="5971"/>
                    <a:pt x="1435" y="5738"/>
                    <a:pt x="1335" y="5104"/>
                  </a:cubicBezTo>
                  <a:cubicBezTo>
                    <a:pt x="1268" y="4737"/>
                    <a:pt x="1268" y="4370"/>
                    <a:pt x="1302" y="4037"/>
                  </a:cubicBezTo>
                  <a:lnTo>
                    <a:pt x="1302" y="4037"/>
                  </a:lnTo>
                  <a:cubicBezTo>
                    <a:pt x="1435" y="4070"/>
                    <a:pt x="1568" y="4070"/>
                    <a:pt x="1702" y="4070"/>
                  </a:cubicBezTo>
                  <a:cubicBezTo>
                    <a:pt x="2236" y="4070"/>
                    <a:pt x="2669" y="3937"/>
                    <a:pt x="2869" y="3670"/>
                  </a:cubicBezTo>
                  <a:cubicBezTo>
                    <a:pt x="2969" y="3503"/>
                    <a:pt x="3003" y="3303"/>
                    <a:pt x="2936" y="3103"/>
                  </a:cubicBezTo>
                  <a:cubicBezTo>
                    <a:pt x="2803" y="2702"/>
                    <a:pt x="2536" y="2469"/>
                    <a:pt x="2202" y="2469"/>
                  </a:cubicBezTo>
                  <a:cubicBezTo>
                    <a:pt x="1702" y="2469"/>
                    <a:pt x="1268" y="2903"/>
                    <a:pt x="1035" y="3536"/>
                  </a:cubicBezTo>
                  <a:cubicBezTo>
                    <a:pt x="835" y="3470"/>
                    <a:pt x="668" y="3336"/>
                    <a:pt x="568" y="3103"/>
                  </a:cubicBezTo>
                  <a:cubicBezTo>
                    <a:pt x="434" y="2869"/>
                    <a:pt x="468" y="2569"/>
                    <a:pt x="668" y="2202"/>
                  </a:cubicBezTo>
                  <a:cubicBezTo>
                    <a:pt x="1135" y="1201"/>
                    <a:pt x="1468" y="1068"/>
                    <a:pt x="1602" y="1068"/>
                  </a:cubicBezTo>
                  <a:cubicBezTo>
                    <a:pt x="1735" y="1068"/>
                    <a:pt x="2002" y="1135"/>
                    <a:pt x="2302" y="1902"/>
                  </a:cubicBezTo>
                  <a:cubicBezTo>
                    <a:pt x="2336" y="1969"/>
                    <a:pt x="2369" y="2069"/>
                    <a:pt x="2536" y="2069"/>
                  </a:cubicBezTo>
                  <a:cubicBezTo>
                    <a:pt x="2603" y="2069"/>
                    <a:pt x="2669" y="2035"/>
                    <a:pt x="2703" y="2002"/>
                  </a:cubicBezTo>
                  <a:cubicBezTo>
                    <a:pt x="2736" y="1935"/>
                    <a:pt x="2736" y="1868"/>
                    <a:pt x="2703" y="1768"/>
                  </a:cubicBezTo>
                  <a:cubicBezTo>
                    <a:pt x="2803" y="1502"/>
                    <a:pt x="3303" y="401"/>
                    <a:pt x="4137" y="401"/>
                  </a:cubicBezTo>
                  <a:close/>
                  <a:moveTo>
                    <a:pt x="4137" y="0"/>
                  </a:moveTo>
                  <a:cubicBezTo>
                    <a:pt x="3270" y="0"/>
                    <a:pt x="2736" y="768"/>
                    <a:pt x="2469" y="1268"/>
                  </a:cubicBezTo>
                  <a:cubicBezTo>
                    <a:pt x="2236" y="834"/>
                    <a:pt x="1935" y="634"/>
                    <a:pt x="1602" y="634"/>
                  </a:cubicBezTo>
                  <a:cubicBezTo>
                    <a:pt x="1168" y="634"/>
                    <a:pt x="701" y="1101"/>
                    <a:pt x="268" y="2035"/>
                  </a:cubicBezTo>
                  <a:cubicBezTo>
                    <a:pt x="34" y="2502"/>
                    <a:pt x="1" y="2936"/>
                    <a:pt x="167" y="3303"/>
                  </a:cubicBezTo>
                  <a:cubicBezTo>
                    <a:pt x="301" y="3570"/>
                    <a:pt x="568" y="3803"/>
                    <a:pt x="901" y="3937"/>
                  </a:cubicBezTo>
                  <a:cubicBezTo>
                    <a:pt x="835" y="4304"/>
                    <a:pt x="835" y="4737"/>
                    <a:pt x="901" y="5171"/>
                  </a:cubicBezTo>
                  <a:cubicBezTo>
                    <a:pt x="1035" y="5905"/>
                    <a:pt x="1435" y="6372"/>
                    <a:pt x="2069" y="6472"/>
                  </a:cubicBezTo>
                  <a:cubicBezTo>
                    <a:pt x="2136" y="7072"/>
                    <a:pt x="2569" y="7739"/>
                    <a:pt x="3637" y="8073"/>
                  </a:cubicBezTo>
                  <a:cubicBezTo>
                    <a:pt x="3870" y="8140"/>
                    <a:pt x="4104" y="8173"/>
                    <a:pt x="4337" y="8173"/>
                  </a:cubicBezTo>
                  <a:cubicBezTo>
                    <a:pt x="5771" y="8173"/>
                    <a:pt x="6806" y="6972"/>
                    <a:pt x="7106" y="6138"/>
                  </a:cubicBezTo>
                  <a:cubicBezTo>
                    <a:pt x="7139" y="6138"/>
                    <a:pt x="7172" y="6172"/>
                    <a:pt x="7206" y="6172"/>
                  </a:cubicBezTo>
                  <a:cubicBezTo>
                    <a:pt x="7349" y="6217"/>
                    <a:pt x="7486" y="6238"/>
                    <a:pt x="7617" y="6238"/>
                  </a:cubicBezTo>
                  <a:cubicBezTo>
                    <a:pt x="8068" y="6238"/>
                    <a:pt x="8441" y="5985"/>
                    <a:pt x="8674" y="5571"/>
                  </a:cubicBezTo>
                  <a:cubicBezTo>
                    <a:pt x="9074" y="4771"/>
                    <a:pt x="8874" y="3536"/>
                    <a:pt x="8173" y="2536"/>
                  </a:cubicBezTo>
                  <a:cubicBezTo>
                    <a:pt x="7639" y="1835"/>
                    <a:pt x="7072" y="1668"/>
                    <a:pt x="6705" y="1668"/>
                  </a:cubicBezTo>
                  <a:cubicBezTo>
                    <a:pt x="6539" y="1668"/>
                    <a:pt x="6372" y="1702"/>
                    <a:pt x="6238" y="1768"/>
                  </a:cubicBezTo>
                  <a:cubicBezTo>
                    <a:pt x="6105" y="1201"/>
                    <a:pt x="5738" y="734"/>
                    <a:pt x="5171" y="334"/>
                  </a:cubicBezTo>
                  <a:cubicBezTo>
                    <a:pt x="4804" y="101"/>
                    <a:pt x="4471" y="0"/>
                    <a:pt x="4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0"/>
            <p:cNvSpPr/>
            <p:nvPr/>
          </p:nvSpPr>
          <p:spPr>
            <a:xfrm>
              <a:off x="12939400" y="1175450"/>
              <a:ext cx="58400" cy="57575"/>
            </a:xfrm>
            <a:custGeom>
              <a:avLst/>
              <a:gdLst/>
              <a:ahLst/>
              <a:cxnLst/>
              <a:rect l="l" t="t" r="r" b="b"/>
              <a:pathLst>
                <a:path w="2336" h="2303" extrusionOk="0">
                  <a:moveTo>
                    <a:pt x="1168" y="1"/>
                  </a:moveTo>
                  <a:cubicBezTo>
                    <a:pt x="535" y="1"/>
                    <a:pt x="1" y="501"/>
                    <a:pt x="1" y="1168"/>
                  </a:cubicBezTo>
                  <a:cubicBezTo>
                    <a:pt x="1" y="1802"/>
                    <a:pt x="535" y="2302"/>
                    <a:pt x="1168" y="2302"/>
                  </a:cubicBezTo>
                  <a:cubicBezTo>
                    <a:pt x="1802" y="2302"/>
                    <a:pt x="2336" y="1802"/>
                    <a:pt x="2336" y="1168"/>
                  </a:cubicBezTo>
                  <a:cubicBezTo>
                    <a:pt x="2336" y="501"/>
                    <a:pt x="1802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0"/>
            <p:cNvSpPr/>
            <p:nvPr/>
          </p:nvSpPr>
          <p:spPr>
            <a:xfrm>
              <a:off x="12707575" y="1285125"/>
              <a:ext cx="458300" cy="387000"/>
            </a:xfrm>
            <a:custGeom>
              <a:avLst/>
              <a:gdLst/>
              <a:ahLst/>
              <a:cxnLst/>
              <a:rect l="l" t="t" r="r" b="b"/>
              <a:pathLst>
                <a:path w="18332" h="15480" extrusionOk="0">
                  <a:moveTo>
                    <a:pt x="6551" y="1"/>
                  </a:moveTo>
                  <a:cubicBezTo>
                    <a:pt x="6436" y="1"/>
                    <a:pt x="6310" y="16"/>
                    <a:pt x="6172" y="50"/>
                  </a:cubicBezTo>
                  <a:cubicBezTo>
                    <a:pt x="6172" y="50"/>
                    <a:pt x="1" y="6154"/>
                    <a:pt x="5138" y="13159"/>
                  </a:cubicBezTo>
                  <a:cubicBezTo>
                    <a:pt x="6357" y="14825"/>
                    <a:pt x="7743" y="15479"/>
                    <a:pt x="9148" y="15479"/>
                  </a:cubicBezTo>
                  <a:cubicBezTo>
                    <a:pt x="13625" y="15479"/>
                    <a:pt x="18288" y="8832"/>
                    <a:pt x="18314" y="7055"/>
                  </a:cubicBezTo>
                  <a:cubicBezTo>
                    <a:pt x="18331" y="6621"/>
                    <a:pt x="18052" y="6460"/>
                    <a:pt x="17630" y="6460"/>
                  </a:cubicBezTo>
                  <a:cubicBezTo>
                    <a:pt x="16431" y="6460"/>
                    <a:pt x="14077" y="7756"/>
                    <a:pt x="14077" y="7756"/>
                  </a:cubicBezTo>
                  <a:cubicBezTo>
                    <a:pt x="14077" y="7756"/>
                    <a:pt x="15753" y="3452"/>
                    <a:pt x="14507" y="3452"/>
                  </a:cubicBezTo>
                  <a:cubicBezTo>
                    <a:pt x="14497" y="3452"/>
                    <a:pt x="14488" y="3452"/>
                    <a:pt x="14478" y="3452"/>
                  </a:cubicBezTo>
                  <a:cubicBezTo>
                    <a:pt x="13177" y="3486"/>
                    <a:pt x="11009" y="5921"/>
                    <a:pt x="11009" y="5921"/>
                  </a:cubicBezTo>
                  <a:cubicBezTo>
                    <a:pt x="11009" y="5921"/>
                    <a:pt x="12676" y="1251"/>
                    <a:pt x="11275" y="1017"/>
                  </a:cubicBezTo>
                  <a:cubicBezTo>
                    <a:pt x="11219" y="1007"/>
                    <a:pt x="11160" y="1002"/>
                    <a:pt x="11100" y="1002"/>
                  </a:cubicBezTo>
                  <a:cubicBezTo>
                    <a:pt x="9647" y="1002"/>
                    <a:pt x="7339" y="3986"/>
                    <a:pt x="7339" y="3986"/>
                  </a:cubicBezTo>
                  <a:cubicBezTo>
                    <a:pt x="7339" y="3986"/>
                    <a:pt x="8373" y="1"/>
                    <a:pt x="6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0"/>
            <p:cNvSpPr/>
            <p:nvPr/>
          </p:nvSpPr>
          <p:spPr>
            <a:xfrm>
              <a:off x="12795150" y="1435150"/>
              <a:ext cx="276050" cy="192325"/>
            </a:xfrm>
            <a:custGeom>
              <a:avLst/>
              <a:gdLst/>
              <a:ahLst/>
              <a:cxnLst/>
              <a:rect l="l" t="t" r="r" b="b"/>
              <a:pathLst>
                <a:path w="11042" h="7693" extrusionOk="0">
                  <a:moveTo>
                    <a:pt x="3569" y="2722"/>
                  </a:moveTo>
                  <a:lnTo>
                    <a:pt x="3569" y="2722"/>
                  </a:lnTo>
                  <a:cubicBezTo>
                    <a:pt x="3403" y="3489"/>
                    <a:pt x="3002" y="4056"/>
                    <a:pt x="2802" y="4190"/>
                  </a:cubicBezTo>
                  <a:cubicBezTo>
                    <a:pt x="2802" y="4156"/>
                    <a:pt x="2802" y="4090"/>
                    <a:pt x="2836" y="3956"/>
                  </a:cubicBezTo>
                  <a:cubicBezTo>
                    <a:pt x="2902" y="3589"/>
                    <a:pt x="3169" y="3122"/>
                    <a:pt x="3569" y="2722"/>
                  </a:cubicBezTo>
                  <a:close/>
                  <a:moveTo>
                    <a:pt x="2688" y="1"/>
                  </a:moveTo>
                  <a:cubicBezTo>
                    <a:pt x="1594" y="1"/>
                    <a:pt x="217" y="865"/>
                    <a:pt x="134" y="921"/>
                  </a:cubicBezTo>
                  <a:cubicBezTo>
                    <a:pt x="34" y="954"/>
                    <a:pt x="0" y="1087"/>
                    <a:pt x="67" y="1187"/>
                  </a:cubicBezTo>
                  <a:cubicBezTo>
                    <a:pt x="110" y="1252"/>
                    <a:pt x="181" y="1289"/>
                    <a:pt x="253" y="1289"/>
                  </a:cubicBezTo>
                  <a:cubicBezTo>
                    <a:pt x="292" y="1289"/>
                    <a:pt x="332" y="1278"/>
                    <a:pt x="367" y="1254"/>
                  </a:cubicBezTo>
                  <a:cubicBezTo>
                    <a:pt x="775" y="983"/>
                    <a:pt x="1846" y="423"/>
                    <a:pt x="2644" y="423"/>
                  </a:cubicBezTo>
                  <a:cubicBezTo>
                    <a:pt x="2826" y="423"/>
                    <a:pt x="2993" y="452"/>
                    <a:pt x="3136" y="520"/>
                  </a:cubicBezTo>
                  <a:cubicBezTo>
                    <a:pt x="3403" y="620"/>
                    <a:pt x="3569" y="887"/>
                    <a:pt x="3636" y="1321"/>
                  </a:cubicBezTo>
                  <a:cubicBezTo>
                    <a:pt x="3669" y="1588"/>
                    <a:pt x="3669" y="1821"/>
                    <a:pt x="3669" y="2055"/>
                  </a:cubicBezTo>
                  <a:cubicBezTo>
                    <a:pt x="3002" y="2588"/>
                    <a:pt x="2502" y="3356"/>
                    <a:pt x="2402" y="3889"/>
                  </a:cubicBezTo>
                  <a:cubicBezTo>
                    <a:pt x="2402" y="4023"/>
                    <a:pt x="2335" y="4423"/>
                    <a:pt x="2569" y="4590"/>
                  </a:cubicBezTo>
                  <a:cubicBezTo>
                    <a:pt x="2605" y="4608"/>
                    <a:pt x="2662" y="4636"/>
                    <a:pt x="2743" y="4636"/>
                  </a:cubicBezTo>
                  <a:cubicBezTo>
                    <a:pt x="2811" y="4636"/>
                    <a:pt x="2897" y="4617"/>
                    <a:pt x="3002" y="4557"/>
                  </a:cubicBezTo>
                  <a:cubicBezTo>
                    <a:pt x="3369" y="4323"/>
                    <a:pt x="3936" y="3422"/>
                    <a:pt x="4070" y="2255"/>
                  </a:cubicBezTo>
                  <a:cubicBezTo>
                    <a:pt x="4437" y="1955"/>
                    <a:pt x="4870" y="1755"/>
                    <a:pt x="5237" y="1755"/>
                  </a:cubicBezTo>
                  <a:cubicBezTo>
                    <a:pt x="5771" y="1755"/>
                    <a:pt x="6105" y="2222"/>
                    <a:pt x="6271" y="3089"/>
                  </a:cubicBezTo>
                  <a:cubicBezTo>
                    <a:pt x="6405" y="4056"/>
                    <a:pt x="6371" y="4857"/>
                    <a:pt x="6238" y="5491"/>
                  </a:cubicBezTo>
                  <a:cubicBezTo>
                    <a:pt x="5938" y="5724"/>
                    <a:pt x="5738" y="5991"/>
                    <a:pt x="5638" y="6291"/>
                  </a:cubicBezTo>
                  <a:cubicBezTo>
                    <a:pt x="5371" y="6992"/>
                    <a:pt x="5437" y="7158"/>
                    <a:pt x="5537" y="7258"/>
                  </a:cubicBezTo>
                  <a:cubicBezTo>
                    <a:pt x="5579" y="7300"/>
                    <a:pt x="5645" y="7328"/>
                    <a:pt x="5722" y="7328"/>
                  </a:cubicBezTo>
                  <a:cubicBezTo>
                    <a:pt x="5769" y="7328"/>
                    <a:pt x="5820" y="7317"/>
                    <a:pt x="5871" y="7292"/>
                  </a:cubicBezTo>
                  <a:cubicBezTo>
                    <a:pt x="6071" y="7158"/>
                    <a:pt x="6405" y="6591"/>
                    <a:pt x="6605" y="5757"/>
                  </a:cubicBezTo>
                  <a:cubicBezTo>
                    <a:pt x="7039" y="5424"/>
                    <a:pt x="7672" y="5157"/>
                    <a:pt x="8339" y="5090"/>
                  </a:cubicBezTo>
                  <a:cubicBezTo>
                    <a:pt x="8518" y="5063"/>
                    <a:pt x="8692" y="5049"/>
                    <a:pt x="8857" y="5049"/>
                  </a:cubicBezTo>
                  <a:cubicBezTo>
                    <a:pt x="9491" y="5049"/>
                    <a:pt x="10003" y="5246"/>
                    <a:pt x="10241" y="5591"/>
                  </a:cubicBezTo>
                  <a:cubicBezTo>
                    <a:pt x="10508" y="5991"/>
                    <a:pt x="10474" y="6591"/>
                    <a:pt x="10074" y="7392"/>
                  </a:cubicBezTo>
                  <a:cubicBezTo>
                    <a:pt x="10041" y="7492"/>
                    <a:pt x="10074" y="7592"/>
                    <a:pt x="10174" y="7659"/>
                  </a:cubicBezTo>
                  <a:cubicBezTo>
                    <a:pt x="10207" y="7659"/>
                    <a:pt x="10241" y="7692"/>
                    <a:pt x="10274" y="7692"/>
                  </a:cubicBezTo>
                  <a:cubicBezTo>
                    <a:pt x="10341" y="7692"/>
                    <a:pt x="10408" y="7625"/>
                    <a:pt x="10441" y="7559"/>
                  </a:cubicBezTo>
                  <a:cubicBezTo>
                    <a:pt x="11041" y="6391"/>
                    <a:pt x="10841" y="5724"/>
                    <a:pt x="10574" y="5357"/>
                  </a:cubicBezTo>
                  <a:cubicBezTo>
                    <a:pt x="10242" y="4887"/>
                    <a:pt x="9589" y="4623"/>
                    <a:pt x="8785" y="4623"/>
                  </a:cubicBezTo>
                  <a:cubicBezTo>
                    <a:pt x="8620" y="4623"/>
                    <a:pt x="8449" y="4634"/>
                    <a:pt x="8273" y="4657"/>
                  </a:cubicBezTo>
                  <a:cubicBezTo>
                    <a:pt x="7772" y="4723"/>
                    <a:pt x="7205" y="4923"/>
                    <a:pt x="6705" y="5190"/>
                  </a:cubicBezTo>
                  <a:cubicBezTo>
                    <a:pt x="6805" y="4557"/>
                    <a:pt x="6805" y="3823"/>
                    <a:pt x="6672" y="3022"/>
                  </a:cubicBezTo>
                  <a:cubicBezTo>
                    <a:pt x="6438" y="1654"/>
                    <a:pt x="5771" y="1354"/>
                    <a:pt x="5237" y="1354"/>
                  </a:cubicBezTo>
                  <a:cubicBezTo>
                    <a:pt x="4837" y="1354"/>
                    <a:pt x="4470" y="1488"/>
                    <a:pt x="4070" y="1755"/>
                  </a:cubicBezTo>
                  <a:cubicBezTo>
                    <a:pt x="4070" y="1588"/>
                    <a:pt x="4070" y="1421"/>
                    <a:pt x="4036" y="1254"/>
                  </a:cubicBezTo>
                  <a:cubicBezTo>
                    <a:pt x="3970" y="687"/>
                    <a:pt x="3736" y="320"/>
                    <a:pt x="3303" y="120"/>
                  </a:cubicBezTo>
                  <a:cubicBezTo>
                    <a:pt x="3118" y="36"/>
                    <a:pt x="2909" y="1"/>
                    <a:pt x="2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0"/>
            <p:cNvSpPr/>
            <p:nvPr/>
          </p:nvSpPr>
          <p:spPr>
            <a:xfrm>
              <a:off x="11831950" y="1881675"/>
              <a:ext cx="642150" cy="819450"/>
            </a:xfrm>
            <a:custGeom>
              <a:avLst/>
              <a:gdLst/>
              <a:ahLst/>
              <a:cxnLst/>
              <a:rect l="l" t="t" r="r" b="b"/>
              <a:pathLst>
                <a:path w="25686" h="32778" extrusionOk="0">
                  <a:moveTo>
                    <a:pt x="2834" y="0"/>
                  </a:moveTo>
                  <a:cubicBezTo>
                    <a:pt x="2811" y="0"/>
                    <a:pt x="2790" y="2"/>
                    <a:pt x="2769" y="5"/>
                  </a:cubicBezTo>
                  <a:cubicBezTo>
                    <a:pt x="401" y="372"/>
                    <a:pt x="1" y="3207"/>
                    <a:pt x="1" y="3207"/>
                  </a:cubicBezTo>
                  <a:cubicBezTo>
                    <a:pt x="1" y="3207"/>
                    <a:pt x="18035" y="32777"/>
                    <a:pt x="20140" y="32777"/>
                  </a:cubicBezTo>
                  <a:cubicBezTo>
                    <a:pt x="20168" y="32777"/>
                    <a:pt x="20193" y="32772"/>
                    <a:pt x="20215" y="32762"/>
                  </a:cubicBezTo>
                  <a:cubicBezTo>
                    <a:pt x="21916" y="31928"/>
                    <a:pt x="25686" y="23088"/>
                    <a:pt x="25686" y="23088"/>
                  </a:cubicBezTo>
                  <a:cubicBezTo>
                    <a:pt x="25686" y="23088"/>
                    <a:pt x="5516" y="0"/>
                    <a:pt x="2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0"/>
            <p:cNvSpPr/>
            <p:nvPr/>
          </p:nvSpPr>
          <p:spPr>
            <a:xfrm>
              <a:off x="11690175" y="1803400"/>
              <a:ext cx="409450" cy="261625"/>
            </a:xfrm>
            <a:custGeom>
              <a:avLst/>
              <a:gdLst/>
              <a:ahLst/>
              <a:cxnLst/>
              <a:rect l="l" t="t" r="r" b="b"/>
              <a:pathLst>
                <a:path w="16378" h="10465" extrusionOk="0">
                  <a:moveTo>
                    <a:pt x="12060" y="0"/>
                  </a:moveTo>
                  <a:cubicBezTo>
                    <a:pt x="12054" y="0"/>
                    <a:pt x="12049" y="0"/>
                    <a:pt x="12043" y="0"/>
                  </a:cubicBezTo>
                  <a:cubicBezTo>
                    <a:pt x="2936" y="67"/>
                    <a:pt x="1" y="9040"/>
                    <a:pt x="1" y="9040"/>
                  </a:cubicBezTo>
                  <a:cubicBezTo>
                    <a:pt x="1" y="10046"/>
                    <a:pt x="480" y="10465"/>
                    <a:pt x="1255" y="10465"/>
                  </a:cubicBezTo>
                  <a:cubicBezTo>
                    <a:pt x="5127" y="10465"/>
                    <a:pt x="16378" y="0"/>
                    <a:pt x="12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0"/>
            <p:cNvSpPr/>
            <p:nvPr/>
          </p:nvSpPr>
          <p:spPr>
            <a:xfrm>
              <a:off x="12901050" y="1847600"/>
              <a:ext cx="837300" cy="887325"/>
            </a:xfrm>
            <a:custGeom>
              <a:avLst/>
              <a:gdLst/>
              <a:ahLst/>
              <a:cxnLst/>
              <a:rect l="l" t="t" r="r" b="b"/>
              <a:pathLst>
                <a:path w="33492" h="35493" extrusionOk="0">
                  <a:moveTo>
                    <a:pt x="13359" y="1"/>
                  </a:moveTo>
                  <a:cubicBezTo>
                    <a:pt x="6719" y="1"/>
                    <a:pt x="1" y="3837"/>
                    <a:pt x="1" y="3837"/>
                  </a:cubicBezTo>
                  <a:lnTo>
                    <a:pt x="1" y="9674"/>
                  </a:lnTo>
                  <a:cubicBezTo>
                    <a:pt x="1" y="9674"/>
                    <a:pt x="7004" y="5527"/>
                    <a:pt x="12874" y="5527"/>
                  </a:cubicBezTo>
                  <a:cubicBezTo>
                    <a:pt x="15443" y="5527"/>
                    <a:pt x="17795" y="6321"/>
                    <a:pt x="19248" y="8607"/>
                  </a:cubicBezTo>
                  <a:cubicBezTo>
                    <a:pt x="27920" y="22250"/>
                    <a:pt x="2569" y="29321"/>
                    <a:pt x="2569" y="29321"/>
                  </a:cubicBezTo>
                  <a:lnTo>
                    <a:pt x="2569" y="35492"/>
                  </a:lnTo>
                  <a:cubicBezTo>
                    <a:pt x="2569" y="35492"/>
                    <a:pt x="33491" y="26853"/>
                    <a:pt x="24251" y="6772"/>
                  </a:cubicBezTo>
                  <a:cubicBezTo>
                    <a:pt x="21852" y="1581"/>
                    <a:pt x="17622" y="1"/>
                    <a:pt x="13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0"/>
            <p:cNvSpPr/>
            <p:nvPr/>
          </p:nvSpPr>
          <p:spPr>
            <a:xfrm>
              <a:off x="12124150" y="1775050"/>
              <a:ext cx="1058000" cy="1189275"/>
            </a:xfrm>
            <a:custGeom>
              <a:avLst/>
              <a:gdLst/>
              <a:ahLst/>
              <a:cxnLst/>
              <a:rect l="l" t="t" r="r" b="b"/>
              <a:pathLst>
                <a:path w="42320" h="47571" extrusionOk="0">
                  <a:moveTo>
                    <a:pt x="35213" y="0"/>
                  </a:moveTo>
                  <a:lnTo>
                    <a:pt x="3123" y="2602"/>
                  </a:lnTo>
                  <a:cubicBezTo>
                    <a:pt x="3123" y="2602"/>
                    <a:pt x="1489" y="45967"/>
                    <a:pt x="355" y="47067"/>
                  </a:cubicBezTo>
                  <a:cubicBezTo>
                    <a:pt x="0" y="47422"/>
                    <a:pt x="3967" y="47571"/>
                    <a:pt x="9587" y="47571"/>
                  </a:cubicBezTo>
                  <a:cubicBezTo>
                    <a:pt x="21953" y="47571"/>
                    <a:pt x="42320" y="46849"/>
                    <a:pt x="42251" y="46000"/>
                  </a:cubicBezTo>
                  <a:cubicBezTo>
                    <a:pt x="40316" y="21549"/>
                    <a:pt x="36214" y="1001"/>
                    <a:pt x="35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0"/>
            <p:cNvSpPr/>
            <p:nvPr/>
          </p:nvSpPr>
          <p:spPr>
            <a:xfrm>
              <a:off x="12037925" y="2047425"/>
              <a:ext cx="40050" cy="42050"/>
            </a:xfrm>
            <a:custGeom>
              <a:avLst/>
              <a:gdLst/>
              <a:ahLst/>
              <a:cxnLst/>
              <a:rect l="l" t="t" r="r" b="b"/>
              <a:pathLst>
                <a:path w="1602" h="1682" extrusionOk="0">
                  <a:moveTo>
                    <a:pt x="288" y="1"/>
                  </a:moveTo>
                  <a:cubicBezTo>
                    <a:pt x="205" y="1"/>
                    <a:pt x="118" y="38"/>
                    <a:pt x="68" y="113"/>
                  </a:cubicBezTo>
                  <a:cubicBezTo>
                    <a:pt x="1" y="213"/>
                    <a:pt x="34" y="313"/>
                    <a:pt x="134" y="380"/>
                  </a:cubicBezTo>
                  <a:cubicBezTo>
                    <a:pt x="168" y="380"/>
                    <a:pt x="835" y="780"/>
                    <a:pt x="1168" y="1548"/>
                  </a:cubicBezTo>
                  <a:cubicBezTo>
                    <a:pt x="1202" y="1614"/>
                    <a:pt x="1268" y="1681"/>
                    <a:pt x="1369" y="1681"/>
                  </a:cubicBezTo>
                  <a:cubicBezTo>
                    <a:pt x="1369" y="1681"/>
                    <a:pt x="1402" y="1648"/>
                    <a:pt x="1435" y="1648"/>
                  </a:cubicBezTo>
                  <a:cubicBezTo>
                    <a:pt x="1535" y="1614"/>
                    <a:pt x="1602" y="1481"/>
                    <a:pt x="1535" y="1381"/>
                  </a:cubicBezTo>
                  <a:cubicBezTo>
                    <a:pt x="1168" y="480"/>
                    <a:pt x="401" y="47"/>
                    <a:pt x="368" y="13"/>
                  </a:cubicBezTo>
                  <a:cubicBezTo>
                    <a:pt x="343" y="5"/>
                    <a:pt x="31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0"/>
            <p:cNvSpPr/>
            <p:nvPr/>
          </p:nvSpPr>
          <p:spPr>
            <a:xfrm>
              <a:off x="11992900" y="2052700"/>
              <a:ext cx="39225" cy="41775"/>
            </a:xfrm>
            <a:custGeom>
              <a:avLst/>
              <a:gdLst/>
              <a:ahLst/>
              <a:cxnLst/>
              <a:rect l="l" t="t" r="r" b="b"/>
              <a:pathLst>
                <a:path w="1569" h="1671" extrusionOk="0">
                  <a:moveTo>
                    <a:pt x="220" y="1"/>
                  </a:moveTo>
                  <a:cubicBezTo>
                    <a:pt x="148" y="1"/>
                    <a:pt x="77" y="38"/>
                    <a:pt x="34" y="102"/>
                  </a:cubicBezTo>
                  <a:cubicBezTo>
                    <a:pt x="1" y="202"/>
                    <a:pt x="34" y="336"/>
                    <a:pt x="134" y="369"/>
                  </a:cubicBezTo>
                  <a:cubicBezTo>
                    <a:pt x="134" y="403"/>
                    <a:pt x="801" y="770"/>
                    <a:pt x="1135" y="1537"/>
                  </a:cubicBezTo>
                  <a:cubicBezTo>
                    <a:pt x="1168" y="1603"/>
                    <a:pt x="1235" y="1670"/>
                    <a:pt x="1335" y="1670"/>
                  </a:cubicBezTo>
                  <a:cubicBezTo>
                    <a:pt x="1335" y="1670"/>
                    <a:pt x="1368" y="1670"/>
                    <a:pt x="1402" y="1637"/>
                  </a:cubicBezTo>
                  <a:cubicBezTo>
                    <a:pt x="1502" y="1603"/>
                    <a:pt x="1568" y="1470"/>
                    <a:pt x="1502" y="1370"/>
                  </a:cubicBezTo>
                  <a:cubicBezTo>
                    <a:pt x="1135" y="469"/>
                    <a:pt x="368" y="36"/>
                    <a:pt x="334" y="36"/>
                  </a:cubicBezTo>
                  <a:cubicBezTo>
                    <a:pt x="299" y="12"/>
                    <a:pt x="259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0"/>
            <p:cNvSpPr/>
            <p:nvPr/>
          </p:nvSpPr>
          <p:spPr>
            <a:xfrm>
              <a:off x="11977050" y="1989875"/>
              <a:ext cx="39225" cy="42050"/>
            </a:xfrm>
            <a:custGeom>
              <a:avLst/>
              <a:gdLst/>
              <a:ahLst/>
              <a:cxnLst/>
              <a:rect l="l" t="t" r="r" b="b"/>
              <a:pathLst>
                <a:path w="1569" h="1682" extrusionOk="0">
                  <a:moveTo>
                    <a:pt x="255" y="1"/>
                  </a:moveTo>
                  <a:cubicBezTo>
                    <a:pt x="172" y="1"/>
                    <a:pt x="84" y="39"/>
                    <a:pt x="34" y="114"/>
                  </a:cubicBezTo>
                  <a:cubicBezTo>
                    <a:pt x="1" y="214"/>
                    <a:pt x="34" y="314"/>
                    <a:pt x="134" y="380"/>
                  </a:cubicBezTo>
                  <a:cubicBezTo>
                    <a:pt x="134" y="380"/>
                    <a:pt x="801" y="781"/>
                    <a:pt x="1135" y="1548"/>
                  </a:cubicBezTo>
                  <a:cubicBezTo>
                    <a:pt x="1168" y="1615"/>
                    <a:pt x="1235" y="1681"/>
                    <a:pt x="1335" y="1681"/>
                  </a:cubicBezTo>
                  <a:cubicBezTo>
                    <a:pt x="1368" y="1681"/>
                    <a:pt x="1368" y="1648"/>
                    <a:pt x="1402" y="1648"/>
                  </a:cubicBezTo>
                  <a:cubicBezTo>
                    <a:pt x="1502" y="1615"/>
                    <a:pt x="1569" y="1481"/>
                    <a:pt x="1535" y="1381"/>
                  </a:cubicBezTo>
                  <a:cubicBezTo>
                    <a:pt x="1135" y="481"/>
                    <a:pt x="368" y="47"/>
                    <a:pt x="334" y="14"/>
                  </a:cubicBezTo>
                  <a:cubicBezTo>
                    <a:pt x="309" y="5"/>
                    <a:pt x="282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0"/>
            <p:cNvSpPr/>
            <p:nvPr/>
          </p:nvSpPr>
          <p:spPr>
            <a:xfrm>
              <a:off x="12046275" y="2108575"/>
              <a:ext cx="39225" cy="41775"/>
            </a:xfrm>
            <a:custGeom>
              <a:avLst/>
              <a:gdLst/>
              <a:ahLst/>
              <a:cxnLst/>
              <a:rect l="l" t="t" r="r" b="b"/>
              <a:pathLst>
                <a:path w="1569" h="1671" extrusionOk="0">
                  <a:moveTo>
                    <a:pt x="221" y="1"/>
                  </a:moveTo>
                  <a:cubicBezTo>
                    <a:pt x="152" y="1"/>
                    <a:pt x="89" y="38"/>
                    <a:pt x="67" y="102"/>
                  </a:cubicBezTo>
                  <a:cubicBezTo>
                    <a:pt x="0" y="202"/>
                    <a:pt x="34" y="336"/>
                    <a:pt x="134" y="403"/>
                  </a:cubicBezTo>
                  <a:cubicBezTo>
                    <a:pt x="134" y="403"/>
                    <a:pt x="801" y="803"/>
                    <a:pt x="1135" y="1570"/>
                  </a:cubicBezTo>
                  <a:cubicBezTo>
                    <a:pt x="1168" y="1637"/>
                    <a:pt x="1268" y="1670"/>
                    <a:pt x="1335" y="1670"/>
                  </a:cubicBezTo>
                  <a:lnTo>
                    <a:pt x="1401" y="1670"/>
                  </a:lnTo>
                  <a:cubicBezTo>
                    <a:pt x="1535" y="1603"/>
                    <a:pt x="1568" y="1503"/>
                    <a:pt x="1535" y="1403"/>
                  </a:cubicBezTo>
                  <a:cubicBezTo>
                    <a:pt x="1135" y="503"/>
                    <a:pt x="367" y="69"/>
                    <a:pt x="334" y="36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0"/>
            <p:cNvSpPr/>
            <p:nvPr/>
          </p:nvSpPr>
          <p:spPr>
            <a:xfrm>
              <a:off x="12097150" y="2096900"/>
              <a:ext cx="39200" cy="41775"/>
            </a:xfrm>
            <a:custGeom>
              <a:avLst/>
              <a:gdLst/>
              <a:ahLst/>
              <a:cxnLst/>
              <a:rect l="l" t="t" r="r" b="b"/>
              <a:pathLst>
                <a:path w="1568" h="1671" extrusionOk="0">
                  <a:moveTo>
                    <a:pt x="221" y="1"/>
                  </a:moveTo>
                  <a:cubicBezTo>
                    <a:pt x="152" y="1"/>
                    <a:pt x="88" y="38"/>
                    <a:pt x="67" y="102"/>
                  </a:cubicBezTo>
                  <a:cubicBezTo>
                    <a:pt x="0" y="202"/>
                    <a:pt x="34" y="336"/>
                    <a:pt x="134" y="403"/>
                  </a:cubicBezTo>
                  <a:cubicBezTo>
                    <a:pt x="134" y="403"/>
                    <a:pt x="801" y="803"/>
                    <a:pt x="1134" y="1537"/>
                  </a:cubicBezTo>
                  <a:cubicBezTo>
                    <a:pt x="1168" y="1637"/>
                    <a:pt x="1268" y="1670"/>
                    <a:pt x="1335" y="1670"/>
                  </a:cubicBezTo>
                  <a:lnTo>
                    <a:pt x="1435" y="1670"/>
                  </a:lnTo>
                  <a:cubicBezTo>
                    <a:pt x="1535" y="1603"/>
                    <a:pt x="1568" y="1503"/>
                    <a:pt x="1535" y="1370"/>
                  </a:cubicBezTo>
                  <a:cubicBezTo>
                    <a:pt x="1134" y="503"/>
                    <a:pt x="367" y="36"/>
                    <a:pt x="334" y="36"/>
                  </a:cubicBezTo>
                  <a:cubicBezTo>
                    <a:pt x="298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0"/>
            <p:cNvSpPr/>
            <p:nvPr/>
          </p:nvSpPr>
          <p:spPr>
            <a:xfrm>
              <a:off x="12113000" y="2151950"/>
              <a:ext cx="39200" cy="41750"/>
            </a:xfrm>
            <a:custGeom>
              <a:avLst/>
              <a:gdLst/>
              <a:ahLst/>
              <a:cxnLst/>
              <a:rect l="l" t="t" r="r" b="b"/>
              <a:pathLst>
                <a:path w="1568" h="1670" extrusionOk="0">
                  <a:moveTo>
                    <a:pt x="221" y="0"/>
                  </a:moveTo>
                  <a:cubicBezTo>
                    <a:pt x="152" y="0"/>
                    <a:pt x="88" y="37"/>
                    <a:pt x="67" y="102"/>
                  </a:cubicBezTo>
                  <a:cubicBezTo>
                    <a:pt x="0" y="202"/>
                    <a:pt x="33" y="335"/>
                    <a:pt x="133" y="402"/>
                  </a:cubicBezTo>
                  <a:cubicBezTo>
                    <a:pt x="133" y="402"/>
                    <a:pt x="801" y="769"/>
                    <a:pt x="1134" y="1536"/>
                  </a:cubicBezTo>
                  <a:cubicBezTo>
                    <a:pt x="1168" y="1636"/>
                    <a:pt x="1268" y="1670"/>
                    <a:pt x="1334" y="1670"/>
                  </a:cubicBezTo>
                  <a:lnTo>
                    <a:pt x="1401" y="1670"/>
                  </a:lnTo>
                  <a:cubicBezTo>
                    <a:pt x="1534" y="1603"/>
                    <a:pt x="1568" y="1470"/>
                    <a:pt x="1534" y="1369"/>
                  </a:cubicBezTo>
                  <a:cubicBezTo>
                    <a:pt x="1134" y="502"/>
                    <a:pt x="367" y="35"/>
                    <a:pt x="334" y="35"/>
                  </a:cubicBezTo>
                  <a:cubicBezTo>
                    <a:pt x="298" y="12"/>
                    <a:pt x="259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0"/>
            <p:cNvSpPr/>
            <p:nvPr/>
          </p:nvSpPr>
          <p:spPr>
            <a:xfrm>
              <a:off x="12983600" y="1928200"/>
              <a:ext cx="19225" cy="52025"/>
            </a:xfrm>
            <a:custGeom>
              <a:avLst/>
              <a:gdLst/>
              <a:ahLst/>
              <a:cxnLst/>
              <a:rect l="l" t="t" r="r" b="b"/>
              <a:pathLst>
                <a:path w="769" h="2081" extrusionOk="0">
                  <a:moveTo>
                    <a:pt x="209" y="0"/>
                  </a:moveTo>
                  <a:cubicBezTo>
                    <a:pt x="183" y="0"/>
                    <a:pt x="158" y="4"/>
                    <a:pt x="134" y="12"/>
                  </a:cubicBezTo>
                  <a:cubicBezTo>
                    <a:pt x="34" y="79"/>
                    <a:pt x="1" y="179"/>
                    <a:pt x="34" y="312"/>
                  </a:cubicBezTo>
                  <a:cubicBezTo>
                    <a:pt x="34" y="312"/>
                    <a:pt x="334" y="1013"/>
                    <a:pt x="134" y="1813"/>
                  </a:cubicBezTo>
                  <a:cubicBezTo>
                    <a:pt x="134" y="1947"/>
                    <a:pt x="201" y="2047"/>
                    <a:pt x="301" y="2080"/>
                  </a:cubicBezTo>
                  <a:lnTo>
                    <a:pt x="334" y="2080"/>
                  </a:lnTo>
                  <a:cubicBezTo>
                    <a:pt x="435" y="2080"/>
                    <a:pt x="535" y="2014"/>
                    <a:pt x="568" y="1913"/>
                  </a:cubicBezTo>
                  <a:cubicBezTo>
                    <a:pt x="768" y="979"/>
                    <a:pt x="435" y="179"/>
                    <a:pt x="401" y="145"/>
                  </a:cubicBezTo>
                  <a:cubicBezTo>
                    <a:pt x="376" y="44"/>
                    <a:pt x="292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0"/>
            <p:cNvSpPr/>
            <p:nvPr/>
          </p:nvSpPr>
          <p:spPr>
            <a:xfrm>
              <a:off x="12943575" y="1904925"/>
              <a:ext cx="19200" cy="51950"/>
            </a:xfrm>
            <a:custGeom>
              <a:avLst/>
              <a:gdLst/>
              <a:ahLst/>
              <a:cxnLst/>
              <a:rect l="l" t="t" r="r" b="b"/>
              <a:pathLst>
                <a:path w="768" h="2078" extrusionOk="0">
                  <a:moveTo>
                    <a:pt x="202" y="0"/>
                  </a:moveTo>
                  <a:cubicBezTo>
                    <a:pt x="180" y="0"/>
                    <a:pt x="158" y="3"/>
                    <a:pt x="134" y="9"/>
                  </a:cubicBezTo>
                  <a:cubicBezTo>
                    <a:pt x="34" y="76"/>
                    <a:pt x="1" y="176"/>
                    <a:pt x="34" y="309"/>
                  </a:cubicBezTo>
                  <a:cubicBezTo>
                    <a:pt x="34" y="309"/>
                    <a:pt x="334" y="1010"/>
                    <a:pt x="168" y="1844"/>
                  </a:cubicBezTo>
                  <a:cubicBezTo>
                    <a:pt x="134" y="1944"/>
                    <a:pt x="201" y="2044"/>
                    <a:pt x="301" y="2077"/>
                  </a:cubicBezTo>
                  <a:lnTo>
                    <a:pt x="368" y="2077"/>
                  </a:lnTo>
                  <a:cubicBezTo>
                    <a:pt x="468" y="2077"/>
                    <a:pt x="534" y="2011"/>
                    <a:pt x="568" y="1910"/>
                  </a:cubicBezTo>
                  <a:cubicBezTo>
                    <a:pt x="768" y="976"/>
                    <a:pt x="434" y="176"/>
                    <a:pt x="434" y="142"/>
                  </a:cubicBezTo>
                  <a:cubicBezTo>
                    <a:pt x="379" y="60"/>
                    <a:pt x="302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0"/>
            <p:cNvSpPr/>
            <p:nvPr/>
          </p:nvSpPr>
          <p:spPr>
            <a:xfrm>
              <a:off x="12968600" y="1845625"/>
              <a:ext cx="20050" cy="52025"/>
            </a:xfrm>
            <a:custGeom>
              <a:avLst/>
              <a:gdLst/>
              <a:ahLst/>
              <a:cxnLst/>
              <a:rect l="l" t="t" r="r" b="b"/>
              <a:pathLst>
                <a:path w="802" h="2081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46"/>
                    <a:pt x="0" y="179"/>
                    <a:pt x="34" y="280"/>
                  </a:cubicBezTo>
                  <a:cubicBezTo>
                    <a:pt x="34" y="280"/>
                    <a:pt x="334" y="1013"/>
                    <a:pt x="167" y="1814"/>
                  </a:cubicBezTo>
                  <a:cubicBezTo>
                    <a:pt x="134" y="1914"/>
                    <a:pt x="201" y="2047"/>
                    <a:pt x="301" y="2081"/>
                  </a:cubicBezTo>
                  <a:lnTo>
                    <a:pt x="367" y="2081"/>
                  </a:lnTo>
                  <a:cubicBezTo>
                    <a:pt x="467" y="2081"/>
                    <a:pt x="534" y="2014"/>
                    <a:pt x="568" y="1914"/>
                  </a:cubicBezTo>
                  <a:cubicBezTo>
                    <a:pt x="801" y="980"/>
                    <a:pt x="434" y="146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0"/>
            <p:cNvSpPr/>
            <p:nvPr/>
          </p:nvSpPr>
          <p:spPr>
            <a:xfrm>
              <a:off x="12952750" y="1982375"/>
              <a:ext cx="20050" cy="52050"/>
            </a:xfrm>
            <a:custGeom>
              <a:avLst/>
              <a:gdLst/>
              <a:ahLst/>
              <a:cxnLst/>
              <a:rect l="l" t="t" r="r" b="b"/>
              <a:pathLst>
                <a:path w="802" h="2082" extrusionOk="0">
                  <a:moveTo>
                    <a:pt x="242" y="1"/>
                  </a:moveTo>
                  <a:cubicBezTo>
                    <a:pt x="217" y="1"/>
                    <a:pt x="192" y="5"/>
                    <a:pt x="167" y="13"/>
                  </a:cubicBezTo>
                  <a:cubicBezTo>
                    <a:pt x="34" y="47"/>
                    <a:pt x="1" y="180"/>
                    <a:pt x="34" y="280"/>
                  </a:cubicBezTo>
                  <a:cubicBezTo>
                    <a:pt x="34" y="280"/>
                    <a:pt x="334" y="1014"/>
                    <a:pt x="167" y="1815"/>
                  </a:cubicBezTo>
                  <a:cubicBezTo>
                    <a:pt x="134" y="1915"/>
                    <a:pt x="201" y="2048"/>
                    <a:pt x="301" y="2081"/>
                  </a:cubicBezTo>
                  <a:lnTo>
                    <a:pt x="368" y="2081"/>
                  </a:lnTo>
                  <a:cubicBezTo>
                    <a:pt x="468" y="2081"/>
                    <a:pt x="534" y="2015"/>
                    <a:pt x="568" y="1915"/>
                  </a:cubicBezTo>
                  <a:cubicBezTo>
                    <a:pt x="801" y="981"/>
                    <a:pt x="434" y="147"/>
                    <a:pt x="434" y="113"/>
                  </a:cubicBezTo>
                  <a:cubicBezTo>
                    <a:pt x="384" y="38"/>
                    <a:pt x="315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0"/>
            <p:cNvSpPr/>
            <p:nvPr/>
          </p:nvSpPr>
          <p:spPr>
            <a:xfrm>
              <a:off x="13000300" y="2003250"/>
              <a:ext cx="20025" cy="52025"/>
            </a:xfrm>
            <a:custGeom>
              <a:avLst/>
              <a:gdLst/>
              <a:ahLst/>
              <a:cxnLst/>
              <a:rect l="l" t="t" r="r" b="b"/>
              <a:pathLst>
                <a:path w="801" h="2081" extrusionOk="0">
                  <a:moveTo>
                    <a:pt x="242" y="0"/>
                  </a:moveTo>
                  <a:cubicBezTo>
                    <a:pt x="216" y="0"/>
                    <a:pt x="190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67" y="312"/>
                    <a:pt x="367" y="1013"/>
                    <a:pt x="167" y="1814"/>
                  </a:cubicBezTo>
                  <a:cubicBezTo>
                    <a:pt x="133" y="1947"/>
                    <a:pt x="200" y="2047"/>
                    <a:pt x="334" y="2080"/>
                  </a:cubicBezTo>
                  <a:lnTo>
                    <a:pt x="367" y="2080"/>
                  </a:lnTo>
                  <a:cubicBezTo>
                    <a:pt x="467" y="2080"/>
                    <a:pt x="567" y="2014"/>
                    <a:pt x="567" y="1914"/>
                  </a:cubicBezTo>
                  <a:cubicBezTo>
                    <a:pt x="801" y="980"/>
                    <a:pt x="467" y="179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0"/>
            <p:cNvSpPr/>
            <p:nvPr/>
          </p:nvSpPr>
          <p:spPr>
            <a:xfrm>
              <a:off x="12980275" y="2056625"/>
              <a:ext cx="20050" cy="52025"/>
            </a:xfrm>
            <a:custGeom>
              <a:avLst/>
              <a:gdLst/>
              <a:ahLst/>
              <a:cxnLst/>
              <a:rect l="l" t="t" r="r" b="b"/>
              <a:pathLst>
                <a:path w="802" h="2081" extrusionOk="0">
                  <a:moveTo>
                    <a:pt x="238" y="0"/>
                  </a:moveTo>
                  <a:cubicBezTo>
                    <a:pt x="214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34" y="312"/>
                    <a:pt x="334" y="1013"/>
                    <a:pt x="167" y="1813"/>
                  </a:cubicBezTo>
                  <a:cubicBezTo>
                    <a:pt x="134" y="1947"/>
                    <a:pt x="201" y="2047"/>
                    <a:pt x="301" y="2080"/>
                  </a:cubicBezTo>
                  <a:lnTo>
                    <a:pt x="367" y="2080"/>
                  </a:lnTo>
                  <a:cubicBezTo>
                    <a:pt x="467" y="2080"/>
                    <a:pt x="534" y="2014"/>
                    <a:pt x="568" y="1913"/>
                  </a:cubicBezTo>
                  <a:cubicBezTo>
                    <a:pt x="801" y="979"/>
                    <a:pt x="434" y="1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0"/>
            <p:cNvSpPr/>
            <p:nvPr/>
          </p:nvSpPr>
          <p:spPr>
            <a:xfrm>
              <a:off x="11779425" y="1851775"/>
              <a:ext cx="150125" cy="140125"/>
            </a:xfrm>
            <a:custGeom>
              <a:avLst/>
              <a:gdLst/>
              <a:ahLst/>
              <a:cxnLst/>
              <a:rect l="l" t="t" r="r" b="b"/>
              <a:pathLst>
                <a:path w="6005" h="5605" extrusionOk="0">
                  <a:moveTo>
                    <a:pt x="5337" y="0"/>
                  </a:moveTo>
                  <a:cubicBezTo>
                    <a:pt x="5237" y="0"/>
                    <a:pt x="5137" y="100"/>
                    <a:pt x="5137" y="200"/>
                  </a:cubicBezTo>
                  <a:cubicBezTo>
                    <a:pt x="5137" y="334"/>
                    <a:pt x="5237" y="434"/>
                    <a:pt x="5337" y="434"/>
                  </a:cubicBezTo>
                  <a:cubicBezTo>
                    <a:pt x="5504" y="434"/>
                    <a:pt x="5537" y="467"/>
                    <a:pt x="5571" y="467"/>
                  </a:cubicBezTo>
                  <a:cubicBezTo>
                    <a:pt x="5571" y="467"/>
                    <a:pt x="5604" y="501"/>
                    <a:pt x="5604" y="567"/>
                  </a:cubicBezTo>
                  <a:cubicBezTo>
                    <a:pt x="5604" y="1568"/>
                    <a:pt x="1635" y="5204"/>
                    <a:pt x="200" y="5204"/>
                  </a:cubicBezTo>
                  <a:cubicBezTo>
                    <a:pt x="67" y="5204"/>
                    <a:pt x="0" y="5271"/>
                    <a:pt x="0" y="5404"/>
                  </a:cubicBezTo>
                  <a:cubicBezTo>
                    <a:pt x="0" y="5504"/>
                    <a:pt x="67" y="5604"/>
                    <a:pt x="200" y="5604"/>
                  </a:cubicBezTo>
                  <a:cubicBezTo>
                    <a:pt x="1768" y="5604"/>
                    <a:pt x="6004" y="1935"/>
                    <a:pt x="6004" y="567"/>
                  </a:cubicBezTo>
                  <a:cubicBezTo>
                    <a:pt x="6004" y="334"/>
                    <a:pt x="5904" y="200"/>
                    <a:pt x="5838" y="134"/>
                  </a:cubicBezTo>
                  <a:cubicBezTo>
                    <a:pt x="5704" y="34"/>
                    <a:pt x="5537" y="0"/>
                    <a:pt x="5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0"/>
            <p:cNvSpPr/>
            <p:nvPr/>
          </p:nvSpPr>
          <p:spPr>
            <a:xfrm>
              <a:off x="12447400" y="2768250"/>
              <a:ext cx="946525" cy="389475"/>
            </a:xfrm>
            <a:custGeom>
              <a:avLst/>
              <a:gdLst/>
              <a:ahLst/>
              <a:cxnLst/>
              <a:rect l="l" t="t" r="r" b="b"/>
              <a:pathLst>
                <a:path w="37861" h="15579" extrusionOk="0">
                  <a:moveTo>
                    <a:pt x="37660" y="1"/>
                  </a:moveTo>
                  <a:cubicBezTo>
                    <a:pt x="37527" y="1"/>
                    <a:pt x="37460" y="101"/>
                    <a:pt x="37460" y="234"/>
                  </a:cubicBezTo>
                  <a:lnTo>
                    <a:pt x="37460" y="301"/>
                  </a:lnTo>
                  <a:cubicBezTo>
                    <a:pt x="37460" y="434"/>
                    <a:pt x="37460" y="668"/>
                    <a:pt x="37394" y="1001"/>
                  </a:cubicBezTo>
                  <a:cubicBezTo>
                    <a:pt x="37360" y="1135"/>
                    <a:pt x="37460" y="1235"/>
                    <a:pt x="37560" y="1268"/>
                  </a:cubicBezTo>
                  <a:lnTo>
                    <a:pt x="37594" y="1268"/>
                  </a:lnTo>
                  <a:cubicBezTo>
                    <a:pt x="37694" y="1268"/>
                    <a:pt x="37794" y="1168"/>
                    <a:pt x="37794" y="1068"/>
                  </a:cubicBezTo>
                  <a:cubicBezTo>
                    <a:pt x="37861" y="701"/>
                    <a:pt x="37861" y="434"/>
                    <a:pt x="37861" y="301"/>
                  </a:cubicBezTo>
                  <a:cubicBezTo>
                    <a:pt x="37861" y="234"/>
                    <a:pt x="37861" y="201"/>
                    <a:pt x="37861" y="201"/>
                  </a:cubicBezTo>
                  <a:cubicBezTo>
                    <a:pt x="37861" y="101"/>
                    <a:pt x="37761" y="1"/>
                    <a:pt x="37660" y="1"/>
                  </a:cubicBezTo>
                  <a:close/>
                  <a:moveTo>
                    <a:pt x="28054" y="1102"/>
                  </a:moveTo>
                  <a:cubicBezTo>
                    <a:pt x="27753" y="1102"/>
                    <a:pt x="27553" y="1268"/>
                    <a:pt x="27453" y="1569"/>
                  </a:cubicBezTo>
                  <a:cubicBezTo>
                    <a:pt x="27420" y="1669"/>
                    <a:pt x="27487" y="1769"/>
                    <a:pt x="27620" y="1802"/>
                  </a:cubicBezTo>
                  <a:cubicBezTo>
                    <a:pt x="27620" y="1802"/>
                    <a:pt x="27653" y="1835"/>
                    <a:pt x="27653" y="1835"/>
                  </a:cubicBezTo>
                  <a:cubicBezTo>
                    <a:pt x="27753" y="1835"/>
                    <a:pt x="27853" y="1769"/>
                    <a:pt x="27853" y="1669"/>
                  </a:cubicBezTo>
                  <a:cubicBezTo>
                    <a:pt x="27887" y="1535"/>
                    <a:pt x="27954" y="1502"/>
                    <a:pt x="28054" y="1502"/>
                  </a:cubicBezTo>
                  <a:cubicBezTo>
                    <a:pt x="28120" y="1502"/>
                    <a:pt x="28187" y="1535"/>
                    <a:pt x="28254" y="1569"/>
                  </a:cubicBezTo>
                  <a:cubicBezTo>
                    <a:pt x="28277" y="1574"/>
                    <a:pt x="28300" y="1577"/>
                    <a:pt x="28321" y="1577"/>
                  </a:cubicBezTo>
                  <a:cubicBezTo>
                    <a:pt x="28421" y="1577"/>
                    <a:pt x="28493" y="1517"/>
                    <a:pt x="28521" y="1435"/>
                  </a:cubicBezTo>
                  <a:cubicBezTo>
                    <a:pt x="28587" y="1335"/>
                    <a:pt x="28521" y="1202"/>
                    <a:pt x="28421" y="1168"/>
                  </a:cubicBezTo>
                  <a:cubicBezTo>
                    <a:pt x="28287" y="1135"/>
                    <a:pt x="28154" y="1102"/>
                    <a:pt x="28054" y="1102"/>
                  </a:cubicBezTo>
                  <a:close/>
                  <a:moveTo>
                    <a:pt x="29064" y="1566"/>
                  </a:moveTo>
                  <a:cubicBezTo>
                    <a:pt x="28995" y="1566"/>
                    <a:pt x="28929" y="1594"/>
                    <a:pt x="28888" y="1635"/>
                  </a:cubicBezTo>
                  <a:cubicBezTo>
                    <a:pt x="28821" y="1735"/>
                    <a:pt x="28854" y="1869"/>
                    <a:pt x="28954" y="1936"/>
                  </a:cubicBezTo>
                  <a:cubicBezTo>
                    <a:pt x="29154" y="2102"/>
                    <a:pt x="29355" y="2269"/>
                    <a:pt x="29488" y="2469"/>
                  </a:cubicBezTo>
                  <a:cubicBezTo>
                    <a:pt x="29521" y="2536"/>
                    <a:pt x="29588" y="2569"/>
                    <a:pt x="29655" y="2569"/>
                  </a:cubicBezTo>
                  <a:cubicBezTo>
                    <a:pt x="29688" y="2569"/>
                    <a:pt x="29755" y="2536"/>
                    <a:pt x="29788" y="2536"/>
                  </a:cubicBezTo>
                  <a:cubicBezTo>
                    <a:pt x="29888" y="2436"/>
                    <a:pt x="29888" y="2336"/>
                    <a:pt x="29822" y="2236"/>
                  </a:cubicBezTo>
                  <a:cubicBezTo>
                    <a:pt x="29655" y="2002"/>
                    <a:pt x="29421" y="1802"/>
                    <a:pt x="29188" y="1602"/>
                  </a:cubicBezTo>
                  <a:cubicBezTo>
                    <a:pt x="29150" y="1576"/>
                    <a:pt x="29106" y="1566"/>
                    <a:pt x="29064" y="1566"/>
                  </a:cubicBezTo>
                  <a:close/>
                  <a:moveTo>
                    <a:pt x="37386" y="1657"/>
                  </a:moveTo>
                  <a:cubicBezTo>
                    <a:pt x="37303" y="1657"/>
                    <a:pt x="37219" y="1700"/>
                    <a:pt x="37193" y="1802"/>
                  </a:cubicBezTo>
                  <a:cubicBezTo>
                    <a:pt x="37127" y="2036"/>
                    <a:pt x="36993" y="2302"/>
                    <a:pt x="36893" y="2536"/>
                  </a:cubicBezTo>
                  <a:cubicBezTo>
                    <a:pt x="36827" y="2636"/>
                    <a:pt x="36860" y="2769"/>
                    <a:pt x="36960" y="2803"/>
                  </a:cubicBezTo>
                  <a:cubicBezTo>
                    <a:pt x="36993" y="2836"/>
                    <a:pt x="37027" y="2836"/>
                    <a:pt x="37060" y="2836"/>
                  </a:cubicBezTo>
                  <a:cubicBezTo>
                    <a:pt x="37127" y="2836"/>
                    <a:pt x="37227" y="2803"/>
                    <a:pt x="37260" y="2736"/>
                  </a:cubicBezTo>
                  <a:cubicBezTo>
                    <a:pt x="37394" y="2469"/>
                    <a:pt x="37494" y="2202"/>
                    <a:pt x="37594" y="1936"/>
                  </a:cubicBezTo>
                  <a:cubicBezTo>
                    <a:pt x="37627" y="1802"/>
                    <a:pt x="37560" y="1702"/>
                    <a:pt x="37460" y="1669"/>
                  </a:cubicBezTo>
                  <a:cubicBezTo>
                    <a:pt x="37437" y="1661"/>
                    <a:pt x="37411" y="1657"/>
                    <a:pt x="37386" y="1657"/>
                  </a:cubicBezTo>
                  <a:close/>
                  <a:moveTo>
                    <a:pt x="27742" y="2227"/>
                  </a:moveTo>
                  <a:cubicBezTo>
                    <a:pt x="27723" y="2227"/>
                    <a:pt x="27704" y="2230"/>
                    <a:pt x="27687" y="2236"/>
                  </a:cubicBezTo>
                  <a:cubicBezTo>
                    <a:pt x="27587" y="2269"/>
                    <a:pt x="27520" y="2403"/>
                    <a:pt x="27553" y="2503"/>
                  </a:cubicBezTo>
                  <a:cubicBezTo>
                    <a:pt x="27653" y="2769"/>
                    <a:pt x="27753" y="3036"/>
                    <a:pt x="27920" y="3303"/>
                  </a:cubicBezTo>
                  <a:cubicBezTo>
                    <a:pt x="27954" y="3370"/>
                    <a:pt x="28020" y="3403"/>
                    <a:pt x="28120" y="3403"/>
                  </a:cubicBezTo>
                  <a:cubicBezTo>
                    <a:pt x="28154" y="3403"/>
                    <a:pt x="28187" y="3370"/>
                    <a:pt x="28220" y="3370"/>
                  </a:cubicBezTo>
                  <a:cubicBezTo>
                    <a:pt x="28320" y="3303"/>
                    <a:pt x="28354" y="3170"/>
                    <a:pt x="28287" y="3070"/>
                  </a:cubicBezTo>
                  <a:cubicBezTo>
                    <a:pt x="28154" y="2836"/>
                    <a:pt x="28020" y="2603"/>
                    <a:pt x="27954" y="2369"/>
                  </a:cubicBezTo>
                  <a:cubicBezTo>
                    <a:pt x="27926" y="2287"/>
                    <a:pt x="27831" y="2227"/>
                    <a:pt x="27742" y="2227"/>
                  </a:cubicBezTo>
                  <a:close/>
                  <a:moveTo>
                    <a:pt x="30023" y="2894"/>
                  </a:moveTo>
                  <a:cubicBezTo>
                    <a:pt x="30001" y="2894"/>
                    <a:pt x="29979" y="2897"/>
                    <a:pt x="29955" y="2903"/>
                  </a:cubicBezTo>
                  <a:cubicBezTo>
                    <a:pt x="29855" y="2936"/>
                    <a:pt x="29788" y="3036"/>
                    <a:pt x="29822" y="3136"/>
                  </a:cubicBezTo>
                  <a:cubicBezTo>
                    <a:pt x="29855" y="3303"/>
                    <a:pt x="29888" y="3470"/>
                    <a:pt x="29888" y="3603"/>
                  </a:cubicBezTo>
                  <a:cubicBezTo>
                    <a:pt x="29888" y="3703"/>
                    <a:pt x="29888" y="3804"/>
                    <a:pt x="29855" y="3904"/>
                  </a:cubicBezTo>
                  <a:cubicBezTo>
                    <a:pt x="29855" y="4004"/>
                    <a:pt x="29922" y="4104"/>
                    <a:pt x="30022" y="4137"/>
                  </a:cubicBezTo>
                  <a:lnTo>
                    <a:pt x="30055" y="4137"/>
                  </a:lnTo>
                  <a:cubicBezTo>
                    <a:pt x="30155" y="4137"/>
                    <a:pt x="30255" y="4070"/>
                    <a:pt x="30289" y="3970"/>
                  </a:cubicBezTo>
                  <a:cubicBezTo>
                    <a:pt x="30289" y="3837"/>
                    <a:pt x="30289" y="3737"/>
                    <a:pt x="30289" y="3603"/>
                  </a:cubicBezTo>
                  <a:cubicBezTo>
                    <a:pt x="30289" y="3403"/>
                    <a:pt x="30289" y="3236"/>
                    <a:pt x="30222" y="3036"/>
                  </a:cubicBezTo>
                  <a:cubicBezTo>
                    <a:pt x="30194" y="2954"/>
                    <a:pt x="30122" y="2894"/>
                    <a:pt x="30023" y="2894"/>
                  </a:cubicBezTo>
                  <a:close/>
                  <a:moveTo>
                    <a:pt x="36614" y="3123"/>
                  </a:moveTo>
                  <a:cubicBezTo>
                    <a:pt x="36553" y="3123"/>
                    <a:pt x="36496" y="3148"/>
                    <a:pt x="36460" y="3203"/>
                  </a:cubicBezTo>
                  <a:cubicBezTo>
                    <a:pt x="36293" y="3403"/>
                    <a:pt x="36126" y="3603"/>
                    <a:pt x="35926" y="3770"/>
                  </a:cubicBezTo>
                  <a:cubicBezTo>
                    <a:pt x="35826" y="3870"/>
                    <a:pt x="35826" y="4004"/>
                    <a:pt x="35893" y="4070"/>
                  </a:cubicBezTo>
                  <a:cubicBezTo>
                    <a:pt x="35959" y="4137"/>
                    <a:pt x="35993" y="4137"/>
                    <a:pt x="36059" y="4137"/>
                  </a:cubicBezTo>
                  <a:cubicBezTo>
                    <a:pt x="36093" y="4137"/>
                    <a:pt x="36159" y="4137"/>
                    <a:pt x="36193" y="4104"/>
                  </a:cubicBezTo>
                  <a:cubicBezTo>
                    <a:pt x="36426" y="3904"/>
                    <a:pt x="36593" y="3670"/>
                    <a:pt x="36793" y="3437"/>
                  </a:cubicBezTo>
                  <a:cubicBezTo>
                    <a:pt x="36860" y="3370"/>
                    <a:pt x="36827" y="3236"/>
                    <a:pt x="36760" y="3170"/>
                  </a:cubicBezTo>
                  <a:cubicBezTo>
                    <a:pt x="36715" y="3140"/>
                    <a:pt x="36663" y="3123"/>
                    <a:pt x="36614" y="3123"/>
                  </a:cubicBezTo>
                  <a:close/>
                  <a:moveTo>
                    <a:pt x="1581" y="3323"/>
                  </a:moveTo>
                  <a:cubicBezTo>
                    <a:pt x="1531" y="3323"/>
                    <a:pt x="1480" y="3340"/>
                    <a:pt x="1435" y="3370"/>
                  </a:cubicBezTo>
                  <a:cubicBezTo>
                    <a:pt x="1201" y="3537"/>
                    <a:pt x="1001" y="3737"/>
                    <a:pt x="801" y="3970"/>
                  </a:cubicBezTo>
                  <a:cubicBezTo>
                    <a:pt x="734" y="4070"/>
                    <a:pt x="767" y="4204"/>
                    <a:pt x="834" y="4271"/>
                  </a:cubicBezTo>
                  <a:cubicBezTo>
                    <a:pt x="868" y="4304"/>
                    <a:pt x="934" y="4304"/>
                    <a:pt x="968" y="4304"/>
                  </a:cubicBezTo>
                  <a:cubicBezTo>
                    <a:pt x="1034" y="4304"/>
                    <a:pt x="1101" y="4271"/>
                    <a:pt x="1134" y="4237"/>
                  </a:cubicBezTo>
                  <a:cubicBezTo>
                    <a:pt x="1301" y="4037"/>
                    <a:pt x="1501" y="3837"/>
                    <a:pt x="1701" y="3703"/>
                  </a:cubicBezTo>
                  <a:cubicBezTo>
                    <a:pt x="1802" y="3637"/>
                    <a:pt x="1802" y="3503"/>
                    <a:pt x="1735" y="3403"/>
                  </a:cubicBezTo>
                  <a:cubicBezTo>
                    <a:pt x="1698" y="3348"/>
                    <a:pt x="1641" y="3323"/>
                    <a:pt x="1581" y="3323"/>
                  </a:cubicBezTo>
                  <a:close/>
                  <a:moveTo>
                    <a:pt x="14711" y="3804"/>
                  </a:moveTo>
                  <a:cubicBezTo>
                    <a:pt x="14577" y="3804"/>
                    <a:pt x="14511" y="3904"/>
                    <a:pt x="14511" y="4004"/>
                  </a:cubicBezTo>
                  <a:cubicBezTo>
                    <a:pt x="14511" y="4137"/>
                    <a:pt x="14577" y="4204"/>
                    <a:pt x="14711" y="4204"/>
                  </a:cubicBezTo>
                  <a:cubicBezTo>
                    <a:pt x="14911" y="4204"/>
                    <a:pt x="15178" y="4271"/>
                    <a:pt x="15445" y="4371"/>
                  </a:cubicBezTo>
                  <a:cubicBezTo>
                    <a:pt x="15478" y="4371"/>
                    <a:pt x="15511" y="4404"/>
                    <a:pt x="15511" y="4404"/>
                  </a:cubicBezTo>
                  <a:cubicBezTo>
                    <a:pt x="15611" y="4404"/>
                    <a:pt x="15678" y="4337"/>
                    <a:pt x="15711" y="4237"/>
                  </a:cubicBezTo>
                  <a:cubicBezTo>
                    <a:pt x="15745" y="4137"/>
                    <a:pt x="15711" y="4037"/>
                    <a:pt x="15578" y="3970"/>
                  </a:cubicBezTo>
                  <a:cubicBezTo>
                    <a:pt x="15278" y="3870"/>
                    <a:pt x="14978" y="3804"/>
                    <a:pt x="14711" y="3804"/>
                  </a:cubicBezTo>
                  <a:close/>
                  <a:moveTo>
                    <a:pt x="28600" y="3657"/>
                  </a:moveTo>
                  <a:cubicBezTo>
                    <a:pt x="28551" y="3657"/>
                    <a:pt x="28499" y="3673"/>
                    <a:pt x="28454" y="3703"/>
                  </a:cubicBezTo>
                  <a:cubicBezTo>
                    <a:pt x="28387" y="3770"/>
                    <a:pt x="28354" y="3904"/>
                    <a:pt x="28454" y="4004"/>
                  </a:cubicBezTo>
                  <a:cubicBezTo>
                    <a:pt x="28621" y="4204"/>
                    <a:pt x="28821" y="4404"/>
                    <a:pt x="29054" y="4604"/>
                  </a:cubicBezTo>
                  <a:cubicBezTo>
                    <a:pt x="29088" y="4637"/>
                    <a:pt x="29154" y="4637"/>
                    <a:pt x="29188" y="4637"/>
                  </a:cubicBezTo>
                  <a:cubicBezTo>
                    <a:pt x="29254" y="4637"/>
                    <a:pt x="29321" y="4637"/>
                    <a:pt x="29355" y="4571"/>
                  </a:cubicBezTo>
                  <a:cubicBezTo>
                    <a:pt x="29421" y="4471"/>
                    <a:pt x="29421" y="4337"/>
                    <a:pt x="29321" y="4271"/>
                  </a:cubicBezTo>
                  <a:cubicBezTo>
                    <a:pt x="29121" y="4104"/>
                    <a:pt x="28921" y="3937"/>
                    <a:pt x="28754" y="3737"/>
                  </a:cubicBezTo>
                  <a:cubicBezTo>
                    <a:pt x="28717" y="3682"/>
                    <a:pt x="28660" y="3657"/>
                    <a:pt x="28600" y="3657"/>
                  </a:cubicBezTo>
                  <a:close/>
                  <a:moveTo>
                    <a:pt x="35405" y="4236"/>
                  </a:moveTo>
                  <a:cubicBezTo>
                    <a:pt x="35367" y="4236"/>
                    <a:pt x="35328" y="4247"/>
                    <a:pt x="35292" y="4271"/>
                  </a:cubicBezTo>
                  <a:cubicBezTo>
                    <a:pt x="35059" y="4404"/>
                    <a:pt x="34825" y="4537"/>
                    <a:pt x="34592" y="4671"/>
                  </a:cubicBezTo>
                  <a:cubicBezTo>
                    <a:pt x="34492" y="4704"/>
                    <a:pt x="34425" y="4838"/>
                    <a:pt x="34492" y="4938"/>
                  </a:cubicBezTo>
                  <a:cubicBezTo>
                    <a:pt x="34525" y="5038"/>
                    <a:pt x="34592" y="5071"/>
                    <a:pt x="34658" y="5071"/>
                  </a:cubicBezTo>
                  <a:cubicBezTo>
                    <a:pt x="34692" y="5071"/>
                    <a:pt x="34725" y="5071"/>
                    <a:pt x="34758" y="5038"/>
                  </a:cubicBezTo>
                  <a:cubicBezTo>
                    <a:pt x="35025" y="4938"/>
                    <a:pt x="35292" y="4771"/>
                    <a:pt x="35526" y="4637"/>
                  </a:cubicBezTo>
                  <a:cubicBezTo>
                    <a:pt x="35626" y="4571"/>
                    <a:pt x="35626" y="4437"/>
                    <a:pt x="35559" y="4337"/>
                  </a:cubicBezTo>
                  <a:cubicBezTo>
                    <a:pt x="35537" y="4273"/>
                    <a:pt x="35474" y="4236"/>
                    <a:pt x="35405" y="4236"/>
                  </a:cubicBezTo>
                  <a:close/>
                  <a:moveTo>
                    <a:pt x="16264" y="4336"/>
                  </a:moveTo>
                  <a:cubicBezTo>
                    <a:pt x="16192" y="4336"/>
                    <a:pt x="16121" y="4373"/>
                    <a:pt x="16078" y="4437"/>
                  </a:cubicBezTo>
                  <a:cubicBezTo>
                    <a:pt x="16045" y="4537"/>
                    <a:pt x="16045" y="4671"/>
                    <a:pt x="16145" y="4738"/>
                  </a:cubicBezTo>
                  <a:cubicBezTo>
                    <a:pt x="16379" y="4871"/>
                    <a:pt x="16579" y="5038"/>
                    <a:pt x="16779" y="5205"/>
                  </a:cubicBezTo>
                  <a:cubicBezTo>
                    <a:pt x="16846" y="5238"/>
                    <a:pt x="16879" y="5271"/>
                    <a:pt x="16946" y="5271"/>
                  </a:cubicBezTo>
                  <a:cubicBezTo>
                    <a:pt x="16979" y="5271"/>
                    <a:pt x="17046" y="5238"/>
                    <a:pt x="17079" y="5171"/>
                  </a:cubicBezTo>
                  <a:cubicBezTo>
                    <a:pt x="17179" y="5104"/>
                    <a:pt x="17146" y="4971"/>
                    <a:pt x="17079" y="4904"/>
                  </a:cubicBezTo>
                  <a:cubicBezTo>
                    <a:pt x="16846" y="4704"/>
                    <a:pt x="16612" y="4537"/>
                    <a:pt x="16379" y="4371"/>
                  </a:cubicBezTo>
                  <a:cubicBezTo>
                    <a:pt x="16343" y="4347"/>
                    <a:pt x="16304" y="4336"/>
                    <a:pt x="16264" y="4336"/>
                  </a:cubicBezTo>
                  <a:close/>
                  <a:moveTo>
                    <a:pt x="14031" y="4191"/>
                  </a:moveTo>
                  <a:cubicBezTo>
                    <a:pt x="13950" y="4191"/>
                    <a:pt x="13868" y="4229"/>
                    <a:pt x="13843" y="4304"/>
                  </a:cubicBezTo>
                  <a:cubicBezTo>
                    <a:pt x="13810" y="4437"/>
                    <a:pt x="13777" y="4571"/>
                    <a:pt x="13777" y="4704"/>
                  </a:cubicBezTo>
                  <a:cubicBezTo>
                    <a:pt x="13777" y="4904"/>
                    <a:pt x="13810" y="5071"/>
                    <a:pt x="13877" y="5271"/>
                  </a:cubicBezTo>
                  <a:cubicBezTo>
                    <a:pt x="13877" y="5371"/>
                    <a:pt x="13977" y="5438"/>
                    <a:pt x="14077" y="5438"/>
                  </a:cubicBezTo>
                  <a:cubicBezTo>
                    <a:pt x="14077" y="5438"/>
                    <a:pt x="14110" y="5405"/>
                    <a:pt x="14110" y="5405"/>
                  </a:cubicBezTo>
                  <a:cubicBezTo>
                    <a:pt x="14244" y="5371"/>
                    <a:pt x="14310" y="5271"/>
                    <a:pt x="14277" y="5138"/>
                  </a:cubicBezTo>
                  <a:cubicBezTo>
                    <a:pt x="14210" y="5004"/>
                    <a:pt x="14177" y="4838"/>
                    <a:pt x="14177" y="4704"/>
                  </a:cubicBezTo>
                  <a:cubicBezTo>
                    <a:pt x="14177" y="4637"/>
                    <a:pt x="14210" y="4537"/>
                    <a:pt x="14210" y="4471"/>
                  </a:cubicBezTo>
                  <a:cubicBezTo>
                    <a:pt x="14277" y="4371"/>
                    <a:pt x="14210" y="4237"/>
                    <a:pt x="14110" y="4204"/>
                  </a:cubicBezTo>
                  <a:cubicBezTo>
                    <a:pt x="14085" y="4195"/>
                    <a:pt x="14058" y="4191"/>
                    <a:pt x="14031" y="4191"/>
                  </a:cubicBezTo>
                  <a:close/>
                  <a:moveTo>
                    <a:pt x="29775" y="4503"/>
                  </a:moveTo>
                  <a:cubicBezTo>
                    <a:pt x="29706" y="4503"/>
                    <a:pt x="29643" y="4539"/>
                    <a:pt x="29621" y="4604"/>
                  </a:cubicBezTo>
                  <a:cubicBezTo>
                    <a:pt x="29488" y="4804"/>
                    <a:pt x="29321" y="5038"/>
                    <a:pt x="29154" y="5238"/>
                  </a:cubicBezTo>
                  <a:cubicBezTo>
                    <a:pt x="29088" y="5338"/>
                    <a:pt x="29088" y="5471"/>
                    <a:pt x="29154" y="5538"/>
                  </a:cubicBezTo>
                  <a:cubicBezTo>
                    <a:pt x="29188" y="5571"/>
                    <a:pt x="29254" y="5571"/>
                    <a:pt x="29288" y="5571"/>
                  </a:cubicBezTo>
                  <a:cubicBezTo>
                    <a:pt x="29355" y="5571"/>
                    <a:pt x="29421" y="5571"/>
                    <a:pt x="29455" y="5505"/>
                  </a:cubicBezTo>
                  <a:cubicBezTo>
                    <a:pt x="29588" y="5371"/>
                    <a:pt x="29688" y="5238"/>
                    <a:pt x="29788" y="5104"/>
                  </a:cubicBezTo>
                  <a:cubicBezTo>
                    <a:pt x="30022" y="5238"/>
                    <a:pt x="30289" y="5371"/>
                    <a:pt x="30555" y="5471"/>
                  </a:cubicBezTo>
                  <a:cubicBezTo>
                    <a:pt x="30579" y="5477"/>
                    <a:pt x="30602" y="5480"/>
                    <a:pt x="30623" y="5480"/>
                  </a:cubicBezTo>
                  <a:cubicBezTo>
                    <a:pt x="30722" y="5480"/>
                    <a:pt x="30795" y="5420"/>
                    <a:pt x="30822" y="5338"/>
                  </a:cubicBezTo>
                  <a:cubicBezTo>
                    <a:pt x="30856" y="5205"/>
                    <a:pt x="30822" y="5104"/>
                    <a:pt x="30689" y="5071"/>
                  </a:cubicBezTo>
                  <a:cubicBezTo>
                    <a:pt x="30455" y="4971"/>
                    <a:pt x="30222" y="4871"/>
                    <a:pt x="29988" y="4738"/>
                  </a:cubicBezTo>
                  <a:cubicBezTo>
                    <a:pt x="30022" y="4671"/>
                    <a:pt x="29988" y="4571"/>
                    <a:pt x="29888" y="4537"/>
                  </a:cubicBezTo>
                  <a:cubicBezTo>
                    <a:pt x="29853" y="4514"/>
                    <a:pt x="29813" y="4503"/>
                    <a:pt x="29775" y="4503"/>
                  </a:cubicBezTo>
                  <a:close/>
                  <a:moveTo>
                    <a:pt x="33892" y="4962"/>
                  </a:moveTo>
                  <a:cubicBezTo>
                    <a:pt x="33871" y="4962"/>
                    <a:pt x="33848" y="4965"/>
                    <a:pt x="33824" y="4971"/>
                  </a:cubicBezTo>
                  <a:cubicBezTo>
                    <a:pt x="33624" y="5038"/>
                    <a:pt x="33391" y="5104"/>
                    <a:pt x="33157" y="5171"/>
                  </a:cubicBezTo>
                  <a:lnTo>
                    <a:pt x="33057" y="5171"/>
                  </a:lnTo>
                  <a:cubicBezTo>
                    <a:pt x="32957" y="5205"/>
                    <a:pt x="32857" y="5305"/>
                    <a:pt x="32890" y="5438"/>
                  </a:cubicBezTo>
                  <a:cubicBezTo>
                    <a:pt x="32924" y="5538"/>
                    <a:pt x="32990" y="5605"/>
                    <a:pt x="33091" y="5605"/>
                  </a:cubicBezTo>
                  <a:lnTo>
                    <a:pt x="33157" y="5605"/>
                  </a:lnTo>
                  <a:lnTo>
                    <a:pt x="33257" y="5571"/>
                  </a:lnTo>
                  <a:cubicBezTo>
                    <a:pt x="33491" y="5505"/>
                    <a:pt x="33758" y="5438"/>
                    <a:pt x="33958" y="5371"/>
                  </a:cubicBezTo>
                  <a:cubicBezTo>
                    <a:pt x="34091" y="5338"/>
                    <a:pt x="34125" y="5205"/>
                    <a:pt x="34091" y="5104"/>
                  </a:cubicBezTo>
                  <a:cubicBezTo>
                    <a:pt x="34064" y="5022"/>
                    <a:pt x="33991" y="4962"/>
                    <a:pt x="33892" y="4962"/>
                  </a:cubicBezTo>
                  <a:close/>
                  <a:moveTo>
                    <a:pt x="31456" y="5238"/>
                  </a:moveTo>
                  <a:cubicBezTo>
                    <a:pt x="31356" y="5238"/>
                    <a:pt x="31256" y="5305"/>
                    <a:pt x="31223" y="5438"/>
                  </a:cubicBezTo>
                  <a:cubicBezTo>
                    <a:pt x="31223" y="5538"/>
                    <a:pt x="31289" y="5638"/>
                    <a:pt x="31423" y="5672"/>
                  </a:cubicBezTo>
                  <a:cubicBezTo>
                    <a:pt x="31623" y="5705"/>
                    <a:pt x="31856" y="5705"/>
                    <a:pt x="32056" y="5705"/>
                  </a:cubicBezTo>
                  <a:lnTo>
                    <a:pt x="32290" y="5705"/>
                  </a:lnTo>
                  <a:cubicBezTo>
                    <a:pt x="32390" y="5705"/>
                    <a:pt x="32490" y="5605"/>
                    <a:pt x="32490" y="5471"/>
                  </a:cubicBezTo>
                  <a:cubicBezTo>
                    <a:pt x="32490" y="5371"/>
                    <a:pt x="32390" y="5271"/>
                    <a:pt x="32257" y="5271"/>
                  </a:cubicBezTo>
                  <a:cubicBezTo>
                    <a:pt x="32178" y="5281"/>
                    <a:pt x="32100" y="5285"/>
                    <a:pt x="32022" y="5285"/>
                  </a:cubicBezTo>
                  <a:cubicBezTo>
                    <a:pt x="31833" y="5285"/>
                    <a:pt x="31645" y="5261"/>
                    <a:pt x="31456" y="5238"/>
                  </a:cubicBezTo>
                  <a:close/>
                  <a:moveTo>
                    <a:pt x="545" y="4611"/>
                  </a:moveTo>
                  <a:cubicBezTo>
                    <a:pt x="467" y="4611"/>
                    <a:pt x="391" y="4665"/>
                    <a:pt x="367" y="4738"/>
                  </a:cubicBezTo>
                  <a:cubicBezTo>
                    <a:pt x="234" y="5004"/>
                    <a:pt x="167" y="5271"/>
                    <a:pt x="100" y="5571"/>
                  </a:cubicBezTo>
                  <a:cubicBezTo>
                    <a:pt x="67" y="5672"/>
                    <a:pt x="134" y="5805"/>
                    <a:pt x="267" y="5805"/>
                  </a:cubicBezTo>
                  <a:lnTo>
                    <a:pt x="300" y="5805"/>
                  </a:lnTo>
                  <a:cubicBezTo>
                    <a:pt x="401" y="5805"/>
                    <a:pt x="467" y="5738"/>
                    <a:pt x="501" y="5638"/>
                  </a:cubicBezTo>
                  <a:cubicBezTo>
                    <a:pt x="567" y="5371"/>
                    <a:pt x="634" y="5138"/>
                    <a:pt x="734" y="4904"/>
                  </a:cubicBezTo>
                  <a:cubicBezTo>
                    <a:pt x="801" y="4804"/>
                    <a:pt x="734" y="4671"/>
                    <a:pt x="634" y="4637"/>
                  </a:cubicBezTo>
                  <a:cubicBezTo>
                    <a:pt x="606" y="4619"/>
                    <a:pt x="576" y="4611"/>
                    <a:pt x="545" y="4611"/>
                  </a:cubicBezTo>
                  <a:close/>
                  <a:moveTo>
                    <a:pt x="17515" y="5444"/>
                  </a:moveTo>
                  <a:cubicBezTo>
                    <a:pt x="17469" y="5444"/>
                    <a:pt x="17421" y="5463"/>
                    <a:pt x="17379" y="5505"/>
                  </a:cubicBezTo>
                  <a:cubicBezTo>
                    <a:pt x="17279" y="5571"/>
                    <a:pt x="17279" y="5705"/>
                    <a:pt x="17346" y="5772"/>
                  </a:cubicBezTo>
                  <a:cubicBezTo>
                    <a:pt x="17513" y="6005"/>
                    <a:pt x="17646" y="6205"/>
                    <a:pt x="17780" y="6439"/>
                  </a:cubicBezTo>
                  <a:cubicBezTo>
                    <a:pt x="17813" y="6539"/>
                    <a:pt x="17880" y="6572"/>
                    <a:pt x="17946" y="6572"/>
                  </a:cubicBezTo>
                  <a:cubicBezTo>
                    <a:pt x="17980" y="6572"/>
                    <a:pt x="18013" y="6572"/>
                    <a:pt x="18046" y="6539"/>
                  </a:cubicBezTo>
                  <a:cubicBezTo>
                    <a:pt x="18147" y="6505"/>
                    <a:pt x="18180" y="6372"/>
                    <a:pt x="18147" y="6272"/>
                  </a:cubicBezTo>
                  <a:cubicBezTo>
                    <a:pt x="18013" y="6005"/>
                    <a:pt x="17846" y="5772"/>
                    <a:pt x="17680" y="5538"/>
                  </a:cubicBezTo>
                  <a:cubicBezTo>
                    <a:pt x="17641" y="5480"/>
                    <a:pt x="17579" y="5444"/>
                    <a:pt x="17515" y="5444"/>
                  </a:cubicBezTo>
                  <a:close/>
                  <a:moveTo>
                    <a:pt x="28678" y="5735"/>
                  </a:moveTo>
                  <a:cubicBezTo>
                    <a:pt x="28635" y="5735"/>
                    <a:pt x="28592" y="5746"/>
                    <a:pt x="28554" y="5772"/>
                  </a:cubicBezTo>
                  <a:cubicBezTo>
                    <a:pt x="28387" y="5938"/>
                    <a:pt x="28154" y="6105"/>
                    <a:pt x="27920" y="6272"/>
                  </a:cubicBezTo>
                  <a:cubicBezTo>
                    <a:pt x="27820" y="6339"/>
                    <a:pt x="27787" y="6472"/>
                    <a:pt x="27853" y="6539"/>
                  </a:cubicBezTo>
                  <a:cubicBezTo>
                    <a:pt x="27887" y="6606"/>
                    <a:pt x="27954" y="6639"/>
                    <a:pt x="28020" y="6639"/>
                  </a:cubicBezTo>
                  <a:cubicBezTo>
                    <a:pt x="28054" y="6639"/>
                    <a:pt x="28120" y="6639"/>
                    <a:pt x="28154" y="6606"/>
                  </a:cubicBezTo>
                  <a:cubicBezTo>
                    <a:pt x="28387" y="6439"/>
                    <a:pt x="28621" y="6272"/>
                    <a:pt x="28821" y="6105"/>
                  </a:cubicBezTo>
                  <a:cubicBezTo>
                    <a:pt x="28921" y="6038"/>
                    <a:pt x="28921" y="5905"/>
                    <a:pt x="28854" y="5805"/>
                  </a:cubicBezTo>
                  <a:cubicBezTo>
                    <a:pt x="28813" y="5764"/>
                    <a:pt x="28746" y="5735"/>
                    <a:pt x="28678" y="5735"/>
                  </a:cubicBezTo>
                  <a:close/>
                  <a:moveTo>
                    <a:pt x="14434" y="5769"/>
                  </a:moveTo>
                  <a:cubicBezTo>
                    <a:pt x="14392" y="5769"/>
                    <a:pt x="14349" y="5779"/>
                    <a:pt x="14310" y="5805"/>
                  </a:cubicBezTo>
                  <a:cubicBezTo>
                    <a:pt x="14210" y="5838"/>
                    <a:pt x="14177" y="5972"/>
                    <a:pt x="14244" y="6072"/>
                  </a:cubicBezTo>
                  <a:cubicBezTo>
                    <a:pt x="14377" y="6305"/>
                    <a:pt x="14577" y="6539"/>
                    <a:pt x="14777" y="6772"/>
                  </a:cubicBezTo>
                  <a:cubicBezTo>
                    <a:pt x="14811" y="6806"/>
                    <a:pt x="14878" y="6839"/>
                    <a:pt x="14911" y="6839"/>
                  </a:cubicBezTo>
                  <a:cubicBezTo>
                    <a:pt x="14978" y="6839"/>
                    <a:pt x="15011" y="6806"/>
                    <a:pt x="15078" y="6772"/>
                  </a:cubicBezTo>
                  <a:cubicBezTo>
                    <a:pt x="15144" y="6706"/>
                    <a:pt x="15144" y="6572"/>
                    <a:pt x="15078" y="6472"/>
                  </a:cubicBezTo>
                  <a:cubicBezTo>
                    <a:pt x="14878" y="6272"/>
                    <a:pt x="14744" y="6072"/>
                    <a:pt x="14611" y="5838"/>
                  </a:cubicBezTo>
                  <a:cubicBezTo>
                    <a:pt x="14569" y="5797"/>
                    <a:pt x="14503" y="5769"/>
                    <a:pt x="14434" y="5769"/>
                  </a:cubicBezTo>
                  <a:close/>
                  <a:moveTo>
                    <a:pt x="151" y="6232"/>
                  </a:moveTo>
                  <a:cubicBezTo>
                    <a:pt x="51" y="6232"/>
                    <a:pt x="0" y="6323"/>
                    <a:pt x="0" y="6439"/>
                  </a:cubicBezTo>
                  <a:cubicBezTo>
                    <a:pt x="0" y="6505"/>
                    <a:pt x="0" y="6606"/>
                    <a:pt x="0" y="6672"/>
                  </a:cubicBezTo>
                  <a:cubicBezTo>
                    <a:pt x="0" y="6872"/>
                    <a:pt x="0" y="7073"/>
                    <a:pt x="0" y="7273"/>
                  </a:cubicBezTo>
                  <a:cubicBezTo>
                    <a:pt x="34" y="7406"/>
                    <a:pt x="100" y="7473"/>
                    <a:pt x="234" y="7473"/>
                  </a:cubicBezTo>
                  <a:cubicBezTo>
                    <a:pt x="367" y="7473"/>
                    <a:pt x="434" y="7373"/>
                    <a:pt x="434" y="7239"/>
                  </a:cubicBezTo>
                  <a:cubicBezTo>
                    <a:pt x="401" y="7073"/>
                    <a:pt x="401" y="6872"/>
                    <a:pt x="401" y="6672"/>
                  </a:cubicBezTo>
                  <a:cubicBezTo>
                    <a:pt x="401" y="6606"/>
                    <a:pt x="401" y="6539"/>
                    <a:pt x="401" y="6439"/>
                  </a:cubicBezTo>
                  <a:cubicBezTo>
                    <a:pt x="401" y="6339"/>
                    <a:pt x="334" y="6239"/>
                    <a:pt x="200" y="6239"/>
                  </a:cubicBezTo>
                  <a:cubicBezTo>
                    <a:pt x="183" y="6234"/>
                    <a:pt x="166" y="6232"/>
                    <a:pt x="151" y="6232"/>
                  </a:cubicBezTo>
                  <a:close/>
                  <a:moveTo>
                    <a:pt x="27299" y="6660"/>
                  </a:moveTo>
                  <a:cubicBezTo>
                    <a:pt x="27272" y="6660"/>
                    <a:pt x="27245" y="6664"/>
                    <a:pt x="27220" y="6672"/>
                  </a:cubicBezTo>
                  <a:cubicBezTo>
                    <a:pt x="26986" y="6806"/>
                    <a:pt x="26753" y="6939"/>
                    <a:pt x="26486" y="7073"/>
                  </a:cubicBezTo>
                  <a:cubicBezTo>
                    <a:pt x="26386" y="7106"/>
                    <a:pt x="26319" y="7239"/>
                    <a:pt x="26386" y="7339"/>
                  </a:cubicBezTo>
                  <a:cubicBezTo>
                    <a:pt x="26419" y="7406"/>
                    <a:pt x="26486" y="7473"/>
                    <a:pt x="26553" y="7473"/>
                  </a:cubicBezTo>
                  <a:cubicBezTo>
                    <a:pt x="26586" y="7473"/>
                    <a:pt x="26619" y="7439"/>
                    <a:pt x="26653" y="7439"/>
                  </a:cubicBezTo>
                  <a:cubicBezTo>
                    <a:pt x="26919" y="7306"/>
                    <a:pt x="27186" y="7173"/>
                    <a:pt x="27420" y="7039"/>
                  </a:cubicBezTo>
                  <a:cubicBezTo>
                    <a:pt x="27520" y="7006"/>
                    <a:pt x="27553" y="6872"/>
                    <a:pt x="27487" y="6772"/>
                  </a:cubicBezTo>
                  <a:cubicBezTo>
                    <a:pt x="27462" y="6697"/>
                    <a:pt x="27380" y="6660"/>
                    <a:pt x="27299" y="6660"/>
                  </a:cubicBezTo>
                  <a:close/>
                  <a:moveTo>
                    <a:pt x="15532" y="6993"/>
                  </a:moveTo>
                  <a:cubicBezTo>
                    <a:pt x="15472" y="6993"/>
                    <a:pt x="15415" y="7017"/>
                    <a:pt x="15378" y="7073"/>
                  </a:cubicBezTo>
                  <a:cubicBezTo>
                    <a:pt x="15311" y="7173"/>
                    <a:pt x="15311" y="7306"/>
                    <a:pt x="15411" y="7373"/>
                  </a:cubicBezTo>
                  <a:cubicBezTo>
                    <a:pt x="15611" y="7540"/>
                    <a:pt x="15845" y="7706"/>
                    <a:pt x="16078" y="7873"/>
                  </a:cubicBezTo>
                  <a:cubicBezTo>
                    <a:pt x="16112" y="7906"/>
                    <a:pt x="16178" y="7906"/>
                    <a:pt x="16212" y="7906"/>
                  </a:cubicBezTo>
                  <a:cubicBezTo>
                    <a:pt x="16279" y="7906"/>
                    <a:pt x="16345" y="7873"/>
                    <a:pt x="16379" y="7806"/>
                  </a:cubicBezTo>
                  <a:cubicBezTo>
                    <a:pt x="16445" y="7706"/>
                    <a:pt x="16412" y="7573"/>
                    <a:pt x="16312" y="7506"/>
                  </a:cubicBezTo>
                  <a:cubicBezTo>
                    <a:pt x="16078" y="7373"/>
                    <a:pt x="15878" y="7206"/>
                    <a:pt x="15678" y="7039"/>
                  </a:cubicBezTo>
                  <a:cubicBezTo>
                    <a:pt x="15633" y="7009"/>
                    <a:pt x="15581" y="6993"/>
                    <a:pt x="15532" y="6993"/>
                  </a:cubicBezTo>
                  <a:close/>
                  <a:moveTo>
                    <a:pt x="18247" y="6930"/>
                  </a:moveTo>
                  <a:cubicBezTo>
                    <a:pt x="18226" y="6930"/>
                    <a:pt x="18204" y="6933"/>
                    <a:pt x="18180" y="6939"/>
                  </a:cubicBezTo>
                  <a:cubicBezTo>
                    <a:pt x="18080" y="6972"/>
                    <a:pt x="18013" y="7073"/>
                    <a:pt x="18046" y="7173"/>
                  </a:cubicBezTo>
                  <a:cubicBezTo>
                    <a:pt x="18113" y="7439"/>
                    <a:pt x="18147" y="7706"/>
                    <a:pt x="18147" y="7973"/>
                  </a:cubicBezTo>
                  <a:lnTo>
                    <a:pt x="18347" y="7973"/>
                  </a:lnTo>
                  <a:lnTo>
                    <a:pt x="18547" y="7940"/>
                  </a:lnTo>
                  <a:cubicBezTo>
                    <a:pt x="18547" y="7673"/>
                    <a:pt x="18513" y="7373"/>
                    <a:pt x="18447" y="7073"/>
                  </a:cubicBezTo>
                  <a:cubicBezTo>
                    <a:pt x="18419" y="6990"/>
                    <a:pt x="18347" y="6930"/>
                    <a:pt x="18247" y="6930"/>
                  </a:cubicBezTo>
                  <a:close/>
                  <a:moveTo>
                    <a:pt x="25807" y="7379"/>
                  </a:moveTo>
                  <a:cubicBezTo>
                    <a:pt x="25777" y="7379"/>
                    <a:pt x="25747" y="7387"/>
                    <a:pt x="25719" y="7406"/>
                  </a:cubicBezTo>
                  <a:cubicBezTo>
                    <a:pt x="25485" y="7506"/>
                    <a:pt x="25218" y="7606"/>
                    <a:pt x="24951" y="7706"/>
                  </a:cubicBezTo>
                  <a:cubicBezTo>
                    <a:pt x="24851" y="7740"/>
                    <a:pt x="24785" y="7873"/>
                    <a:pt x="24851" y="7973"/>
                  </a:cubicBezTo>
                  <a:cubicBezTo>
                    <a:pt x="24885" y="8040"/>
                    <a:pt x="24951" y="8107"/>
                    <a:pt x="25018" y="8107"/>
                  </a:cubicBezTo>
                  <a:cubicBezTo>
                    <a:pt x="25051" y="8107"/>
                    <a:pt x="25085" y="8107"/>
                    <a:pt x="25118" y="8073"/>
                  </a:cubicBezTo>
                  <a:cubicBezTo>
                    <a:pt x="25385" y="7973"/>
                    <a:pt x="25652" y="7873"/>
                    <a:pt x="25885" y="7773"/>
                  </a:cubicBezTo>
                  <a:cubicBezTo>
                    <a:pt x="25985" y="7740"/>
                    <a:pt x="26052" y="7606"/>
                    <a:pt x="25985" y="7506"/>
                  </a:cubicBezTo>
                  <a:cubicBezTo>
                    <a:pt x="25961" y="7434"/>
                    <a:pt x="25885" y="7379"/>
                    <a:pt x="25807" y="7379"/>
                  </a:cubicBezTo>
                  <a:close/>
                  <a:moveTo>
                    <a:pt x="16933" y="7894"/>
                  </a:moveTo>
                  <a:cubicBezTo>
                    <a:pt x="16852" y="7894"/>
                    <a:pt x="16771" y="7931"/>
                    <a:pt x="16746" y="8007"/>
                  </a:cubicBezTo>
                  <a:cubicBezTo>
                    <a:pt x="16679" y="8107"/>
                    <a:pt x="16746" y="8240"/>
                    <a:pt x="16846" y="8273"/>
                  </a:cubicBezTo>
                  <a:cubicBezTo>
                    <a:pt x="17112" y="8407"/>
                    <a:pt x="17379" y="8507"/>
                    <a:pt x="17646" y="8607"/>
                  </a:cubicBezTo>
                  <a:lnTo>
                    <a:pt x="17713" y="8607"/>
                  </a:lnTo>
                  <a:cubicBezTo>
                    <a:pt x="17780" y="8607"/>
                    <a:pt x="17880" y="8574"/>
                    <a:pt x="17913" y="8474"/>
                  </a:cubicBezTo>
                  <a:cubicBezTo>
                    <a:pt x="17946" y="8373"/>
                    <a:pt x="17880" y="8240"/>
                    <a:pt x="17780" y="8207"/>
                  </a:cubicBezTo>
                  <a:cubicBezTo>
                    <a:pt x="17513" y="8140"/>
                    <a:pt x="17279" y="8040"/>
                    <a:pt x="17012" y="7906"/>
                  </a:cubicBezTo>
                  <a:cubicBezTo>
                    <a:pt x="16987" y="7898"/>
                    <a:pt x="16960" y="7894"/>
                    <a:pt x="16933" y="7894"/>
                  </a:cubicBezTo>
                  <a:close/>
                  <a:moveTo>
                    <a:pt x="24240" y="7964"/>
                  </a:moveTo>
                  <a:cubicBezTo>
                    <a:pt x="24221" y="7964"/>
                    <a:pt x="24202" y="7967"/>
                    <a:pt x="24184" y="7973"/>
                  </a:cubicBezTo>
                  <a:lnTo>
                    <a:pt x="23984" y="8040"/>
                  </a:lnTo>
                  <a:cubicBezTo>
                    <a:pt x="23784" y="8107"/>
                    <a:pt x="23584" y="8173"/>
                    <a:pt x="23384" y="8207"/>
                  </a:cubicBezTo>
                  <a:cubicBezTo>
                    <a:pt x="23284" y="8240"/>
                    <a:pt x="23217" y="8373"/>
                    <a:pt x="23250" y="8474"/>
                  </a:cubicBezTo>
                  <a:cubicBezTo>
                    <a:pt x="23284" y="8574"/>
                    <a:pt x="23350" y="8640"/>
                    <a:pt x="23450" y="8640"/>
                  </a:cubicBezTo>
                  <a:cubicBezTo>
                    <a:pt x="23484" y="8640"/>
                    <a:pt x="23484" y="8640"/>
                    <a:pt x="23517" y="8607"/>
                  </a:cubicBezTo>
                  <a:cubicBezTo>
                    <a:pt x="23717" y="8574"/>
                    <a:pt x="23917" y="8507"/>
                    <a:pt x="24117" y="8440"/>
                  </a:cubicBezTo>
                  <a:lnTo>
                    <a:pt x="24318" y="8373"/>
                  </a:lnTo>
                  <a:cubicBezTo>
                    <a:pt x="24418" y="8340"/>
                    <a:pt x="24484" y="8207"/>
                    <a:pt x="24451" y="8107"/>
                  </a:cubicBezTo>
                  <a:cubicBezTo>
                    <a:pt x="24424" y="8024"/>
                    <a:pt x="24328" y="7964"/>
                    <a:pt x="24240" y="7964"/>
                  </a:cubicBezTo>
                  <a:close/>
                  <a:moveTo>
                    <a:pt x="22583" y="8407"/>
                  </a:moveTo>
                  <a:cubicBezTo>
                    <a:pt x="22316" y="8474"/>
                    <a:pt x="22049" y="8507"/>
                    <a:pt x="21782" y="8540"/>
                  </a:cubicBezTo>
                  <a:cubicBezTo>
                    <a:pt x="21682" y="8574"/>
                    <a:pt x="21582" y="8674"/>
                    <a:pt x="21616" y="8807"/>
                  </a:cubicBezTo>
                  <a:cubicBezTo>
                    <a:pt x="21616" y="8907"/>
                    <a:pt x="21716" y="8974"/>
                    <a:pt x="21816" y="8974"/>
                  </a:cubicBezTo>
                  <a:lnTo>
                    <a:pt x="21849" y="8974"/>
                  </a:lnTo>
                  <a:cubicBezTo>
                    <a:pt x="22116" y="8941"/>
                    <a:pt x="22416" y="8874"/>
                    <a:pt x="22683" y="8840"/>
                  </a:cubicBezTo>
                  <a:cubicBezTo>
                    <a:pt x="22783" y="8807"/>
                    <a:pt x="22883" y="8674"/>
                    <a:pt x="22850" y="8574"/>
                  </a:cubicBezTo>
                  <a:cubicBezTo>
                    <a:pt x="22817" y="8474"/>
                    <a:pt x="22716" y="8407"/>
                    <a:pt x="22583" y="8407"/>
                  </a:cubicBezTo>
                  <a:close/>
                  <a:moveTo>
                    <a:pt x="20148" y="8640"/>
                  </a:moveTo>
                  <a:cubicBezTo>
                    <a:pt x="20048" y="8640"/>
                    <a:pt x="19948" y="8740"/>
                    <a:pt x="19948" y="8840"/>
                  </a:cubicBezTo>
                  <a:cubicBezTo>
                    <a:pt x="19948" y="8974"/>
                    <a:pt x="20048" y="9041"/>
                    <a:pt x="20148" y="9074"/>
                  </a:cubicBezTo>
                  <a:lnTo>
                    <a:pt x="20448" y="9074"/>
                  </a:lnTo>
                  <a:cubicBezTo>
                    <a:pt x="20648" y="9074"/>
                    <a:pt x="20815" y="9074"/>
                    <a:pt x="21015" y="9041"/>
                  </a:cubicBezTo>
                  <a:cubicBezTo>
                    <a:pt x="21115" y="9041"/>
                    <a:pt x="21215" y="8941"/>
                    <a:pt x="21182" y="8840"/>
                  </a:cubicBezTo>
                  <a:cubicBezTo>
                    <a:pt x="21182" y="8707"/>
                    <a:pt x="21082" y="8640"/>
                    <a:pt x="20982" y="8640"/>
                  </a:cubicBezTo>
                  <a:close/>
                  <a:moveTo>
                    <a:pt x="300" y="7873"/>
                  </a:moveTo>
                  <a:cubicBezTo>
                    <a:pt x="200" y="7906"/>
                    <a:pt x="100" y="8007"/>
                    <a:pt x="134" y="8140"/>
                  </a:cubicBezTo>
                  <a:cubicBezTo>
                    <a:pt x="200" y="8407"/>
                    <a:pt x="267" y="8674"/>
                    <a:pt x="367" y="8974"/>
                  </a:cubicBezTo>
                  <a:cubicBezTo>
                    <a:pt x="367" y="9041"/>
                    <a:pt x="467" y="9107"/>
                    <a:pt x="567" y="9107"/>
                  </a:cubicBezTo>
                  <a:lnTo>
                    <a:pt x="601" y="9107"/>
                  </a:lnTo>
                  <a:cubicBezTo>
                    <a:pt x="734" y="9074"/>
                    <a:pt x="767" y="8941"/>
                    <a:pt x="734" y="8840"/>
                  </a:cubicBezTo>
                  <a:cubicBezTo>
                    <a:pt x="667" y="8574"/>
                    <a:pt x="601" y="8307"/>
                    <a:pt x="534" y="8040"/>
                  </a:cubicBezTo>
                  <a:cubicBezTo>
                    <a:pt x="534" y="7940"/>
                    <a:pt x="401" y="7873"/>
                    <a:pt x="300" y="7873"/>
                  </a:cubicBezTo>
                  <a:close/>
                  <a:moveTo>
                    <a:pt x="18494" y="8431"/>
                  </a:moveTo>
                  <a:cubicBezTo>
                    <a:pt x="18413" y="8431"/>
                    <a:pt x="18341" y="8491"/>
                    <a:pt x="18313" y="8574"/>
                  </a:cubicBezTo>
                  <a:lnTo>
                    <a:pt x="18280" y="8574"/>
                  </a:lnTo>
                  <a:cubicBezTo>
                    <a:pt x="18180" y="8574"/>
                    <a:pt x="18080" y="8640"/>
                    <a:pt x="18046" y="8740"/>
                  </a:cubicBezTo>
                  <a:cubicBezTo>
                    <a:pt x="17980" y="8974"/>
                    <a:pt x="17880" y="9241"/>
                    <a:pt x="17780" y="9474"/>
                  </a:cubicBezTo>
                  <a:cubicBezTo>
                    <a:pt x="17746" y="9608"/>
                    <a:pt x="17780" y="9708"/>
                    <a:pt x="17880" y="9774"/>
                  </a:cubicBezTo>
                  <a:lnTo>
                    <a:pt x="17980" y="9774"/>
                  </a:lnTo>
                  <a:cubicBezTo>
                    <a:pt x="18046" y="9774"/>
                    <a:pt x="18113" y="9741"/>
                    <a:pt x="18147" y="9674"/>
                  </a:cubicBezTo>
                  <a:cubicBezTo>
                    <a:pt x="18280" y="9374"/>
                    <a:pt x="18380" y="9107"/>
                    <a:pt x="18447" y="8840"/>
                  </a:cubicBezTo>
                  <a:cubicBezTo>
                    <a:pt x="18747" y="8907"/>
                    <a:pt x="19014" y="8974"/>
                    <a:pt x="19314" y="9007"/>
                  </a:cubicBezTo>
                  <a:cubicBezTo>
                    <a:pt x="19414" y="9007"/>
                    <a:pt x="19514" y="8941"/>
                    <a:pt x="19548" y="8807"/>
                  </a:cubicBezTo>
                  <a:cubicBezTo>
                    <a:pt x="19548" y="8707"/>
                    <a:pt x="19481" y="8607"/>
                    <a:pt x="19347" y="8574"/>
                  </a:cubicBezTo>
                  <a:cubicBezTo>
                    <a:pt x="19081" y="8540"/>
                    <a:pt x="18814" y="8507"/>
                    <a:pt x="18547" y="8440"/>
                  </a:cubicBezTo>
                  <a:cubicBezTo>
                    <a:pt x="18529" y="8434"/>
                    <a:pt x="18511" y="8431"/>
                    <a:pt x="18494" y="8431"/>
                  </a:cubicBezTo>
                  <a:close/>
                  <a:moveTo>
                    <a:pt x="851" y="9481"/>
                  </a:moveTo>
                  <a:cubicBezTo>
                    <a:pt x="823" y="9481"/>
                    <a:pt x="795" y="9489"/>
                    <a:pt x="767" y="9508"/>
                  </a:cubicBezTo>
                  <a:cubicBezTo>
                    <a:pt x="634" y="9541"/>
                    <a:pt x="601" y="9674"/>
                    <a:pt x="634" y="9774"/>
                  </a:cubicBezTo>
                  <a:cubicBezTo>
                    <a:pt x="734" y="10041"/>
                    <a:pt x="868" y="10275"/>
                    <a:pt x="1001" y="10542"/>
                  </a:cubicBezTo>
                  <a:cubicBezTo>
                    <a:pt x="1034" y="10608"/>
                    <a:pt x="1101" y="10642"/>
                    <a:pt x="1168" y="10642"/>
                  </a:cubicBezTo>
                  <a:lnTo>
                    <a:pt x="1268" y="10642"/>
                  </a:lnTo>
                  <a:cubicBezTo>
                    <a:pt x="1368" y="10575"/>
                    <a:pt x="1401" y="10442"/>
                    <a:pt x="1368" y="10342"/>
                  </a:cubicBezTo>
                  <a:cubicBezTo>
                    <a:pt x="1234" y="10108"/>
                    <a:pt x="1134" y="9841"/>
                    <a:pt x="1034" y="9608"/>
                  </a:cubicBezTo>
                  <a:cubicBezTo>
                    <a:pt x="986" y="9536"/>
                    <a:pt x="921" y="9481"/>
                    <a:pt x="851" y="9481"/>
                  </a:cubicBezTo>
                  <a:close/>
                  <a:moveTo>
                    <a:pt x="17565" y="10107"/>
                  </a:moveTo>
                  <a:cubicBezTo>
                    <a:pt x="17493" y="10107"/>
                    <a:pt x="17422" y="10143"/>
                    <a:pt x="17379" y="10208"/>
                  </a:cubicBezTo>
                  <a:cubicBezTo>
                    <a:pt x="17246" y="10408"/>
                    <a:pt x="17079" y="10642"/>
                    <a:pt x="16912" y="10842"/>
                  </a:cubicBezTo>
                  <a:cubicBezTo>
                    <a:pt x="16846" y="10942"/>
                    <a:pt x="16846" y="11075"/>
                    <a:pt x="16946" y="11142"/>
                  </a:cubicBezTo>
                  <a:cubicBezTo>
                    <a:pt x="16979" y="11175"/>
                    <a:pt x="17012" y="11175"/>
                    <a:pt x="17079" y="11175"/>
                  </a:cubicBezTo>
                  <a:cubicBezTo>
                    <a:pt x="17146" y="11175"/>
                    <a:pt x="17179" y="11142"/>
                    <a:pt x="17246" y="11109"/>
                  </a:cubicBezTo>
                  <a:cubicBezTo>
                    <a:pt x="17413" y="10875"/>
                    <a:pt x="17579" y="10642"/>
                    <a:pt x="17746" y="10408"/>
                  </a:cubicBezTo>
                  <a:cubicBezTo>
                    <a:pt x="17813" y="10308"/>
                    <a:pt x="17780" y="10208"/>
                    <a:pt x="17680" y="10141"/>
                  </a:cubicBezTo>
                  <a:cubicBezTo>
                    <a:pt x="17644" y="10118"/>
                    <a:pt x="17604" y="10107"/>
                    <a:pt x="17565" y="10107"/>
                  </a:cubicBezTo>
                  <a:close/>
                  <a:moveTo>
                    <a:pt x="1582" y="10974"/>
                  </a:moveTo>
                  <a:cubicBezTo>
                    <a:pt x="1543" y="10974"/>
                    <a:pt x="1503" y="10985"/>
                    <a:pt x="1468" y="11009"/>
                  </a:cubicBezTo>
                  <a:cubicBezTo>
                    <a:pt x="1368" y="11042"/>
                    <a:pt x="1335" y="11175"/>
                    <a:pt x="1401" y="11276"/>
                  </a:cubicBezTo>
                  <a:cubicBezTo>
                    <a:pt x="1568" y="11509"/>
                    <a:pt x="1735" y="11743"/>
                    <a:pt x="1902" y="11976"/>
                  </a:cubicBezTo>
                  <a:cubicBezTo>
                    <a:pt x="1935" y="12043"/>
                    <a:pt x="2002" y="12076"/>
                    <a:pt x="2068" y="12076"/>
                  </a:cubicBezTo>
                  <a:cubicBezTo>
                    <a:pt x="2102" y="12076"/>
                    <a:pt x="2135" y="12043"/>
                    <a:pt x="2168" y="12043"/>
                  </a:cubicBezTo>
                  <a:cubicBezTo>
                    <a:pt x="2269" y="11976"/>
                    <a:pt x="2302" y="11843"/>
                    <a:pt x="2235" y="11743"/>
                  </a:cubicBezTo>
                  <a:cubicBezTo>
                    <a:pt x="2068" y="11509"/>
                    <a:pt x="1902" y="11276"/>
                    <a:pt x="1768" y="11075"/>
                  </a:cubicBezTo>
                  <a:cubicBezTo>
                    <a:pt x="1725" y="11011"/>
                    <a:pt x="1654" y="10974"/>
                    <a:pt x="1582" y="10974"/>
                  </a:cubicBezTo>
                  <a:close/>
                  <a:moveTo>
                    <a:pt x="16512" y="11367"/>
                  </a:moveTo>
                  <a:cubicBezTo>
                    <a:pt x="16462" y="11367"/>
                    <a:pt x="16412" y="11392"/>
                    <a:pt x="16379" y="11442"/>
                  </a:cubicBezTo>
                  <a:cubicBezTo>
                    <a:pt x="16178" y="11609"/>
                    <a:pt x="15978" y="11809"/>
                    <a:pt x="15745" y="11976"/>
                  </a:cubicBezTo>
                  <a:cubicBezTo>
                    <a:pt x="15678" y="12076"/>
                    <a:pt x="15645" y="12210"/>
                    <a:pt x="15745" y="12276"/>
                  </a:cubicBezTo>
                  <a:cubicBezTo>
                    <a:pt x="15778" y="12343"/>
                    <a:pt x="15845" y="12343"/>
                    <a:pt x="15912" y="12343"/>
                  </a:cubicBezTo>
                  <a:cubicBezTo>
                    <a:pt x="15945" y="12343"/>
                    <a:pt x="15978" y="12343"/>
                    <a:pt x="16045" y="12310"/>
                  </a:cubicBezTo>
                  <a:cubicBezTo>
                    <a:pt x="16245" y="12109"/>
                    <a:pt x="16479" y="11909"/>
                    <a:pt x="16645" y="11743"/>
                  </a:cubicBezTo>
                  <a:cubicBezTo>
                    <a:pt x="16746" y="11642"/>
                    <a:pt x="16746" y="11509"/>
                    <a:pt x="16645" y="11442"/>
                  </a:cubicBezTo>
                  <a:cubicBezTo>
                    <a:pt x="16612" y="11392"/>
                    <a:pt x="16562" y="11367"/>
                    <a:pt x="16512" y="11367"/>
                  </a:cubicBezTo>
                  <a:close/>
                  <a:moveTo>
                    <a:pt x="2581" y="12296"/>
                  </a:moveTo>
                  <a:cubicBezTo>
                    <a:pt x="2532" y="12296"/>
                    <a:pt x="2480" y="12313"/>
                    <a:pt x="2435" y="12343"/>
                  </a:cubicBezTo>
                  <a:cubicBezTo>
                    <a:pt x="2369" y="12443"/>
                    <a:pt x="2335" y="12576"/>
                    <a:pt x="2435" y="12643"/>
                  </a:cubicBezTo>
                  <a:cubicBezTo>
                    <a:pt x="2602" y="12877"/>
                    <a:pt x="2802" y="13077"/>
                    <a:pt x="3002" y="13277"/>
                  </a:cubicBezTo>
                  <a:cubicBezTo>
                    <a:pt x="3069" y="13310"/>
                    <a:pt x="3102" y="13310"/>
                    <a:pt x="3169" y="13310"/>
                  </a:cubicBezTo>
                  <a:cubicBezTo>
                    <a:pt x="3203" y="13310"/>
                    <a:pt x="3269" y="13310"/>
                    <a:pt x="3303" y="13244"/>
                  </a:cubicBezTo>
                  <a:cubicBezTo>
                    <a:pt x="3403" y="13177"/>
                    <a:pt x="3369" y="13043"/>
                    <a:pt x="3303" y="12977"/>
                  </a:cubicBezTo>
                  <a:cubicBezTo>
                    <a:pt x="3102" y="12777"/>
                    <a:pt x="2902" y="12576"/>
                    <a:pt x="2736" y="12376"/>
                  </a:cubicBezTo>
                  <a:cubicBezTo>
                    <a:pt x="2699" y="12321"/>
                    <a:pt x="2642" y="12296"/>
                    <a:pt x="2581" y="12296"/>
                  </a:cubicBezTo>
                  <a:close/>
                  <a:moveTo>
                    <a:pt x="15257" y="12463"/>
                  </a:moveTo>
                  <a:cubicBezTo>
                    <a:pt x="15208" y="12463"/>
                    <a:pt x="15156" y="12480"/>
                    <a:pt x="15111" y="12510"/>
                  </a:cubicBezTo>
                  <a:cubicBezTo>
                    <a:pt x="14911" y="12677"/>
                    <a:pt x="14677" y="12810"/>
                    <a:pt x="14444" y="12977"/>
                  </a:cubicBezTo>
                  <a:cubicBezTo>
                    <a:pt x="14344" y="13043"/>
                    <a:pt x="14344" y="13177"/>
                    <a:pt x="14377" y="13277"/>
                  </a:cubicBezTo>
                  <a:cubicBezTo>
                    <a:pt x="14444" y="13344"/>
                    <a:pt x="14511" y="13377"/>
                    <a:pt x="14577" y="13377"/>
                  </a:cubicBezTo>
                  <a:cubicBezTo>
                    <a:pt x="14611" y="13377"/>
                    <a:pt x="14644" y="13344"/>
                    <a:pt x="14677" y="13310"/>
                  </a:cubicBezTo>
                  <a:cubicBezTo>
                    <a:pt x="14911" y="13177"/>
                    <a:pt x="15144" y="13010"/>
                    <a:pt x="15378" y="12843"/>
                  </a:cubicBezTo>
                  <a:cubicBezTo>
                    <a:pt x="15445" y="12777"/>
                    <a:pt x="15478" y="12643"/>
                    <a:pt x="15411" y="12543"/>
                  </a:cubicBezTo>
                  <a:cubicBezTo>
                    <a:pt x="15375" y="12488"/>
                    <a:pt x="15318" y="12463"/>
                    <a:pt x="15257" y="12463"/>
                  </a:cubicBezTo>
                  <a:close/>
                  <a:moveTo>
                    <a:pt x="13858" y="13409"/>
                  </a:moveTo>
                  <a:cubicBezTo>
                    <a:pt x="13818" y="13409"/>
                    <a:pt x="13779" y="13420"/>
                    <a:pt x="13743" y="13444"/>
                  </a:cubicBezTo>
                  <a:cubicBezTo>
                    <a:pt x="13543" y="13577"/>
                    <a:pt x="13276" y="13711"/>
                    <a:pt x="13043" y="13844"/>
                  </a:cubicBezTo>
                  <a:cubicBezTo>
                    <a:pt x="12943" y="13911"/>
                    <a:pt x="12909" y="14044"/>
                    <a:pt x="12976" y="14144"/>
                  </a:cubicBezTo>
                  <a:cubicBezTo>
                    <a:pt x="13010" y="14211"/>
                    <a:pt x="13076" y="14244"/>
                    <a:pt x="13143" y="14244"/>
                  </a:cubicBezTo>
                  <a:cubicBezTo>
                    <a:pt x="13176" y="14244"/>
                    <a:pt x="13210" y="14244"/>
                    <a:pt x="13243" y="14211"/>
                  </a:cubicBezTo>
                  <a:cubicBezTo>
                    <a:pt x="13510" y="14078"/>
                    <a:pt x="13743" y="13911"/>
                    <a:pt x="13977" y="13777"/>
                  </a:cubicBezTo>
                  <a:cubicBezTo>
                    <a:pt x="14077" y="13711"/>
                    <a:pt x="14110" y="13611"/>
                    <a:pt x="14044" y="13510"/>
                  </a:cubicBezTo>
                  <a:cubicBezTo>
                    <a:pt x="14001" y="13446"/>
                    <a:pt x="13930" y="13409"/>
                    <a:pt x="13858" y="13409"/>
                  </a:cubicBezTo>
                  <a:close/>
                  <a:moveTo>
                    <a:pt x="3794" y="13450"/>
                  </a:moveTo>
                  <a:cubicBezTo>
                    <a:pt x="3736" y="13450"/>
                    <a:pt x="3675" y="13486"/>
                    <a:pt x="3636" y="13544"/>
                  </a:cubicBezTo>
                  <a:cubicBezTo>
                    <a:pt x="3536" y="13611"/>
                    <a:pt x="3569" y="13744"/>
                    <a:pt x="3670" y="13811"/>
                  </a:cubicBezTo>
                  <a:cubicBezTo>
                    <a:pt x="3870" y="14011"/>
                    <a:pt x="4103" y="14178"/>
                    <a:pt x="4337" y="14311"/>
                  </a:cubicBezTo>
                  <a:cubicBezTo>
                    <a:pt x="4370" y="14344"/>
                    <a:pt x="4437" y="14344"/>
                    <a:pt x="4470" y="14344"/>
                  </a:cubicBezTo>
                  <a:cubicBezTo>
                    <a:pt x="4537" y="14344"/>
                    <a:pt x="4604" y="14311"/>
                    <a:pt x="4637" y="14244"/>
                  </a:cubicBezTo>
                  <a:cubicBezTo>
                    <a:pt x="4704" y="14178"/>
                    <a:pt x="4670" y="14044"/>
                    <a:pt x="4570" y="13977"/>
                  </a:cubicBezTo>
                  <a:cubicBezTo>
                    <a:pt x="4337" y="13811"/>
                    <a:pt x="4137" y="13677"/>
                    <a:pt x="3903" y="13510"/>
                  </a:cubicBezTo>
                  <a:cubicBezTo>
                    <a:pt x="3875" y="13469"/>
                    <a:pt x="3835" y="13450"/>
                    <a:pt x="3794" y="13450"/>
                  </a:cubicBezTo>
                  <a:close/>
                  <a:moveTo>
                    <a:pt x="12417" y="14211"/>
                  </a:moveTo>
                  <a:cubicBezTo>
                    <a:pt x="12379" y="14211"/>
                    <a:pt x="12342" y="14222"/>
                    <a:pt x="12309" y="14244"/>
                  </a:cubicBezTo>
                  <a:cubicBezTo>
                    <a:pt x="12076" y="14344"/>
                    <a:pt x="11809" y="14478"/>
                    <a:pt x="11575" y="14545"/>
                  </a:cubicBezTo>
                  <a:cubicBezTo>
                    <a:pt x="11475" y="14611"/>
                    <a:pt x="11408" y="14711"/>
                    <a:pt x="11442" y="14845"/>
                  </a:cubicBezTo>
                  <a:cubicBezTo>
                    <a:pt x="11475" y="14911"/>
                    <a:pt x="11575" y="14978"/>
                    <a:pt x="11642" y="14978"/>
                  </a:cubicBezTo>
                  <a:cubicBezTo>
                    <a:pt x="11675" y="14978"/>
                    <a:pt x="11709" y="14945"/>
                    <a:pt x="11709" y="14945"/>
                  </a:cubicBezTo>
                  <a:cubicBezTo>
                    <a:pt x="11975" y="14845"/>
                    <a:pt x="12242" y="14745"/>
                    <a:pt x="12509" y="14611"/>
                  </a:cubicBezTo>
                  <a:cubicBezTo>
                    <a:pt x="12609" y="14545"/>
                    <a:pt x="12643" y="14444"/>
                    <a:pt x="12609" y="14344"/>
                  </a:cubicBezTo>
                  <a:cubicBezTo>
                    <a:pt x="12565" y="14255"/>
                    <a:pt x="12491" y="14211"/>
                    <a:pt x="12417" y="14211"/>
                  </a:cubicBezTo>
                  <a:close/>
                  <a:moveTo>
                    <a:pt x="5182" y="14351"/>
                  </a:moveTo>
                  <a:cubicBezTo>
                    <a:pt x="5104" y="14351"/>
                    <a:pt x="5028" y="14406"/>
                    <a:pt x="5004" y="14478"/>
                  </a:cubicBezTo>
                  <a:cubicBezTo>
                    <a:pt x="4937" y="14578"/>
                    <a:pt x="5004" y="14711"/>
                    <a:pt x="5104" y="14745"/>
                  </a:cubicBezTo>
                  <a:cubicBezTo>
                    <a:pt x="5337" y="14878"/>
                    <a:pt x="5604" y="14978"/>
                    <a:pt x="5871" y="15078"/>
                  </a:cubicBezTo>
                  <a:cubicBezTo>
                    <a:pt x="5904" y="15112"/>
                    <a:pt x="5938" y="15112"/>
                    <a:pt x="5938" y="15112"/>
                  </a:cubicBezTo>
                  <a:cubicBezTo>
                    <a:pt x="6038" y="15112"/>
                    <a:pt x="6105" y="15045"/>
                    <a:pt x="6138" y="14978"/>
                  </a:cubicBezTo>
                  <a:cubicBezTo>
                    <a:pt x="6171" y="14878"/>
                    <a:pt x="6138" y="14745"/>
                    <a:pt x="6005" y="14711"/>
                  </a:cubicBezTo>
                  <a:cubicBezTo>
                    <a:pt x="5771" y="14611"/>
                    <a:pt x="5504" y="14511"/>
                    <a:pt x="5271" y="14378"/>
                  </a:cubicBezTo>
                  <a:cubicBezTo>
                    <a:pt x="5243" y="14359"/>
                    <a:pt x="5212" y="14351"/>
                    <a:pt x="5182" y="14351"/>
                  </a:cubicBezTo>
                  <a:close/>
                  <a:moveTo>
                    <a:pt x="10859" y="14803"/>
                  </a:moveTo>
                  <a:cubicBezTo>
                    <a:pt x="10842" y="14803"/>
                    <a:pt x="10825" y="14806"/>
                    <a:pt x="10808" y="14811"/>
                  </a:cubicBezTo>
                  <a:cubicBezTo>
                    <a:pt x="10541" y="14911"/>
                    <a:pt x="10274" y="14978"/>
                    <a:pt x="10007" y="15012"/>
                  </a:cubicBezTo>
                  <a:cubicBezTo>
                    <a:pt x="9907" y="15045"/>
                    <a:pt x="9807" y="15145"/>
                    <a:pt x="9841" y="15278"/>
                  </a:cubicBezTo>
                  <a:cubicBezTo>
                    <a:pt x="9874" y="15345"/>
                    <a:pt x="9941" y="15445"/>
                    <a:pt x="10041" y="15445"/>
                  </a:cubicBezTo>
                  <a:cubicBezTo>
                    <a:pt x="10074" y="15445"/>
                    <a:pt x="10074" y="15445"/>
                    <a:pt x="10074" y="15412"/>
                  </a:cubicBezTo>
                  <a:cubicBezTo>
                    <a:pt x="10374" y="15378"/>
                    <a:pt x="10641" y="15312"/>
                    <a:pt x="10908" y="15212"/>
                  </a:cubicBezTo>
                  <a:cubicBezTo>
                    <a:pt x="11041" y="15178"/>
                    <a:pt x="11075" y="15078"/>
                    <a:pt x="11041" y="14978"/>
                  </a:cubicBezTo>
                  <a:cubicBezTo>
                    <a:pt x="11014" y="14868"/>
                    <a:pt x="10940" y="14803"/>
                    <a:pt x="10859" y="14803"/>
                  </a:cubicBezTo>
                  <a:close/>
                  <a:moveTo>
                    <a:pt x="6740" y="14936"/>
                  </a:moveTo>
                  <a:cubicBezTo>
                    <a:pt x="6639" y="14936"/>
                    <a:pt x="6566" y="15001"/>
                    <a:pt x="6538" y="15112"/>
                  </a:cubicBezTo>
                  <a:cubicBezTo>
                    <a:pt x="6505" y="15212"/>
                    <a:pt x="6572" y="15312"/>
                    <a:pt x="6705" y="15345"/>
                  </a:cubicBezTo>
                  <a:cubicBezTo>
                    <a:pt x="6972" y="15412"/>
                    <a:pt x="7239" y="15479"/>
                    <a:pt x="7539" y="15512"/>
                  </a:cubicBezTo>
                  <a:lnTo>
                    <a:pt x="7572" y="15512"/>
                  </a:lnTo>
                  <a:cubicBezTo>
                    <a:pt x="7672" y="15512"/>
                    <a:pt x="7739" y="15445"/>
                    <a:pt x="7772" y="15345"/>
                  </a:cubicBezTo>
                  <a:cubicBezTo>
                    <a:pt x="7772" y="15212"/>
                    <a:pt x="7706" y="15112"/>
                    <a:pt x="7572" y="15112"/>
                  </a:cubicBezTo>
                  <a:cubicBezTo>
                    <a:pt x="7305" y="15078"/>
                    <a:pt x="7039" y="15012"/>
                    <a:pt x="6805" y="14945"/>
                  </a:cubicBezTo>
                  <a:cubicBezTo>
                    <a:pt x="6782" y="14939"/>
                    <a:pt x="6760" y="14936"/>
                    <a:pt x="6740" y="14936"/>
                  </a:cubicBezTo>
                  <a:close/>
                  <a:moveTo>
                    <a:pt x="9247" y="15138"/>
                  </a:moveTo>
                  <a:cubicBezTo>
                    <a:pt x="9234" y="15138"/>
                    <a:pt x="9220" y="15140"/>
                    <a:pt x="9207" y="15145"/>
                  </a:cubicBezTo>
                  <a:lnTo>
                    <a:pt x="8406" y="15145"/>
                  </a:lnTo>
                  <a:cubicBezTo>
                    <a:pt x="8306" y="15178"/>
                    <a:pt x="8173" y="15245"/>
                    <a:pt x="8173" y="15378"/>
                  </a:cubicBezTo>
                  <a:cubicBezTo>
                    <a:pt x="8173" y="15479"/>
                    <a:pt x="8273" y="15579"/>
                    <a:pt x="8373" y="15579"/>
                  </a:cubicBezTo>
                  <a:lnTo>
                    <a:pt x="8540" y="15579"/>
                  </a:lnTo>
                  <a:cubicBezTo>
                    <a:pt x="8773" y="15579"/>
                    <a:pt x="9007" y="15579"/>
                    <a:pt x="9240" y="15545"/>
                  </a:cubicBezTo>
                  <a:cubicBezTo>
                    <a:pt x="9340" y="15545"/>
                    <a:pt x="9440" y="15445"/>
                    <a:pt x="9440" y="15312"/>
                  </a:cubicBezTo>
                  <a:cubicBezTo>
                    <a:pt x="9411" y="15225"/>
                    <a:pt x="9333" y="15138"/>
                    <a:pt x="9247" y="151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0"/>
            <p:cNvSpPr/>
            <p:nvPr/>
          </p:nvSpPr>
          <p:spPr>
            <a:xfrm>
              <a:off x="12176375" y="650075"/>
              <a:ext cx="964025" cy="409475"/>
            </a:xfrm>
            <a:custGeom>
              <a:avLst/>
              <a:gdLst/>
              <a:ahLst/>
              <a:cxnLst/>
              <a:rect l="l" t="t" r="r" b="b"/>
              <a:pathLst>
                <a:path w="38561" h="16379" extrusionOk="0">
                  <a:moveTo>
                    <a:pt x="17813" y="0"/>
                  </a:moveTo>
                  <a:cubicBezTo>
                    <a:pt x="17713" y="0"/>
                    <a:pt x="17613" y="101"/>
                    <a:pt x="17613" y="201"/>
                  </a:cubicBezTo>
                  <a:cubicBezTo>
                    <a:pt x="17579" y="334"/>
                    <a:pt x="17679" y="434"/>
                    <a:pt x="17813" y="434"/>
                  </a:cubicBezTo>
                  <a:cubicBezTo>
                    <a:pt x="18080" y="434"/>
                    <a:pt x="18347" y="434"/>
                    <a:pt x="18613" y="467"/>
                  </a:cubicBezTo>
                  <a:lnTo>
                    <a:pt x="18647" y="467"/>
                  </a:lnTo>
                  <a:cubicBezTo>
                    <a:pt x="18747" y="467"/>
                    <a:pt x="18847" y="401"/>
                    <a:pt x="18847" y="267"/>
                  </a:cubicBezTo>
                  <a:cubicBezTo>
                    <a:pt x="18847" y="167"/>
                    <a:pt x="18780" y="67"/>
                    <a:pt x="18647" y="67"/>
                  </a:cubicBezTo>
                  <a:cubicBezTo>
                    <a:pt x="18380" y="34"/>
                    <a:pt x="18080" y="0"/>
                    <a:pt x="17813" y="0"/>
                  </a:cubicBezTo>
                  <a:close/>
                  <a:moveTo>
                    <a:pt x="16997" y="27"/>
                  </a:moveTo>
                  <a:cubicBezTo>
                    <a:pt x="16981" y="27"/>
                    <a:pt x="16963" y="29"/>
                    <a:pt x="16946" y="34"/>
                  </a:cubicBezTo>
                  <a:cubicBezTo>
                    <a:pt x="16679" y="34"/>
                    <a:pt x="16379" y="67"/>
                    <a:pt x="16112" y="101"/>
                  </a:cubicBezTo>
                  <a:cubicBezTo>
                    <a:pt x="16012" y="134"/>
                    <a:pt x="15912" y="234"/>
                    <a:pt x="15945" y="334"/>
                  </a:cubicBezTo>
                  <a:cubicBezTo>
                    <a:pt x="15945" y="434"/>
                    <a:pt x="16045" y="534"/>
                    <a:pt x="16145" y="534"/>
                  </a:cubicBezTo>
                  <a:cubicBezTo>
                    <a:pt x="16145" y="534"/>
                    <a:pt x="16178" y="501"/>
                    <a:pt x="16178" y="501"/>
                  </a:cubicBezTo>
                  <a:cubicBezTo>
                    <a:pt x="16445" y="467"/>
                    <a:pt x="16712" y="467"/>
                    <a:pt x="16979" y="434"/>
                  </a:cubicBezTo>
                  <a:cubicBezTo>
                    <a:pt x="17112" y="434"/>
                    <a:pt x="17179" y="334"/>
                    <a:pt x="17179" y="201"/>
                  </a:cubicBezTo>
                  <a:cubicBezTo>
                    <a:pt x="17179" y="114"/>
                    <a:pt x="17104" y="27"/>
                    <a:pt x="16997" y="27"/>
                  </a:cubicBezTo>
                  <a:close/>
                  <a:moveTo>
                    <a:pt x="19449" y="159"/>
                  </a:moveTo>
                  <a:cubicBezTo>
                    <a:pt x="19348" y="159"/>
                    <a:pt x="19275" y="223"/>
                    <a:pt x="19247" y="334"/>
                  </a:cubicBezTo>
                  <a:cubicBezTo>
                    <a:pt x="19247" y="434"/>
                    <a:pt x="19314" y="568"/>
                    <a:pt x="19447" y="568"/>
                  </a:cubicBezTo>
                  <a:cubicBezTo>
                    <a:pt x="19681" y="601"/>
                    <a:pt x="19981" y="668"/>
                    <a:pt x="20248" y="734"/>
                  </a:cubicBezTo>
                  <a:lnTo>
                    <a:pt x="20281" y="734"/>
                  </a:lnTo>
                  <a:cubicBezTo>
                    <a:pt x="20381" y="734"/>
                    <a:pt x="20481" y="668"/>
                    <a:pt x="20481" y="568"/>
                  </a:cubicBezTo>
                  <a:cubicBezTo>
                    <a:pt x="20515" y="467"/>
                    <a:pt x="20448" y="334"/>
                    <a:pt x="20315" y="301"/>
                  </a:cubicBezTo>
                  <a:cubicBezTo>
                    <a:pt x="20048" y="267"/>
                    <a:pt x="19781" y="201"/>
                    <a:pt x="19514" y="167"/>
                  </a:cubicBezTo>
                  <a:cubicBezTo>
                    <a:pt x="19491" y="162"/>
                    <a:pt x="19469" y="159"/>
                    <a:pt x="19449" y="159"/>
                  </a:cubicBezTo>
                  <a:close/>
                  <a:moveTo>
                    <a:pt x="15333" y="259"/>
                  </a:moveTo>
                  <a:cubicBezTo>
                    <a:pt x="15314" y="259"/>
                    <a:pt x="15295" y="261"/>
                    <a:pt x="15278" y="267"/>
                  </a:cubicBezTo>
                  <a:cubicBezTo>
                    <a:pt x="15011" y="334"/>
                    <a:pt x="14711" y="401"/>
                    <a:pt x="14444" y="501"/>
                  </a:cubicBezTo>
                  <a:cubicBezTo>
                    <a:pt x="14344" y="534"/>
                    <a:pt x="14277" y="634"/>
                    <a:pt x="14310" y="768"/>
                  </a:cubicBezTo>
                  <a:cubicBezTo>
                    <a:pt x="14344" y="834"/>
                    <a:pt x="14444" y="901"/>
                    <a:pt x="14511" y="901"/>
                  </a:cubicBezTo>
                  <a:lnTo>
                    <a:pt x="14577" y="901"/>
                  </a:lnTo>
                  <a:cubicBezTo>
                    <a:pt x="14844" y="801"/>
                    <a:pt x="15111" y="734"/>
                    <a:pt x="15378" y="668"/>
                  </a:cubicBezTo>
                  <a:cubicBezTo>
                    <a:pt x="15478" y="634"/>
                    <a:pt x="15545" y="534"/>
                    <a:pt x="15511" y="401"/>
                  </a:cubicBezTo>
                  <a:cubicBezTo>
                    <a:pt x="15511" y="318"/>
                    <a:pt x="15421" y="259"/>
                    <a:pt x="15333" y="259"/>
                  </a:cubicBezTo>
                  <a:close/>
                  <a:moveTo>
                    <a:pt x="21093" y="526"/>
                  </a:moveTo>
                  <a:cubicBezTo>
                    <a:pt x="21004" y="526"/>
                    <a:pt x="20909" y="585"/>
                    <a:pt x="20882" y="668"/>
                  </a:cubicBezTo>
                  <a:cubicBezTo>
                    <a:pt x="20848" y="768"/>
                    <a:pt x="20915" y="901"/>
                    <a:pt x="21049" y="934"/>
                  </a:cubicBezTo>
                  <a:cubicBezTo>
                    <a:pt x="21282" y="1001"/>
                    <a:pt x="21549" y="1068"/>
                    <a:pt x="21816" y="1168"/>
                  </a:cubicBezTo>
                  <a:lnTo>
                    <a:pt x="21882" y="1168"/>
                  </a:lnTo>
                  <a:cubicBezTo>
                    <a:pt x="21983" y="1168"/>
                    <a:pt x="22049" y="1135"/>
                    <a:pt x="22083" y="1035"/>
                  </a:cubicBezTo>
                  <a:cubicBezTo>
                    <a:pt x="22116" y="934"/>
                    <a:pt x="22049" y="801"/>
                    <a:pt x="21949" y="768"/>
                  </a:cubicBezTo>
                  <a:cubicBezTo>
                    <a:pt x="21682" y="668"/>
                    <a:pt x="21415" y="601"/>
                    <a:pt x="21149" y="534"/>
                  </a:cubicBezTo>
                  <a:cubicBezTo>
                    <a:pt x="21131" y="528"/>
                    <a:pt x="21112" y="526"/>
                    <a:pt x="21093" y="526"/>
                  </a:cubicBezTo>
                  <a:close/>
                  <a:moveTo>
                    <a:pt x="13747" y="774"/>
                  </a:moveTo>
                  <a:cubicBezTo>
                    <a:pt x="13715" y="774"/>
                    <a:pt x="13681" y="782"/>
                    <a:pt x="13643" y="801"/>
                  </a:cubicBezTo>
                  <a:cubicBezTo>
                    <a:pt x="13410" y="901"/>
                    <a:pt x="13143" y="1035"/>
                    <a:pt x="12909" y="1168"/>
                  </a:cubicBezTo>
                  <a:cubicBezTo>
                    <a:pt x="12809" y="1235"/>
                    <a:pt x="12776" y="1368"/>
                    <a:pt x="12809" y="1468"/>
                  </a:cubicBezTo>
                  <a:cubicBezTo>
                    <a:pt x="12843" y="1535"/>
                    <a:pt x="12943" y="1568"/>
                    <a:pt x="13009" y="1568"/>
                  </a:cubicBezTo>
                  <a:cubicBezTo>
                    <a:pt x="13043" y="1568"/>
                    <a:pt x="13076" y="1568"/>
                    <a:pt x="13110" y="1535"/>
                  </a:cubicBezTo>
                  <a:cubicBezTo>
                    <a:pt x="13343" y="1401"/>
                    <a:pt x="13577" y="1301"/>
                    <a:pt x="13843" y="1168"/>
                  </a:cubicBezTo>
                  <a:cubicBezTo>
                    <a:pt x="13943" y="1135"/>
                    <a:pt x="13977" y="1001"/>
                    <a:pt x="13943" y="901"/>
                  </a:cubicBezTo>
                  <a:cubicBezTo>
                    <a:pt x="13895" y="829"/>
                    <a:pt x="13830" y="774"/>
                    <a:pt x="13747" y="774"/>
                  </a:cubicBezTo>
                  <a:close/>
                  <a:moveTo>
                    <a:pt x="22671" y="1055"/>
                  </a:moveTo>
                  <a:cubicBezTo>
                    <a:pt x="22589" y="1055"/>
                    <a:pt x="22508" y="1093"/>
                    <a:pt x="22483" y="1168"/>
                  </a:cubicBezTo>
                  <a:cubicBezTo>
                    <a:pt x="22450" y="1301"/>
                    <a:pt x="22483" y="1401"/>
                    <a:pt x="22583" y="1435"/>
                  </a:cubicBezTo>
                  <a:cubicBezTo>
                    <a:pt x="22850" y="1568"/>
                    <a:pt x="23117" y="1668"/>
                    <a:pt x="23350" y="1768"/>
                  </a:cubicBezTo>
                  <a:lnTo>
                    <a:pt x="23450" y="1768"/>
                  </a:lnTo>
                  <a:cubicBezTo>
                    <a:pt x="23517" y="1768"/>
                    <a:pt x="23584" y="1735"/>
                    <a:pt x="23617" y="1668"/>
                  </a:cubicBezTo>
                  <a:cubicBezTo>
                    <a:pt x="23684" y="1535"/>
                    <a:pt x="23617" y="1435"/>
                    <a:pt x="23517" y="1368"/>
                  </a:cubicBezTo>
                  <a:cubicBezTo>
                    <a:pt x="23283" y="1268"/>
                    <a:pt x="23017" y="1168"/>
                    <a:pt x="22750" y="1068"/>
                  </a:cubicBezTo>
                  <a:cubicBezTo>
                    <a:pt x="22725" y="1060"/>
                    <a:pt x="22698" y="1055"/>
                    <a:pt x="22671" y="1055"/>
                  </a:cubicBezTo>
                  <a:close/>
                  <a:moveTo>
                    <a:pt x="12290" y="1600"/>
                  </a:moveTo>
                  <a:cubicBezTo>
                    <a:pt x="12251" y="1600"/>
                    <a:pt x="12211" y="1611"/>
                    <a:pt x="12176" y="1635"/>
                  </a:cubicBezTo>
                  <a:cubicBezTo>
                    <a:pt x="11942" y="1802"/>
                    <a:pt x="11709" y="1969"/>
                    <a:pt x="11508" y="2169"/>
                  </a:cubicBezTo>
                  <a:cubicBezTo>
                    <a:pt x="11408" y="2235"/>
                    <a:pt x="11408" y="2369"/>
                    <a:pt x="11475" y="2469"/>
                  </a:cubicBezTo>
                  <a:cubicBezTo>
                    <a:pt x="11542" y="2502"/>
                    <a:pt x="11575" y="2536"/>
                    <a:pt x="11642" y="2536"/>
                  </a:cubicBezTo>
                  <a:cubicBezTo>
                    <a:pt x="11709" y="2536"/>
                    <a:pt x="11742" y="2536"/>
                    <a:pt x="11775" y="2469"/>
                  </a:cubicBezTo>
                  <a:cubicBezTo>
                    <a:pt x="11975" y="2302"/>
                    <a:pt x="12209" y="2135"/>
                    <a:pt x="12409" y="1969"/>
                  </a:cubicBezTo>
                  <a:cubicBezTo>
                    <a:pt x="12509" y="1902"/>
                    <a:pt x="12542" y="1768"/>
                    <a:pt x="12476" y="1702"/>
                  </a:cubicBezTo>
                  <a:cubicBezTo>
                    <a:pt x="12433" y="1637"/>
                    <a:pt x="12362" y="1600"/>
                    <a:pt x="12290" y="1600"/>
                  </a:cubicBezTo>
                  <a:close/>
                  <a:moveTo>
                    <a:pt x="24205" y="1723"/>
                  </a:moveTo>
                  <a:cubicBezTo>
                    <a:pt x="24124" y="1723"/>
                    <a:pt x="24042" y="1760"/>
                    <a:pt x="24017" y="1835"/>
                  </a:cubicBezTo>
                  <a:cubicBezTo>
                    <a:pt x="23951" y="1935"/>
                    <a:pt x="24017" y="2069"/>
                    <a:pt x="24117" y="2102"/>
                  </a:cubicBezTo>
                  <a:cubicBezTo>
                    <a:pt x="24351" y="2235"/>
                    <a:pt x="24618" y="2369"/>
                    <a:pt x="24818" y="2502"/>
                  </a:cubicBezTo>
                  <a:cubicBezTo>
                    <a:pt x="24851" y="2502"/>
                    <a:pt x="24885" y="2536"/>
                    <a:pt x="24918" y="2536"/>
                  </a:cubicBezTo>
                  <a:cubicBezTo>
                    <a:pt x="25018" y="2536"/>
                    <a:pt x="25085" y="2502"/>
                    <a:pt x="25118" y="2436"/>
                  </a:cubicBezTo>
                  <a:cubicBezTo>
                    <a:pt x="25185" y="2335"/>
                    <a:pt x="25151" y="2202"/>
                    <a:pt x="25051" y="2135"/>
                  </a:cubicBezTo>
                  <a:cubicBezTo>
                    <a:pt x="24818" y="2002"/>
                    <a:pt x="24551" y="1868"/>
                    <a:pt x="24284" y="1735"/>
                  </a:cubicBezTo>
                  <a:cubicBezTo>
                    <a:pt x="24259" y="1727"/>
                    <a:pt x="24232" y="1723"/>
                    <a:pt x="24205" y="1723"/>
                  </a:cubicBezTo>
                  <a:close/>
                  <a:moveTo>
                    <a:pt x="25635" y="2549"/>
                  </a:moveTo>
                  <a:cubicBezTo>
                    <a:pt x="25568" y="2549"/>
                    <a:pt x="25506" y="2572"/>
                    <a:pt x="25485" y="2636"/>
                  </a:cubicBezTo>
                  <a:cubicBezTo>
                    <a:pt x="25418" y="2736"/>
                    <a:pt x="25418" y="2869"/>
                    <a:pt x="25518" y="2936"/>
                  </a:cubicBezTo>
                  <a:cubicBezTo>
                    <a:pt x="25752" y="3103"/>
                    <a:pt x="25985" y="3236"/>
                    <a:pt x="26186" y="3403"/>
                  </a:cubicBezTo>
                  <a:cubicBezTo>
                    <a:pt x="26219" y="3436"/>
                    <a:pt x="26252" y="3470"/>
                    <a:pt x="26319" y="3470"/>
                  </a:cubicBezTo>
                  <a:cubicBezTo>
                    <a:pt x="26386" y="3470"/>
                    <a:pt x="26419" y="3436"/>
                    <a:pt x="26486" y="3403"/>
                  </a:cubicBezTo>
                  <a:cubicBezTo>
                    <a:pt x="26552" y="3303"/>
                    <a:pt x="26519" y="3169"/>
                    <a:pt x="26452" y="3103"/>
                  </a:cubicBezTo>
                  <a:cubicBezTo>
                    <a:pt x="26219" y="2936"/>
                    <a:pt x="26019" y="2736"/>
                    <a:pt x="25752" y="2569"/>
                  </a:cubicBezTo>
                  <a:cubicBezTo>
                    <a:pt x="25715" y="2557"/>
                    <a:pt x="25674" y="2549"/>
                    <a:pt x="25635" y="2549"/>
                  </a:cubicBezTo>
                  <a:close/>
                  <a:moveTo>
                    <a:pt x="11056" y="2706"/>
                  </a:moveTo>
                  <a:cubicBezTo>
                    <a:pt x="11001" y="2706"/>
                    <a:pt x="10945" y="2733"/>
                    <a:pt x="10908" y="2769"/>
                  </a:cubicBezTo>
                  <a:cubicBezTo>
                    <a:pt x="10708" y="3003"/>
                    <a:pt x="10508" y="3236"/>
                    <a:pt x="10374" y="3436"/>
                  </a:cubicBezTo>
                  <a:cubicBezTo>
                    <a:pt x="10308" y="3536"/>
                    <a:pt x="10308" y="3670"/>
                    <a:pt x="10408" y="3736"/>
                  </a:cubicBezTo>
                  <a:cubicBezTo>
                    <a:pt x="10441" y="3770"/>
                    <a:pt x="10508" y="3770"/>
                    <a:pt x="10541" y="3770"/>
                  </a:cubicBezTo>
                  <a:cubicBezTo>
                    <a:pt x="10608" y="3770"/>
                    <a:pt x="10674" y="3736"/>
                    <a:pt x="10708" y="3703"/>
                  </a:cubicBezTo>
                  <a:cubicBezTo>
                    <a:pt x="10841" y="3470"/>
                    <a:pt x="11008" y="3269"/>
                    <a:pt x="11208" y="3069"/>
                  </a:cubicBezTo>
                  <a:cubicBezTo>
                    <a:pt x="11275" y="2969"/>
                    <a:pt x="11275" y="2836"/>
                    <a:pt x="11175" y="2769"/>
                  </a:cubicBezTo>
                  <a:cubicBezTo>
                    <a:pt x="11145" y="2724"/>
                    <a:pt x="11101" y="2706"/>
                    <a:pt x="11056" y="2706"/>
                  </a:cubicBezTo>
                  <a:close/>
                  <a:moveTo>
                    <a:pt x="6365" y="3997"/>
                  </a:moveTo>
                  <a:cubicBezTo>
                    <a:pt x="6280" y="3997"/>
                    <a:pt x="6205" y="4088"/>
                    <a:pt x="6205" y="4203"/>
                  </a:cubicBezTo>
                  <a:cubicBezTo>
                    <a:pt x="6205" y="4304"/>
                    <a:pt x="6271" y="4404"/>
                    <a:pt x="6405" y="4404"/>
                  </a:cubicBezTo>
                  <a:cubicBezTo>
                    <a:pt x="6672" y="4437"/>
                    <a:pt x="6938" y="4470"/>
                    <a:pt x="7172" y="4537"/>
                  </a:cubicBezTo>
                  <a:lnTo>
                    <a:pt x="7239" y="4537"/>
                  </a:lnTo>
                  <a:cubicBezTo>
                    <a:pt x="7305" y="4537"/>
                    <a:pt x="7405" y="4470"/>
                    <a:pt x="7439" y="4370"/>
                  </a:cubicBezTo>
                  <a:cubicBezTo>
                    <a:pt x="7472" y="4270"/>
                    <a:pt x="7405" y="4170"/>
                    <a:pt x="7272" y="4137"/>
                  </a:cubicBezTo>
                  <a:cubicBezTo>
                    <a:pt x="7005" y="4070"/>
                    <a:pt x="6705" y="4003"/>
                    <a:pt x="6405" y="4003"/>
                  </a:cubicBezTo>
                  <a:cubicBezTo>
                    <a:pt x="6392" y="3999"/>
                    <a:pt x="6378" y="3997"/>
                    <a:pt x="6365" y="3997"/>
                  </a:cubicBezTo>
                  <a:close/>
                  <a:moveTo>
                    <a:pt x="5589" y="4030"/>
                  </a:moveTo>
                  <a:cubicBezTo>
                    <a:pt x="5573" y="4030"/>
                    <a:pt x="5555" y="4032"/>
                    <a:pt x="5537" y="4037"/>
                  </a:cubicBezTo>
                  <a:cubicBezTo>
                    <a:pt x="5504" y="4037"/>
                    <a:pt x="5437" y="4037"/>
                    <a:pt x="5404" y="4070"/>
                  </a:cubicBezTo>
                  <a:cubicBezTo>
                    <a:pt x="5171" y="4103"/>
                    <a:pt x="4937" y="4137"/>
                    <a:pt x="4704" y="4203"/>
                  </a:cubicBezTo>
                  <a:cubicBezTo>
                    <a:pt x="4603" y="4237"/>
                    <a:pt x="4537" y="4337"/>
                    <a:pt x="4570" y="4470"/>
                  </a:cubicBezTo>
                  <a:cubicBezTo>
                    <a:pt x="4570" y="4570"/>
                    <a:pt x="4670" y="4604"/>
                    <a:pt x="4770" y="4604"/>
                  </a:cubicBezTo>
                  <a:lnTo>
                    <a:pt x="4804" y="4604"/>
                  </a:lnTo>
                  <a:cubicBezTo>
                    <a:pt x="5037" y="4537"/>
                    <a:pt x="5237" y="4504"/>
                    <a:pt x="5471" y="4470"/>
                  </a:cubicBezTo>
                  <a:lnTo>
                    <a:pt x="5604" y="4437"/>
                  </a:lnTo>
                  <a:cubicBezTo>
                    <a:pt x="5704" y="4437"/>
                    <a:pt x="5804" y="4337"/>
                    <a:pt x="5771" y="4203"/>
                  </a:cubicBezTo>
                  <a:cubicBezTo>
                    <a:pt x="5771" y="4117"/>
                    <a:pt x="5696" y="4030"/>
                    <a:pt x="5589" y="4030"/>
                  </a:cubicBezTo>
                  <a:close/>
                  <a:moveTo>
                    <a:pt x="26924" y="3620"/>
                  </a:moveTo>
                  <a:cubicBezTo>
                    <a:pt x="26869" y="3620"/>
                    <a:pt x="26819" y="3636"/>
                    <a:pt x="26786" y="3670"/>
                  </a:cubicBezTo>
                  <a:cubicBezTo>
                    <a:pt x="26686" y="3736"/>
                    <a:pt x="26686" y="3870"/>
                    <a:pt x="26753" y="3970"/>
                  </a:cubicBezTo>
                  <a:cubicBezTo>
                    <a:pt x="26953" y="4170"/>
                    <a:pt x="27120" y="4370"/>
                    <a:pt x="27253" y="4570"/>
                  </a:cubicBezTo>
                  <a:cubicBezTo>
                    <a:pt x="27320" y="4637"/>
                    <a:pt x="27386" y="4670"/>
                    <a:pt x="27453" y="4670"/>
                  </a:cubicBezTo>
                  <a:cubicBezTo>
                    <a:pt x="27486" y="4670"/>
                    <a:pt x="27520" y="4670"/>
                    <a:pt x="27553" y="4637"/>
                  </a:cubicBezTo>
                  <a:cubicBezTo>
                    <a:pt x="27653" y="4570"/>
                    <a:pt x="27687" y="4437"/>
                    <a:pt x="27620" y="4337"/>
                  </a:cubicBezTo>
                  <a:cubicBezTo>
                    <a:pt x="27453" y="4137"/>
                    <a:pt x="27286" y="3903"/>
                    <a:pt x="27086" y="3670"/>
                  </a:cubicBezTo>
                  <a:cubicBezTo>
                    <a:pt x="27036" y="3636"/>
                    <a:pt x="26978" y="3620"/>
                    <a:pt x="26924" y="3620"/>
                  </a:cubicBezTo>
                  <a:close/>
                  <a:moveTo>
                    <a:pt x="29088" y="4437"/>
                  </a:moveTo>
                  <a:cubicBezTo>
                    <a:pt x="28787" y="4437"/>
                    <a:pt x="28487" y="4437"/>
                    <a:pt x="28220" y="4470"/>
                  </a:cubicBezTo>
                  <a:cubicBezTo>
                    <a:pt x="28087" y="4504"/>
                    <a:pt x="28020" y="4604"/>
                    <a:pt x="28054" y="4737"/>
                  </a:cubicBezTo>
                  <a:cubicBezTo>
                    <a:pt x="28054" y="4837"/>
                    <a:pt x="28154" y="4904"/>
                    <a:pt x="28254" y="4904"/>
                  </a:cubicBezTo>
                  <a:lnTo>
                    <a:pt x="28287" y="4904"/>
                  </a:lnTo>
                  <a:cubicBezTo>
                    <a:pt x="28452" y="4880"/>
                    <a:pt x="28634" y="4857"/>
                    <a:pt x="28821" y="4857"/>
                  </a:cubicBezTo>
                  <a:cubicBezTo>
                    <a:pt x="28898" y="4857"/>
                    <a:pt x="28976" y="4861"/>
                    <a:pt x="29054" y="4871"/>
                  </a:cubicBezTo>
                  <a:cubicBezTo>
                    <a:pt x="29188" y="4871"/>
                    <a:pt x="29288" y="4771"/>
                    <a:pt x="29288" y="4670"/>
                  </a:cubicBezTo>
                  <a:cubicBezTo>
                    <a:pt x="29288" y="4537"/>
                    <a:pt x="29188" y="4437"/>
                    <a:pt x="29088" y="4437"/>
                  </a:cubicBezTo>
                  <a:close/>
                  <a:moveTo>
                    <a:pt x="29955" y="4537"/>
                  </a:moveTo>
                  <a:cubicBezTo>
                    <a:pt x="29821" y="4537"/>
                    <a:pt x="29721" y="4604"/>
                    <a:pt x="29688" y="4704"/>
                  </a:cubicBezTo>
                  <a:cubicBezTo>
                    <a:pt x="29688" y="4837"/>
                    <a:pt x="29755" y="4937"/>
                    <a:pt x="29855" y="4971"/>
                  </a:cubicBezTo>
                  <a:cubicBezTo>
                    <a:pt x="30122" y="5004"/>
                    <a:pt x="30389" y="5071"/>
                    <a:pt x="30655" y="5171"/>
                  </a:cubicBezTo>
                  <a:lnTo>
                    <a:pt x="30722" y="5171"/>
                  </a:lnTo>
                  <a:cubicBezTo>
                    <a:pt x="30789" y="5171"/>
                    <a:pt x="30889" y="5104"/>
                    <a:pt x="30922" y="5037"/>
                  </a:cubicBezTo>
                  <a:cubicBezTo>
                    <a:pt x="30956" y="4904"/>
                    <a:pt x="30889" y="4804"/>
                    <a:pt x="30789" y="4771"/>
                  </a:cubicBezTo>
                  <a:cubicBezTo>
                    <a:pt x="30489" y="4670"/>
                    <a:pt x="30222" y="4604"/>
                    <a:pt x="29955" y="4537"/>
                  </a:cubicBezTo>
                  <a:close/>
                  <a:moveTo>
                    <a:pt x="3986" y="4477"/>
                  </a:moveTo>
                  <a:cubicBezTo>
                    <a:pt x="3959" y="4477"/>
                    <a:pt x="3931" y="4485"/>
                    <a:pt x="3903" y="4504"/>
                  </a:cubicBezTo>
                  <a:cubicBezTo>
                    <a:pt x="3636" y="4604"/>
                    <a:pt x="3369" y="4737"/>
                    <a:pt x="3136" y="4871"/>
                  </a:cubicBezTo>
                  <a:cubicBezTo>
                    <a:pt x="3036" y="4937"/>
                    <a:pt x="3002" y="5071"/>
                    <a:pt x="3036" y="5171"/>
                  </a:cubicBezTo>
                  <a:cubicBezTo>
                    <a:pt x="3102" y="5238"/>
                    <a:pt x="3169" y="5271"/>
                    <a:pt x="3236" y="5271"/>
                  </a:cubicBezTo>
                  <a:cubicBezTo>
                    <a:pt x="3269" y="5271"/>
                    <a:pt x="3303" y="5238"/>
                    <a:pt x="3336" y="5238"/>
                  </a:cubicBezTo>
                  <a:cubicBezTo>
                    <a:pt x="3569" y="5104"/>
                    <a:pt x="3803" y="4971"/>
                    <a:pt x="4036" y="4871"/>
                  </a:cubicBezTo>
                  <a:cubicBezTo>
                    <a:pt x="4170" y="4837"/>
                    <a:pt x="4203" y="4704"/>
                    <a:pt x="4170" y="4604"/>
                  </a:cubicBezTo>
                  <a:cubicBezTo>
                    <a:pt x="4122" y="4532"/>
                    <a:pt x="4056" y="4477"/>
                    <a:pt x="3986" y="4477"/>
                  </a:cubicBezTo>
                  <a:close/>
                  <a:moveTo>
                    <a:pt x="10118" y="4077"/>
                  </a:moveTo>
                  <a:cubicBezTo>
                    <a:pt x="10038" y="4077"/>
                    <a:pt x="9955" y="4131"/>
                    <a:pt x="9907" y="4203"/>
                  </a:cubicBezTo>
                  <a:cubicBezTo>
                    <a:pt x="9774" y="4470"/>
                    <a:pt x="9674" y="4737"/>
                    <a:pt x="9607" y="5004"/>
                  </a:cubicBezTo>
                  <a:cubicBezTo>
                    <a:pt x="9574" y="5104"/>
                    <a:pt x="9640" y="5238"/>
                    <a:pt x="9740" y="5271"/>
                  </a:cubicBezTo>
                  <a:lnTo>
                    <a:pt x="9807" y="5271"/>
                  </a:lnTo>
                  <a:cubicBezTo>
                    <a:pt x="9907" y="5271"/>
                    <a:pt x="9974" y="5204"/>
                    <a:pt x="10007" y="5104"/>
                  </a:cubicBezTo>
                  <a:cubicBezTo>
                    <a:pt x="10074" y="4871"/>
                    <a:pt x="10174" y="4637"/>
                    <a:pt x="10308" y="4370"/>
                  </a:cubicBezTo>
                  <a:cubicBezTo>
                    <a:pt x="10341" y="4270"/>
                    <a:pt x="10308" y="4137"/>
                    <a:pt x="10207" y="4103"/>
                  </a:cubicBezTo>
                  <a:cubicBezTo>
                    <a:pt x="10180" y="4085"/>
                    <a:pt x="10149" y="4077"/>
                    <a:pt x="10118" y="4077"/>
                  </a:cubicBezTo>
                  <a:close/>
                  <a:moveTo>
                    <a:pt x="8026" y="4424"/>
                  </a:moveTo>
                  <a:cubicBezTo>
                    <a:pt x="7943" y="4424"/>
                    <a:pt x="7856" y="4462"/>
                    <a:pt x="7806" y="4537"/>
                  </a:cubicBezTo>
                  <a:cubicBezTo>
                    <a:pt x="7772" y="4637"/>
                    <a:pt x="7806" y="4771"/>
                    <a:pt x="7906" y="4804"/>
                  </a:cubicBezTo>
                  <a:cubicBezTo>
                    <a:pt x="8139" y="4937"/>
                    <a:pt x="8339" y="5104"/>
                    <a:pt x="8540" y="5271"/>
                  </a:cubicBezTo>
                  <a:cubicBezTo>
                    <a:pt x="8606" y="5304"/>
                    <a:pt x="8640" y="5304"/>
                    <a:pt x="8673" y="5304"/>
                  </a:cubicBezTo>
                  <a:cubicBezTo>
                    <a:pt x="8740" y="5304"/>
                    <a:pt x="8806" y="5304"/>
                    <a:pt x="8840" y="5238"/>
                  </a:cubicBezTo>
                  <a:cubicBezTo>
                    <a:pt x="8907" y="5137"/>
                    <a:pt x="8907" y="5004"/>
                    <a:pt x="8806" y="4937"/>
                  </a:cubicBezTo>
                  <a:cubicBezTo>
                    <a:pt x="8606" y="4737"/>
                    <a:pt x="8339" y="4570"/>
                    <a:pt x="8106" y="4437"/>
                  </a:cubicBezTo>
                  <a:cubicBezTo>
                    <a:pt x="8081" y="4429"/>
                    <a:pt x="8054" y="4424"/>
                    <a:pt x="8026" y="4424"/>
                  </a:cubicBezTo>
                  <a:close/>
                  <a:moveTo>
                    <a:pt x="27457" y="4710"/>
                  </a:moveTo>
                  <a:cubicBezTo>
                    <a:pt x="27425" y="4710"/>
                    <a:pt x="27390" y="4719"/>
                    <a:pt x="27353" y="4737"/>
                  </a:cubicBezTo>
                  <a:cubicBezTo>
                    <a:pt x="27086" y="4837"/>
                    <a:pt x="26819" y="5004"/>
                    <a:pt x="26586" y="5171"/>
                  </a:cubicBezTo>
                  <a:cubicBezTo>
                    <a:pt x="26519" y="5238"/>
                    <a:pt x="26486" y="5371"/>
                    <a:pt x="26552" y="5471"/>
                  </a:cubicBezTo>
                  <a:cubicBezTo>
                    <a:pt x="26619" y="5504"/>
                    <a:pt x="26653" y="5538"/>
                    <a:pt x="26719" y="5538"/>
                  </a:cubicBezTo>
                  <a:cubicBezTo>
                    <a:pt x="26786" y="5538"/>
                    <a:pt x="26819" y="5538"/>
                    <a:pt x="26853" y="5504"/>
                  </a:cubicBezTo>
                  <a:cubicBezTo>
                    <a:pt x="27053" y="5338"/>
                    <a:pt x="27286" y="5204"/>
                    <a:pt x="27520" y="5104"/>
                  </a:cubicBezTo>
                  <a:cubicBezTo>
                    <a:pt x="27620" y="5071"/>
                    <a:pt x="27687" y="4937"/>
                    <a:pt x="27653" y="4837"/>
                  </a:cubicBezTo>
                  <a:cubicBezTo>
                    <a:pt x="27605" y="4765"/>
                    <a:pt x="27540" y="4710"/>
                    <a:pt x="27457" y="4710"/>
                  </a:cubicBezTo>
                  <a:close/>
                  <a:moveTo>
                    <a:pt x="31482" y="5058"/>
                  </a:moveTo>
                  <a:cubicBezTo>
                    <a:pt x="31408" y="5058"/>
                    <a:pt x="31339" y="5096"/>
                    <a:pt x="31289" y="5171"/>
                  </a:cubicBezTo>
                  <a:cubicBezTo>
                    <a:pt x="31256" y="5271"/>
                    <a:pt x="31289" y="5404"/>
                    <a:pt x="31389" y="5438"/>
                  </a:cubicBezTo>
                  <a:cubicBezTo>
                    <a:pt x="31656" y="5571"/>
                    <a:pt x="31890" y="5671"/>
                    <a:pt x="32156" y="5805"/>
                  </a:cubicBezTo>
                  <a:cubicBezTo>
                    <a:pt x="32156" y="5838"/>
                    <a:pt x="32190" y="5838"/>
                    <a:pt x="32223" y="5838"/>
                  </a:cubicBezTo>
                  <a:cubicBezTo>
                    <a:pt x="32323" y="5838"/>
                    <a:pt x="32390" y="5805"/>
                    <a:pt x="32423" y="5738"/>
                  </a:cubicBezTo>
                  <a:cubicBezTo>
                    <a:pt x="32490" y="5604"/>
                    <a:pt x="32423" y="5504"/>
                    <a:pt x="32323" y="5438"/>
                  </a:cubicBezTo>
                  <a:cubicBezTo>
                    <a:pt x="32090" y="5304"/>
                    <a:pt x="31823" y="5171"/>
                    <a:pt x="31556" y="5071"/>
                  </a:cubicBezTo>
                  <a:cubicBezTo>
                    <a:pt x="31531" y="5062"/>
                    <a:pt x="31506" y="5058"/>
                    <a:pt x="31482" y="5058"/>
                  </a:cubicBezTo>
                  <a:close/>
                  <a:moveTo>
                    <a:pt x="27809" y="4995"/>
                  </a:moveTo>
                  <a:cubicBezTo>
                    <a:pt x="27790" y="4995"/>
                    <a:pt x="27771" y="4998"/>
                    <a:pt x="27753" y="5004"/>
                  </a:cubicBezTo>
                  <a:cubicBezTo>
                    <a:pt x="27653" y="5037"/>
                    <a:pt x="27587" y="5171"/>
                    <a:pt x="27620" y="5271"/>
                  </a:cubicBezTo>
                  <a:cubicBezTo>
                    <a:pt x="27720" y="5538"/>
                    <a:pt x="27787" y="5771"/>
                    <a:pt x="27820" y="6038"/>
                  </a:cubicBezTo>
                  <a:cubicBezTo>
                    <a:pt x="27820" y="6138"/>
                    <a:pt x="27920" y="6205"/>
                    <a:pt x="28020" y="6205"/>
                  </a:cubicBezTo>
                  <a:lnTo>
                    <a:pt x="28054" y="6205"/>
                  </a:lnTo>
                  <a:cubicBezTo>
                    <a:pt x="28154" y="6205"/>
                    <a:pt x="28254" y="6105"/>
                    <a:pt x="28220" y="6005"/>
                  </a:cubicBezTo>
                  <a:cubicBezTo>
                    <a:pt x="28220" y="5705"/>
                    <a:pt x="28120" y="5404"/>
                    <a:pt x="28020" y="5137"/>
                  </a:cubicBezTo>
                  <a:cubicBezTo>
                    <a:pt x="27993" y="5055"/>
                    <a:pt x="27898" y="4995"/>
                    <a:pt x="27809" y="4995"/>
                  </a:cubicBezTo>
                  <a:close/>
                  <a:moveTo>
                    <a:pt x="2548" y="5324"/>
                  </a:moveTo>
                  <a:cubicBezTo>
                    <a:pt x="2499" y="5324"/>
                    <a:pt x="2447" y="5341"/>
                    <a:pt x="2402" y="5371"/>
                  </a:cubicBezTo>
                  <a:cubicBezTo>
                    <a:pt x="2202" y="5538"/>
                    <a:pt x="1968" y="5738"/>
                    <a:pt x="1768" y="5938"/>
                  </a:cubicBezTo>
                  <a:cubicBezTo>
                    <a:pt x="1701" y="6038"/>
                    <a:pt x="1701" y="6138"/>
                    <a:pt x="1768" y="6238"/>
                  </a:cubicBezTo>
                  <a:cubicBezTo>
                    <a:pt x="1835" y="6272"/>
                    <a:pt x="1868" y="6305"/>
                    <a:pt x="1935" y="6305"/>
                  </a:cubicBezTo>
                  <a:cubicBezTo>
                    <a:pt x="1968" y="6305"/>
                    <a:pt x="2035" y="6272"/>
                    <a:pt x="2068" y="6238"/>
                  </a:cubicBezTo>
                  <a:cubicBezTo>
                    <a:pt x="2268" y="6038"/>
                    <a:pt x="2469" y="5871"/>
                    <a:pt x="2669" y="5705"/>
                  </a:cubicBezTo>
                  <a:cubicBezTo>
                    <a:pt x="2769" y="5604"/>
                    <a:pt x="2769" y="5471"/>
                    <a:pt x="2702" y="5404"/>
                  </a:cubicBezTo>
                  <a:cubicBezTo>
                    <a:pt x="2665" y="5349"/>
                    <a:pt x="2608" y="5324"/>
                    <a:pt x="2548" y="5324"/>
                  </a:cubicBezTo>
                  <a:close/>
                  <a:moveTo>
                    <a:pt x="32967" y="5837"/>
                  </a:moveTo>
                  <a:cubicBezTo>
                    <a:pt x="32904" y="5837"/>
                    <a:pt x="32833" y="5873"/>
                    <a:pt x="32790" y="5938"/>
                  </a:cubicBezTo>
                  <a:cubicBezTo>
                    <a:pt x="32724" y="6038"/>
                    <a:pt x="32757" y="6172"/>
                    <a:pt x="32857" y="6205"/>
                  </a:cubicBezTo>
                  <a:cubicBezTo>
                    <a:pt x="33090" y="6372"/>
                    <a:pt x="33324" y="6505"/>
                    <a:pt x="33557" y="6672"/>
                  </a:cubicBezTo>
                  <a:cubicBezTo>
                    <a:pt x="33591" y="6672"/>
                    <a:pt x="33624" y="6705"/>
                    <a:pt x="33658" y="6705"/>
                  </a:cubicBezTo>
                  <a:cubicBezTo>
                    <a:pt x="33724" y="6705"/>
                    <a:pt x="33791" y="6672"/>
                    <a:pt x="33824" y="6605"/>
                  </a:cubicBezTo>
                  <a:cubicBezTo>
                    <a:pt x="33891" y="6505"/>
                    <a:pt x="33891" y="6372"/>
                    <a:pt x="33791" y="6305"/>
                  </a:cubicBezTo>
                  <a:cubicBezTo>
                    <a:pt x="33557" y="6172"/>
                    <a:pt x="33324" y="6005"/>
                    <a:pt x="33057" y="5871"/>
                  </a:cubicBezTo>
                  <a:cubicBezTo>
                    <a:pt x="33033" y="5848"/>
                    <a:pt x="33001" y="5837"/>
                    <a:pt x="32967" y="5837"/>
                  </a:cubicBezTo>
                  <a:close/>
                  <a:moveTo>
                    <a:pt x="26140" y="5725"/>
                  </a:moveTo>
                  <a:cubicBezTo>
                    <a:pt x="26079" y="5725"/>
                    <a:pt x="26022" y="5750"/>
                    <a:pt x="25985" y="5805"/>
                  </a:cubicBezTo>
                  <a:cubicBezTo>
                    <a:pt x="25819" y="6038"/>
                    <a:pt x="25652" y="6305"/>
                    <a:pt x="25552" y="6572"/>
                  </a:cubicBezTo>
                  <a:cubicBezTo>
                    <a:pt x="25518" y="6705"/>
                    <a:pt x="25552" y="6805"/>
                    <a:pt x="25685" y="6839"/>
                  </a:cubicBezTo>
                  <a:cubicBezTo>
                    <a:pt x="25685" y="6872"/>
                    <a:pt x="25719" y="6872"/>
                    <a:pt x="25752" y="6872"/>
                  </a:cubicBezTo>
                  <a:cubicBezTo>
                    <a:pt x="25819" y="6872"/>
                    <a:pt x="25919" y="6805"/>
                    <a:pt x="25952" y="6739"/>
                  </a:cubicBezTo>
                  <a:cubicBezTo>
                    <a:pt x="26052" y="6505"/>
                    <a:pt x="26152" y="6272"/>
                    <a:pt x="26319" y="6071"/>
                  </a:cubicBezTo>
                  <a:cubicBezTo>
                    <a:pt x="26386" y="5971"/>
                    <a:pt x="26352" y="5838"/>
                    <a:pt x="26286" y="5771"/>
                  </a:cubicBezTo>
                  <a:cubicBezTo>
                    <a:pt x="26241" y="5741"/>
                    <a:pt x="26189" y="5725"/>
                    <a:pt x="26140" y="5725"/>
                  </a:cubicBezTo>
                  <a:close/>
                  <a:moveTo>
                    <a:pt x="9286" y="5491"/>
                  </a:moveTo>
                  <a:cubicBezTo>
                    <a:pt x="9237" y="5491"/>
                    <a:pt x="9185" y="5508"/>
                    <a:pt x="9140" y="5538"/>
                  </a:cubicBezTo>
                  <a:cubicBezTo>
                    <a:pt x="9040" y="5604"/>
                    <a:pt x="9040" y="5738"/>
                    <a:pt x="9107" y="5838"/>
                  </a:cubicBezTo>
                  <a:cubicBezTo>
                    <a:pt x="9273" y="6038"/>
                    <a:pt x="9407" y="6272"/>
                    <a:pt x="9540" y="6505"/>
                  </a:cubicBezTo>
                  <a:cubicBezTo>
                    <a:pt x="9574" y="6505"/>
                    <a:pt x="9574" y="6538"/>
                    <a:pt x="9607" y="6572"/>
                  </a:cubicBezTo>
                  <a:cubicBezTo>
                    <a:pt x="9640" y="6639"/>
                    <a:pt x="9640" y="6705"/>
                    <a:pt x="9674" y="6772"/>
                  </a:cubicBezTo>
                  <a:cubicBezTo>
                    <a:pt x="9707" y="6839"/>
                    <a:pt x="9774" y="6905"/>
                    <a:pt x="9874" y="6905"/>
                  </a:cubicBezTo>
                  <a:cubicBezTo>
                    <a:pt x="9907" y="6905"/>
                    <a:pt x="9907" y="6905"/>
                    <a:pt x="9941" y="6872"/>
                  </a:cubicBezTo>
                  <a:cubicBezTo>
                    <a:pt x="10041" y="6839"/>
                    <a:pt x="10107" y="6739"/>
                    <a:pt x="10074" y="6639"/>
                  </a:cubicBezTo>
                  <a:cubicBezTo>
                    <a:pt x="10041" y="6538"/>
                    <a:pt x="10007" y="6438"/>
                    <a:pt x="9941" y="6272"/>
                  </a:cubicBezTo>
                  <a:cubicBezTo>
                    <a:pt x="9907" y="6172"/>
                    <a:pt x="9907" y="6038"/>
                    <a:pt x="9907" y="5871"/>
                  </a:cubicBezTo>
                  <a:cubicBezTo>
                    <a:pt x="9907" y="5771"/>
                    <a:pt x="9807" y="5671"/>
                    <a:pt x="9674" y="5671"/>
                  </a:cubicBezTo>
                  <a:cubicBezTo>
                    <a:pt x="9640" y="5671"/>
                    <a:pt x="9574" y="5705"/>
                    <a:pt x="9540" y="5738"/>
                  </a:cubicBezTo>
                  <a:cubicBezTo>
                    <a:pt x="9507" y="5671"/>
                    <a:pt x="9474" y="5638"/>
                    <a:pt x="9440" y="5571"/>
                  </a:cubicBezTo>
                  <a:cubicBezTo>
                    <a:pt x="9404" y="5516"/>
                    <a:pt x="9347" y="5491"/>
                    <a:pt x="9286" y="5491"/>
                  </a:cubicBezTo>
                  <a:close/>
                  <a:moveTo>
                    <a:pt x="1387" y="6504"/>
                  </a:moveTo>
                  <a:cubicBezTo>
                    <a:pt x="1315" y="6504"/>
                    <a:pt x="1244" y="6541"/>
                    <a:pt x="1201" y="6605"/>
                  </a:cubicBezTo>
                  <a:cubicBezTo>
                    <a:pt x="1034" y="6805"/>
                    <a:pt x="867" y="7072"/>
                    <a:pt x="734" y="7306"/>
                  </a:cubicBezTo>
                  <a:cubicBezTo>
                    <a:pt x="667" y="7406"/>
                    <a:pt x="701" y="7539"/>
                    <a:pt x="801" y="7606"/>
                  </a:cubicBezTo>
                  <a:lnTo>
                    <a:pt x="901" y="7606"/>
                  </a:lnTo>
                  <a:cubicBezTo>
                    <a:pt x="1001" y="7606"/>
                    <a:pt x="1068" y="7573"/>
                    <a:pt x="1101" y="7506"/>
                  </a:cubicBezTo>
                  <a:cubicBezTo>
                    <a:pt x="1234" y="7272"/>
                    <a:pt x="1401" y="7072"/>
                    <a:pt x="1535" y="6839"/>
                  </a:cubicBezTo>
                  <a:cubicBezTo>
                    <a:pt x="1601" y="6739"/>
                    <a:pt x="1601" y="6639"/>
                    <a:pt x="1501" y="6538"/>
                  </a:cubicBezTo>
                  <a:cubicBezTo>
                    <a:pt x="1466" y="6515"/>
                    <a:pt x="1426" y="6504"/>
                    <a:pt x="1387" y="6504"/>
                  </a:cubicBezTo>
                  <a:close/>
                  <a:moveTo>
                    <a:pt x="34340" y="6759"/>
                  </a:moveTo>
                  <a:cubicBezTo>
                    <a:pt x="34285" y="6759"/>
                    <a:pt x="34228" y="6784"/>
                    <a:pt x="34191" y="6839"/>
                  </a:cubicBezTo>
                  <a:cubicBezTo>
                    <a:pt x="34125" y="6939"/>
                    <a:pt x="34125" y="7072"/>
                    <a:pt x="34225" y="7139"/>
                  </a:cubicBezTo>
                  <a:cubicBezTo>
                    <a:pt x="34425" y="7306"/>
                    <a:pt x="34658" y="7472"/>
                    <a:pt x="34858" y="7639"/>
                  </a:cubicBezTo>
                  <a:cubicBezTo>
                    <a:pt x="34892" y="7673"/>
                    <a:pt x="34958" y="7706"/>
                    <a:pt x="34992" y="7706"/>
                  </a:cubicBezTo>
                  <a:cubicBezTo>
                    <a:pt x="35059" y="7706"/>
                    <a:pt x="35092" y="7673"/>
                    <a:pt x="35159" y="7639"/>
                  </a:cubicBezTo>
                  <a:cubicBezTo>
                    <a:pt x="35225" y="7539"/>
                    <a:pt x="35225" y="7406"/>
                    <a:pt x="35125" y="7339"/>
                  </a:cubicBezTo>
                  <a:cubicBezTo>
                    <a:pt x="34925" y="7172"/>
                    <a:pt x="34692" y="6972"/>
                    <a:pt x="34458" y="6805"/>
                  </a:cubicBezTo>
                  <a:cubicBezTo>
                    <a:pt x="34428" y="6775"/>
                    <a:pt x="34385" y="6759"/>
                    <a:pt x="34340" y="6759"/>
                  </a:cubicBezTo>
                  <a:close/>
                  <a:moveTo>
                    <a:pt x="27966" y="6630"/>
                  </a:moveTo>
                  <a:cubicBezTo>
                    <a:pt x="27877" y="6630"/>
                    <a:pt x="27781" y="6695"/>
                    <a:pt x="27753" y="6805"/>
                  </a:cubicBezTo>
                  <a:cubicBezTo>
                    <a:pt x="27720" y="7039"/>
                    <a:pt x="27620" y="7272"/>
                    <a:pt x="27486" y="7506"/>
                  </a:cubicBezTo>
                  <a:cubicBezTo>
                    <a:pt x="27420" y="7606"/>
                    <a:pt x="27453" y="7739"/>
                    <a:pt x="27553" y="7806"/>
                  </a:cubicBezTo>
                  <a:lnTo>
                    <a:pt x="27653" y="7806"/>
                  </a:lnTo>
                  <a:cubicBezTo>
                    <a:pt x="27720" y="7806"/>
                    <a:pt x="27787" y="7773"/>
                    <a:pt x="27853" y="7706"/>
                  </a:cubicBezTo>
                  <a:cubicBezTo>
                    <a:pt x="27987" y="7472"/>
                    <a:pt x="28120" y="7172"/>
                    <a:pt x="28187" y="6872"/>
                  </a:cubicBezTo>
                  <a:cubicBezTo>
                    <a:pt x="28187" y="6772"/>
                    <a:pt x="28120" y="6672"/>
                    <a:pt x="28020" y="6639"/>
                  </a:cubicBezTo>
                  <a:cubicBezTo>
                    <a:pt x="28003" y="6633"/>
                    <a:pt x="27985" y="6630"/>
                    <a:pt x="27966" y="6630"/>
                  </a:cubicBezTo>
                  <a:close/>
                  <a:moveTo>
                    <a:pt x="25585" y="7272"/>
                  </a:moveTo>
                  <a:cubicBezTo>
                    <a:pt x="25452" y="7272"/>
                    <a:pt x="25352" y="7339"/>
                    <a:pt x="25352" y="7472"/>
                  </a:cubicBezTo>
                  <a:cubicBezTo>
                    <a:pt x="25352" y="7506"/>
                    <a:pt x="25352" y="7573"/>
                    <a:pt x="25352" y="7639"/>
                  </a:cubicBezTo>
                  <a:cubicBezTo>
                    <a:pt x="25352" y="7906"/>
                    <a:pt x="25418" y="8173"/>
                    <a:pt x="25518" y="8373"/>
                  </a:cubicBezTo>
                  <a:cubicBezTo>
                    <a:pt x="25552" y="8440"/>
                    <a:pt x="25618" y="8507"/>
                    <a:pt x="25685" y="8507"/>
                  </a:cubicBezTo>
                  <a:cubicBezTo>
                    <a:pt x="25719" y="8507"/>
                    <a:pt x="25752" y="8473"/>
                    <a:pt x="25785" y="8473"/>
                  </a:cubicBezTo>
                  <a:cubicBezTo>
                    <a:pt x="25885" y="8406"/>
                    <a:pt x="25919" y="8273"/>
                    <a:pt x="25885" y="8173"/>
                  </a:cubicBezTo>
                  <a:cubicBezTo>
                    <a:pt x="25819" y="8040"/>
                    <a:pt x="25752" y="7839"/>
                    <a:pt x="25752" y="7639"/>
                  </a:cubicBezTo>
                  <a:cubicBezTo>
                    <a:pt x="25752" y="7573"/>
                    <a:pt x="25752" y="7539"/>
                    <a:pt x="25752" y="7472"/>
                  </a:cubicBezTo>
                  <a:cubicBezTo>
                    <a:pt x="25785" y="7372"/>
                    <a:pt x="25685" y="7272"/>
                    <a:pt x="25585" y="7272"/>
                  </a:cubicBezTo>
                  <a:close/>
                  <a:moveTo>
                    <a:pt x="27110" y="8037"/>
                  </a:moveTo>
                  <a:cubicBezTo>
                    <a:pt x="27067" y="8037"/>
                    <a:pt x="27024" y="8047"/>
                    <a:pt x="26986" y="8073"/>
                  </a:cubicBezTo>
                  <a:cubicBezTo>
                    <a:pt x="26786" y="8273"/>
                    <a:pt x="26552" y="8373"/>
                    <a:pt x="26352" y="8406"/>
                  </a:cubicBezTo>
                  <a:cubicBezTo>
                    <a:pt x="26252" y="8440"/>
                    <a:pt x="26152" y="8540"/>
                    <a:pt x="26186" y="8640"/>
                  </a:cubicBezTo>
                  <a:cubicBezTo>
                    <a:pt x="26186" y="8740"/>
                    <a:pt x="26286" y="8840"/>
                    <a:pt x="26386" y="8840"/>
                  </a:cubicBezTo>
                  <a:lnTo>
                    <a:pt x="26419" y="8840"/>
                  </a:lnTo>
                  <a:cubicBezTo>
                    <a:pt x="26686" y="8773"/>
                    <a:pt x="26986" y="8640"/>
                    <a:pt x="27253" y="8406"/>
                  </a:cubicBezTo>
                  <a:cubicBezTo>
                    <a:pt x="27353" y="8340"/>
                    <a:pt x="27353" y="8206"/>
                    <a:pt x="27286" y="8106"/>
                  </a:cubicBezTo>
                  <a:cubicBezTo>
                    <a:pt x="27245" y="8065"/>
                    <a:pt x="27178" y="8037"/>
                    <a:pt x="27110" y="8037"/>
                  </a:cubicBezTo>
                  <a:close/>
                  <a:moveTo>
                    <a:pt x="35596" y="7856"/>
                  </a:moveTo>
                  <a:cubicBezTo>
                    <a:pt x="35542" y="7856"/>
                    <a:pt x="35492" y="7873"/>
                    <a:pt x="35459" y="7906"/>
                  </a:cubicBezTo>
                  <a:cubicBezTo>
                    <a:pt x="35359" y="8006"/>
                    <a:pt x="35359" y="8140"/>
                    <a:pt x="35459" y="8206"/>
                  </a:cubicBezTo>
                  <a:cubicBezTo>
                    <a:pt x="35659" y="8406"/>
                    <a:pt x="35826" y="8607"/>
                    <a:pt x="36026" y="8807"/>
                  </a:cubicBezTo>
                  <a:cubicBezTo>
                    <a:pt x="36059" y="8840"/>
                    <a:pt x="36126" y="8873"/>
                    <a:pt x="36159" y="8873"/>
                  </a:cubicBezTo>
                  <a:cubicBezTo>
                    <a:pt x="36226" y="8873"/>
                    <a:pt x="36259" y="8873"/>
                    <a:pt x="36326" y="8840"/>
                  </a:cubicBezTo>
                  <a:cubicBezTo>
                    <a:pt x="36393" y="8740"/>
                    <a:pt x="36393" y="8607"/>
                    <a:pt x="36326" y="8540"/>
                  </a:cubicBezTo>
                  <a:cubicBezTo>
                    <a:pt x="36159" y="8306"/>
                    <a:pt x="35959" y="8106"/>
                    <a:pt x="35759" y="7906"/>
                  </a:cubicBezTo>
                  <a:cubicBezTo>
                    <a:pt x="35709" y="7873"/>
                    <a:pt x="35651" y="7856"/>
                    <a:pt x="35596" y="7856"/>
                  </a:cubicBezTo>
                  <a:close/>
                  <a:moveTo>
                    <a:pt x="517" y="7946"/>
                  </a:moveTo>
                  <a:cubicBezTo>
                    <a:pt x="447" y="7946"/>
                    <a:pt x="382" y="8001"/>
                    <a:pt x="334" y="8073"/>
                  </a:cubicBezTo>
                  <a:cubicBezTo>
                    <a:pt x="134" y="8540"/>
                    <a:pt x="34" y="8873"/>
                    <a:pt x="34" y="8873"/>
                  </a:cubicBezTo>
                  <a:cubicBezTo>
                    <a:pt x="0" y="9007"/>
                    <a:pt x="67" y="9107"/>
                    <a:pt x="200" y="9140"/>
                  </a:cubicBezTo>
                  <a:lnTo>
                    <a:pt x="234" y="9140"/>
                  </a:lnTo>
                  <a:cubicBezTo>
                    <a:pt x="334" y="9140"/>
                    <a:pt x="400" y="9074"/>
                    <a:pt x="434" y="8974"/>
                  </a:cubicBezTo>
                  <a:cubicBezTo>
                    <a:pt x="434" y="8974"/>
                    <a:pt x="534" y="8673"/>
                    <a:pt x="734" y="8240"/>
                  </a:cubicBezTo>
                  <a:cubicBezTo>
                    <a:pt x="767" y="8140"/>
                    <a:pt x="734" y="8006"/>
                    <a:pt x="601" y="7973"/>
                  </a:cubicBezTo>
                  <a:cubicBezTo>
                    <a:pt x="573" y="7954"/>
                    <a:pt x="545" y="7946"/>
                    <a:pt x="517" y="7946"/>
                  </a:cubicBezTo>
                  <a:close/>
                  <a:moveTo>
                    <a:pt x="36674" y="9106"/>
                  </a:moveTo>
                  <a:cubicBezTo>
                    <a:pt x="36635" y="9106"/>
                    <a:pt x="36595" y="9117"/>
                    <a:pt x="36560" y="9140"/>
                  </a:cubicBezTo>
                  <a:cubicBezTo>
                    <a:pt x="36493" y="9207"/>
                    <a:pt x="36460" y="9340"/>
                    <a:pt x="36526" y="9441"/>
                  </a:cubicBezTo>
                  <a:cubicBezTo>
                    <a:pt x="36693" y="9674"/>
                    <a:pt x="36860" y="9874"/>
                    <a:pt x="36993" y="10108"/>
                  </a:cubicBezTo>
                  <a:cubicBezTo>
                    <a:pt x="37027" y="10174"/>
                    <a:pt x="37093" y="10208"/>
                    <a:pt x="37160" y="10208"/>
                  </a:cubicBezTo>
                  <a:cubicBezTo>
                    <a:pt x="37193" y="10208"/>
                    <a:pt x="37260" y="10208"/>
                    <a:pt x="37293" y="10174"/>
                  </a:cubicBezTo>
                  <a:cubicBezTo>
                    <a:pt x="37394" y="10108"/>
                    <a:pt x="37394" y="9974"/>
                    <a:pt x="37360" y="9908"/>
                  </a:cubicBezTo>
                  <a:cubicBezTo>
                    <a:pt x="37193" y="9641"/>
                    <a:pt x="37027" y="9407"/>
                    <a:pt x="36860" y="9207"/>
                  </a:cubicBezTo>
                  <a:cubicBezTo>
                    <a:pt x="36817" y="9142"/>
                    <a:pt x="36746" y="9106"/>
                    <a:pt x="36674" y="9106"/>
                  </a:cubicBezTo>
                  <a:close/>
                  <a:moveTo>
                    <a:pt x="37573" y="10529"/>
                  </a:moveTo>
                  <a:cubicBezTo>
                    <a:pt x="37546" y="10529"/>
                    <a:pt x="37519" y="10533"/>
                    <a:pt x="37494" y="10541"/>
                  </a:cubicBezTo>
                  <a:cubicBezTo>
                    <a:pt x="37394" y="10608"/>
                    <a:pt x="37327" y="10708"/>
                    <a:pt x="37394" y="10808"/>
                  </a:cubicBezTo>
                  <a:cubicBezTo>
                    <a:pt x="37527" y="11075"/>
                    <a:pt x="37627" y="11309"/>
                    <a:pt x="37727" y="11575"/>
                  </a:cubicBezTo>
                  <a:cubicBezTo>
                    <a:pt x="37760" y="11642"/>
                    <a:pt x="37827" y="11709"/>
                    <a:pt x="37927" y="11709"/>
                  </a:cubicBezTo>
                  <a:cubicBezTo>
                    <a:pt x="37927" y="11709"/>
                    <a:pt x="37961" y="11709"/>
                    <a:pt x="37994" y="11675"/>
                  </a:cubicBezTo>
                  <a:cubicBezTo>
                    <a:pt x="38094" y="11642"/>
                    <a:pt x="38161" y="11542"/>
                    <a:pt x="38127" y="11409"/>
                  </a:cubicBezTo>
                  <a:cubicBezTo>
                    <a:pt x="38027" y="11142"/>
                    <a:pt x="37894" y="10908"/>
                    <a:pt x="37760" y="10641"/>
                  </a:cubicBezTo>
                  <a:cubicBezTo>
                    <a:pt x="37735" y="10566"/>
                    <a:pt x="37654" y="10529"/>
                    <a:pt x="37573" y="10529"/>
                  </a:cubicBezTo>
                  <a:close/>
                  <a:moveTo>
                    <a:pt x="38179" y="12067"/>
                  </a:moveTo>
                  <a:cubicBezTo>
                    <a:pt x="38162" y="12067"/>
                    <a:pt x="38145" y="12070"/>
                    <a:pt x="38127" y="12076"/>
                  </a:cubicBezTo>
                  <a:cubicBezTo>
                    <a:pt x="37994" y="12109"/>
                    <a:pt x="37927" y="12243"/>
                    <a:pt x="37961" y="12343"/>
                  </a:cubicBezTo>
                  <a:cubicBezTo>
                    <a:pt x="38027" y="12609"/>
                    <a:pt x="38094" y="12876"/>
                    <a:pt x="38127" y="13143"/>
                  </a:cubicBezTo>
                  <a:cubicBezTo>
                    <a:pt x="38127" y="13243"/>
                    <a:pt x="38227" y="13310"/>
                    <a:pt x="38328" y="13310"/>
                  </a:cubicBezTo>
                  <a:cubicBezTo>
                    <a:pt x="38461" y="13310"/>
                    <a:pt x="38528" y="13210"/>
                    <a:pt x="38528" y="13076"/>
                  </a:cubicBezTo>
                  <a:cubicBezTo>
                    <a:pt x="38494" y="12810"/>
                    <a:pt x="38428" y="12509"/>
                    <a:pt x="38361" y="12243"/>
                  </a:cubicBezTo>
                  <a:cubicBezTo>
                    <a:pt x="38333" y="12132"/>
                    <a:pt x="38260" y="12067"/>
                    <a:pt x="38179" y="12067"/>
                  </a:cubicBezTo>
                  <a:close/>
                  <a:moveTo>
                    <a:pt x="38312" y="13737"/>
                  </a:moveTo>
                  <a:cubicBezTo>
                    <a:pt x="38211" y="13737"/>
                    <a:pt x="38156" y="13828"/>
                    <a:pt x="38127" y="13944"/>
                  </a:cubicBezTo>
                  <a:cubicBezTo>
                    <a:pt x="38127" y="14211"/>
                    <a:pt x="38094" y="14477"/>
                    <a:pt x="38027" y="14711"/>
                  </a:cubicBezTo>
                  <a:cubicBezTo>
                    <a:pt x="37994" y="14811"/>
                    <a:pt x="38061" y="14944"/>
                    <a:pt x="38194" y="14978"/>
                  </a:cubicBezTo>
                  <a:lnTo>
                    <a:pt x="38227" y="14978"/>
                  </a:lnTo>
                  <a:cubicBezTo>
                    <a:pt x="38328" y="14978"/>
                    <a:pt x="38428" y="14911"/>
                    <a:pt x="38428" y="14811"/>
                  </a:cubicBezTo>
                  <a:cubicBezTo>
                    <a:pt x="38494" y="14544"/>
                    <a:pt x="38561" y="14244"/>
                    <a:pt x="38561" y="13944"/>
                  </a:cubicBezTo>
                  <a:cubicBezTo>
                    <a:pt x="38561" y="13844"/>
                    <a:pt x="38461" y="13744"/>
                    <a:pt x="38361" y="13744"/>
                  </a:cubicBezTo>
                  <a:cubicBezTo>
                    <a:pt x="38343" y="13739"/>
                    <a:pt x="38327" y="13737"/>
                    <a:pt x="38312" y="13737"/>
                  </a:cubicBezTo>
                  <a:close/>
                  <a:moveTo>
                    <a:pt x="37948" y="15332"/>
                  </a:moveTo>
                  <a:cubicBezTo>
                    <a:pt x="37867" y="15332"/>
                    <a:pt x="37785" y="15370"/>
                    <a:pt x="37760" y="15445"/>
                  </a:cubicBezTo>
                  <a:cubicBezTo>
                    <a:pt x="37627" y="15678"/>
                    <a:pt x="37460" y="15845"/>
                    <a:pt x="37260" y="16012"/>
                  </a:cubicBezTo>
                  <a:cubicBezTo>
                    <a:pt x="37193" y="16079"/>
                    <a:pt x="37160" y="16212"/>
                    <a:pt x="37227" y="16312"/>
                  </a:cubicBezTo>
                  <a:cubicBezTo>
                    <a:pt x="37293" y="16345"/>
                    <a:pt x="37327" y="16379"/>
                    <a:pt x="37394" y="16379"/>
                  </a:cubicBezTo>
                  <a:cubicBezTo>
                    <a:pt x="37460" y="16379"/>
                    <a:pt x="37494" y="16379"/>
                    <a:pt x="37527" y="16345"/>
                  </a:cubicBezTo>
                  <a:cubicBezTo>
                    <a:pt x="37760" y="16145"/>
                    <a:pt x="37961" y="15912"/>
                    <a:pt x="38094" y="15645"/>
                  </a:cubicBezTo>
                  <a:cubicBezTo>
                    <a:pt x="38161" y="15545"/>
                    <a:pt x="38127" y="15411"/>
                    <a:pt x="38027" y="15345"/>
                  </a:cubicBezTo>
                  <a:cubicBezTo>
                    <a:pt x="38002" y="15336"/>
                    <a:pt x="37975" y="15332"/>
                    <a:pt x="37948" y="153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5" name="Google Shape;3915;p40"/>
          <p:cNvGrpSpPr/>
          <p:nvPr/>
        </p:nvGrpSpPr>
        <p:grpSpPr>
          <a:xfrm flipH="1">
            <a:off x="7841028" y="624252"/>
            <a:ext cx="742200" cy="726400"/>
            <a:chOff x="1892125" y="660850"/>
            <a:chExt cx="742200" cy="726400"/>
          </a:xfrm>
        </p:grpSpPr>
        <p:sp>
          <p:nvSpPr>
            <p:cNvPr id="3916" name="Google Shape;3916;p40"/>
            <p:cNvSpPr/>
            <p:nvPr/>
          </p:nvSpPr>
          <p:spPr>
            <a:xfrm>
              <a:off x="1892125" y="660850"/>
              <a:ext cx="742200" cy="726400"/>
            </a:xfrm>
            <a:custGeom>
              <a:avLst/>
              <a:gdLst/>
              <a:ahLst/>
              <a:cxnLst/>
              <a:rect l="l" t="t" r="r" b="b"/>
              <a:pathLst>
                <a:path w="29688" h="29056" extrusionOk="0">
                  <a:moveTo>
                    <a:pt x="8606" y="1"/>
                  </a:moveTo>
                  <a:cubicBezTo>
                    <a:pt x="8173" y="1"/>
                    <a:pt x="7806" y="101"/>
                    <a:pt x="7439" y="234"/>
                  </a:cubicBezTo>
                  <a:cubicBezTo>
                    <a:pt x="5804" y="835"/>
                    <a:pt x="5004" y="1902"/>
                    <a:pt x="4670" y="2736"/>
                  </a:cubicBezTo>
                  <a:cubicBezTo>
                    <a:pt x="3803" y="2803"/>
                    <a:pt x="3002" y="3237"/>
                    <a:pt x="2468" y="3937"/>
                  </a:cubicBezTo>
                  <a:cubicBezTo>
                    <a:pt x="1334" y="5305"/>
                    <a:pt x="1601" y="7239"/>
                    <a:pt x="1868" y="8507"/>
                  </a:cubicBezTo>
                  <a:lnTo>
                    <a:pt x="2135" y="9508"/>
                  </a:lnTo>
                  <a:cubicBezTo>
                    <a:pt x="1668" y="9608"/>
                    <a:pt x="1268" y="9775"/>
                    <a:pt x="934" y="10108"/>
                  </a:cubicBezTo>
                  <a:cubicBezTo>
                    <a:pt x="367" y="10575"/>
                    <a:pt x="33" y="11242"/>
                    <a:pt x="33" y="11976"/>
                  </a:cubicBezTo>
                  <a:cubicBezTo>
                    <a:pt x="0" y="15746"/>
                    <a:pt x="2035" y="23218"/>
                    <a:pt x="10207" y="25352"/>
                  </a:cubicBezTo>
                  <a:cubicBezTo>
                    <a:pt x="10541" y="25586"/>
                    <a:pt x="10874" y="25719"/>
                    <a:pt x="11308" y="25753"/>
                  </a:cubicBezTo>
                  <a:cubicBezTo>
                    <a:pt x="11341" y="25986"/>
                    <a:pt x="11475" y="26253"/>
                    <a:pt x="11608" y="26487"/>
                  </a:cubicBezTo>
                  <a:cubicBezTo>
                    <a:pt x="11608" y="26820"/>
                    <a:pt x="11675" y="27154"/>
                    <a:pt x="11842" y="27487"/>
                  </a:cubicBezTo>
                  <a:cubicBezTo>
                    <a:pt x="12309" y="28455"/>
                    <a:pt x="13276" y="29055"/>
                    <a:pt x="14310" y="29055"/>
                  </a:cubicBezTo>
                  <a:cubicBezTo>
                    <a:pt x="14711" y="29055"/>
                    <a:pt x="15111" y="28955"/>
                    <a:pt x="15444" y="28788"/>
                  </a:cubicBezTo>
                  <a:cubicBezTo>
                    <a:pt x="16278" y="28421"/>
                    <a:pt x="17012" y="27921"/>
                    <a:pt x="17646" y="27421"/>
                  </a:cubicBezTo>
                  <a:cubicBezTo>
                    <a:pt x="17779" y="27587"/>
                    <a:pt x="17946" y="27754"/>
                    <a:pt x="18146" y="27854"/>
                  </a:cubicBezTo>
                  <a:cubicBezTo>
                    <a:pt x="18613" y="28221"/>
                    <a:pt x="19180" y="28421"/>
                    <a:pt x="19781" y="28421"/>
                  </a:cubicBezTo>
                  <a:cubicBezTo>
                    <a:pt x="20648" y="28421"/>
                    <a:pt x="21449" y="27988"/>
                    <a:pt x="21949" y="27320"/>
                  </a:cubicBezTo>
                  <a:cubicBezTo>
                    <a:pt x="22516" y="26553"/>
                    <a:pt x="22983" y="25719"/>
                    <a:pt x="23317" y="24885"/>
                  </a:cubicBezTo>
                  <a:lnTo>
                    <a:pt x="23317" y="24819"/>
                  </a:lnTo>
                  <a:cubicBezTo>
                    <a:pt x="23850" y="23418"/>
                    <a:pt x="23984" y="22050"/>
                    <a:pt x="23650" y="20749"/>
                  </a:cubicBezTo>
                  <a:cubicBezTo>
                    <a:pt x="23550" y="20449"/>
                    <a:pt x="23483" y="20149"/>
                    <a:pt x="23350" y="19882"/>
                  </a:cubicBezTo>
                  <a:cubicBezTo>
                    <a:pt x="24151" y="18481"/>
                    <a:pt x="24784" y="16946"/>
                    <a:pt x="25185" y="15312"/>
                  </a:cubicBezTo>
                  <a:cubicBezTo>
                    <a:pt x="25452" y="14945"/>
                    <a:pt x="25618" y="14511"/>
                    <a:pt x="25685" y="14078"/>
                  </a:cubicBezTo>
                  <a:cubicBezTo>
                    <a:pt x="25718" y="13744"/>
                    <a:pt x="25718" y="13411"/>
                    <a:pt x="25652" y="13110"/>
                  </a:cubicBezTo>
                  <a:cubicBezTo>
                    <a:pt x="25785" y="12310"/>
                    <a:pt x="25818" y="11476"/>
                    <a:pt x="25818" y="10742"/>
                  </a:cubicBezTo>
                  <a:lnTo>
                    <a:pt x="28354" y="8907"/>
                  </a:lnTo>
                  <a:cubicBezTo>
                    <a:pt x="29288" y="8207"/>
                    <a:pt x="29688" y="7039"/>
                    <a:pt x="29388" y="5938"/>
                  </a:cubicBezTo>
                  <a:cubicBezTo>
                    <a:pt x="29121" y="4871"/>
                    <a:pt x="28153" y="4070"/>
                    <a:pt x="27053" y="3937"/>
                  </a:cubicBezTo>
                  <a:lnTo>
                    <a:pt x="23784" y="3603"/>
                  </a:lnTo>
                  <a:cubicBezTo>
                    <a:pt x="23217" y="2936"/>
                    <a:pt x="22616" y="2403"/>
                    <a:pt x="21882" y="2002"/>
                  </a:cubicBezTo>
                  <a:cubicBezTo>
                    <a:pt x="20715" y="1335"/>
                    <a:pt x="19614" y="1068"/>
                    <a:pt x="18513" y="1068"/>
                  </a:cubicBezTo>
                  <a:cubicBezTo>
                    <a:pt x="16378" y="1068"/>
                    <a:pt x="14944" y="2169"/>
                    <a:pt x="13977" y="3670"/>
                  </a:cubicBezTo>
                  <a:cubicBezTo>
                    <a:pt x="10841" y="1"/>
                    <a:pt x="9207" y="1"/>
                    <a:pt x="8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0"/>
            <p:cNvSpPr/>
            <p:nvPr/>
          </p:nvSpPr>
          <p:spPr>
            <a:xfrm>
              <a:off x="2359125" y="1121700"/>
              <a:ext cx="73400" cy="186325"/>
            </a:xfrm>
            <a:custGeom>
              <a:avLst/>
              <a:gdLst/>
              <a:ahLst/>
              <a:cxnLst/>
              <a:rect l="l" t="t" r="r" b="b"/>
              <a:pathLst>
                <a:path w="2936" h="7453" extrusionOk="0">
                  <a:moveTo>
                    <a:pt x="235" y="1"/>
                  </a:moveTo>
                  <a:cubicBezTo>
                    <a:pt x="140" y="1"/>
                    <a:pt x="58" y="38"/>
                    <a:pt x="33" y="114"/>
                  </a:cubicBezTo>
                  <a:cubicBezTo>
                    <a:pt x="0" y="214"/>
                    <a:pt x="33" y="347"/>
                    <a:pt x="133" y="380"/>
                  </a:cubicBezTo>
                  <a:cubicBezTo>
                    <a:pt x="133" y="447"/>
                    <a:pt x="1768" y="1214"/>
                    <a:pt x="2168" y="2949"/>
                  </a:cubicBezTo>
                  <a:cubicBezTo>
                    <a:pt x="2468" y="4183"/>
                    <a:pt x="2035" y="5617"/>
                    <a:pt x="934" y="7119"/>
                  </a:cubicBezTo>
                  <a:cubicBezTo>
                    <a:pt x="834" y="7185"/>
                    <a:pt x="867" y="7319"/>
                    <a:pt x="967" y="7385"/>
                  </a:cubicBezTo>
                  <a:cubicBezTo>
                    <a:pt x="1001" y="7452"/>
                    <a:pt x="1034" y="7452"/>
                    <a:pt x="1101" y="7452"/>
                  </a:cubicBezTo>
                  <a:cubicBezTo>
                    <a:pt x="1168" y="7452"/>
                    <a:pt x="1201" y="7452"/>
                    <a:pt x="1301" y="7319"/>
                  </a:cubicBezTo>
                  <a:cubicBezTo>
                    <a:pt x="2468" y="5684"/>
                    <a:pt x="2935" y="4183"/>
                    <a:pt x="2602" y="2815"/>
                  </a:cubicBezTo>
                  <a:cubicBezTo>
                    <a:pt x="2168" y="947"/>
                    <a:pt x="434" y="47"/>
                    <a:pt x="334" y="13"/>
                  </a:cubicBezTo>
                  <a:cubicBezTo>
                    <a:pt x="300" y="5"/>
                    <a:pt x="267" y="1"/>
                    <a:pt x="2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0"/>
            <p:cNvSpPr/>
            <p:nvPr/>
          </p:nvSpPr>
          <p:spPr>
            <a:xfrm>
              <a:off x="2243200" y="1148025"/>
              <a:ext cx="102600" cy="175000"/>
            </a:xfrm>
            <a:custGeom>
              <a:avLst/>
              <a:gdLst/>
              <a:ahLst/>
              <a:cxnLst/>
              <a:rect l="l" t="t" r="r" b="b"/>
              <a:pathLst>
                <a:path w="4104" h="7000" extrusionOk="0">
                  <a:moveTo>
                    <a:pt x="2805" y="1"/>
                  </a:moveTo>
                  <a:cubicBezTo>
                    <a:pt x="2759" y="1"/>
                    <a:pt x="2711" y="19"/>
                    <a:pt x="2669" y="61"/>
                  </a:cubicBezTo>
                  <a:cubicBezTo>
                    <a:pt x="2602" y="128"/>
                    <a:pt x="2569" y="261"/>
                    <a:pt x="2636" y="328"/>
                  </a:cubicBezTo>
                  <a:cubicBezTo>
                    <a:pt x="2636" y="328"/>
                    <a:pt x="3670" y="1829"/>
                    <a:pt x="3236" y="3497"/>
                  </a:cubicBezTo>
                  <a:cubicBezTo>
                    <a:pt x="2902" y="4765"/>
                    <a:pt x="1835" y="5799"/>
                    <a:pt x="134" y="6599"/>
                  </a:cubicBezTo>
                  <a:cubicBezTo>
                    <a:pt x="67" y="6666"/>
                    <a:pt x="0" y="6766"/>
                    <a:pt x="67" y="6866"/>
                  </a:cubicBezTo>
                  <a:cubicBezTo>
                    <a:pt x="100" y="6966"/>
                    <a:pt x="167" y="7000"/>
                    <a:pt x="267" y="7000"/>
                  </a:cubicBezTo>
                  <a:cubicBezTo>
                    <a:pt x="301" y="7000"/>
                    <a:pt x="301" y="7000"/>
                    <a:pt x="267" y="6966"/>
                  </a:cubicBezTo>
                  <a:cubicBezTo>
                    <a:pt x="2102" y="6132"/>
                    <a:pt x="3203" y="4998"/>
                    <a:pt x="3603" y="3630"/>
                  </a:cubicBezTo>
                  <a:cubicBezTo>
                    <a:pt x="4103" y="1762"/>
                    <a:pt x="3003" y="161"/>
                    <a:pt x="2969" y="95"/>
                  </a:cubicBezTo>
                  <a:cubicBezTo>
                    <a:pt x="2930" y="36"/>
                    <a:pt x="2869" y="1"/>
                    <a:pt x="280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0"/>
            <p:cNvSpPr/>
            <p:nvPr/>
          </p:nvSpPr>
          <p:spPr>
            <a:xfrm>
              <a:off x="2436675" y="811275"/>
              <a:ext cx="130100" cy="98125"/>
            </a:xfrm>
            <a:custGeom>
              <a:avLst/>
              <a:gdLst/>
              <a:ahLst/>
              <a:cxnLst/>
              <a:rect l="l" t="t" r="r" b="b"/>
              <a:pathLst>
                <a:path w="5204" h="3925" extrusionOk="0">
                  <a:moveTo>
                    <a:pt x="169" y="0"/>
                  </a:moveTo>
                  <a:cubicBezTo>
                    <a:pt x="95" y="0"/>
                    <a:pt x="34" y="84"/>
                    <a:pt x="34" y="188"/>
                  </a:cubicBezTo>
                  <a:cubicBezTo>
                    <a:pt x="0" y="255"/>
                    <a:pt x="67" y="388"/>
                    <a:pt x="200" y="388"/>
                  </a:cubicBezTo>
                  <a:lnTo>
                    <a:pt x="4403" y="789"/>
                  </a:lnTo>
                  <a:lnTo>
                    <a:pt x="601" y="3557"/>
                  </a:lnTo>
                  <a:cubicBezTo>
                    <a:pt x="534" y="3624"/>
                    <a:pt x="501" y="3758"/>
                    <a:pt x="567" y="3858"/>
                  </a:cubicBezTo>
                  <a:cubicBezTo>
                    <a:pt x="601" y="3891"/>
                    <a:pt x="667" y="3924"/>
                    <a:pt x="734" y="3924"/>
                  </a:cubicBezTo>
                  <a:lnTo>
                    <a:pt x="834" y="3924"/>
                  </a:lnTo>
                  <a:lnTo>
                    <a:pt x="5071" y="855"/>
                  </a:lnTo>
                  <a:cubicBezTo>
                    <a:pt x="5171" y="789"/>
                    <a:pt x="5204" y="722"/>
                    <a:pt x="5171" y="622"/>
                  </a:cubicBezTo>
                  <a:cubicBezTo>
                    <a:pt x="5171" y="555"/>
                    <a:pt x="5071" y="455"/>
                    <a:pt x="5004" y="455"/>
                  </a:cubicBezTo>
                  <a:lnTo>
                    <a:pt x="234" y="22"/>
                  </a:lnTo>
                  <a:cubicBezTo>
                    <a:pt x="212" y="7"/>
                    <a:pt x="190" y="0"/>
                    <a:pt x="16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0"/>
            <p:cNvSpPr/>
            <p:nvPr/>
          </p:nvSpPr>
          <p:spPr>
            <a:xfrm>
              <a:off x="1951325" y="723975"/>
              <a:ext cx="591025" cy="520075"/>
            </a:xfrm>
            <a:custGeom>
              <a:avLst/>
              <a:gdLst/>
              <a:ahLst/>
              <a:cxnLst/>
              <a:rect l="l" t="t" r="r" b="b"/>
              <a:pathLst>
                <a:path w="23641" h="20803" extrusionOk="0">
                  <a:moveTo>
                    <a:pt x="6190" y="0"/>
                  </a:moveTo>
                  <a:cubicBezTo>
                    <a:pt x="6100" y="0"/>
                    <a:pt x="6016" y="14"/>
                    <a:pt x="5938" y="44"/>
                  </a:cubicBezTo>
                  <a:cubicBezTo>
                    <a:pt x="2836" y="1245"/>
                    <a:pt x="5604" y="4281"/>
                    <a:pt x="5604" y="4281"/>
                  </a:cubicBezTo>
                  <a:cubicBezTo>
                    <a:pt x="5604" y="4281"/>
                    <a:pt x="3796" y="2672"/>
                    <a:pt x="2666" y="2672"/>
                  </a:cubicBezTo>
                  <a:cubicBezTo>
                    <a:pt x="1947" y="2672"/>
                    <a:pt x="1502" y="3322"/>
                    <a:pt x="1968" y="5448"/>
                  </a:cubicBezTo>
                  <a:cubicBezTo>
                    <a:pt x="2501" y="7880"/>
                    <a:pt x="3293" y="9247"/>
                    <a:pt x="4112" y="9989"/>
                  </a:cubicBezTo>
                  <a:lnTo>
                    <a:pt x="4112" y="9989"/>
                  </a:lnTo>
                  <a:lnTo>
                    <a:pt x="167" y="9451"/>
                  </a:lnTo>
                  <a:lnTo>
                    <a:pt x="167" y="9451"/>
                  </a:lnTo>
                  <a:cubicBezTo>
                    <a:pt x="167" y="9451"/>
                    <a:pt x="0" y="19325"/>
                    <a:pt x="10308" y="20726"/>
                  </a:cubicBezTo>
                  <a:cubicBezTo>
                    <a:pt x="10699" y="20778"/>
                    <a:pt x="11080" y="20803"/>
                    <a:pt x="11450" y="20803"/>
                  </a:cubicBezTo>
                  <a:cubicBezTo>
                    <a:pt x="20848" y="20803"/>
                    <a:pt x="23641" y="4697"/>
                    <a:pt x="18313" y="1712"/>
                  </a:cubicBezTo>
                  <a:cubicBezTo>
                    <a:pt x="17478" y="1241"/>
                    <a:pt x="16759" y="1043"/>
                    <a:pt x="16141" y="1043"/>
                  </a:cubicBezTo>
                  <a:cubicBezTo>
                    <a:pt x="12913" y="1043"/>
                    <a:pt x="12443" y="6449"/>
                    <a:pt x="12443" y="6449"/>
                  </a:cubicBezTo>
                  <a:cubicBezTo>
                    <a:pt x="12443" y="6449"/>
                    <a:pt x="8093" y="0"/>
                    <a:pt x="6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0"/>
            <p:cNvSpPr/>
            <p:nvPr/>
          </p:nvSpPr>
          <p:spPr>
            <a:xfrm>
              <a:off x="2369950" y="812625"/>
              <a:ext cx="52575" cy="66750"/>
            </a:xfrm>
            <a:custGeom>
              <a:avLst/>
              <a:gdLst/>
              <a:ahLst/>
              <a:cxnLst/>
              <a:rect l="l" t="t" r="r" b="b"/>
              <a:pathLst>
                <a:path w="2103" h="2670" extrusionOk="0">
                  <a:moveTo>
                    <a:pt x="1602" y="1"/>
                  </a:moveTo>
                  <a:cubicBezTo>
                    <a:pt x="1502" y="34"/>
                    <a:pt x="1435" y="134"/>
                    <a:pt x="1435" y="234"/>
                  </a:cubicBezTo>
                  <a:cubicBezTo>
                    <a:pt x="1602" y="1168"/>
                    <a:pt x="1568" y="2136"/>
                    <a:pt x="1402" y="2202"/>
                  </a:cubicBezTo>
                  <a:cubicBezTo>
                    <a:pt x="1235" y="2202"/>
                    <a:pt x="768" y="1569"/>
                    <a:pt x="401" y="801"/>
                  </a:cubicBezTo>
                  <a:cubicBezTo>
                    <a:pt x="351" y="726"/>
                    <a:pt x="282" y="689"/>
                    <a:pt x="195" y="689"/>
                  </a:cubicBezTo>
                  <a:cubicBezTo>
                    <a:pt x="165" y="689"/>
                    <a:pt x="134" y="693"/>
                    <a:pt x="101" y="701"/>
                  </a:cubicBezTo>
                  <a:cubicBezTo>
                    <a:pt x="34" y="801"/>
                    <a:pt x="1" y="902"/>
                    <a:pt x="34" y="1002"/>
                  </a:cubicBezTo>
                  <a:cubicBezTo>
                    <a:pt x="101" y="1235"/>
                    <a:pt x="701" y="2469"/>
                    <a:pt x="1235" y="2636"/>
                  </a:cubicBezTo>
                  <a:cubicBezTo>
                    <a:pt x="1268" y="2669"/>
                    <a:pt x="1335" y="2669"/>
                    <a:pt x="1368" y="2669"/>
                  </a:cubicBezTo>
                  <a:cubicBezTo>
                    <a:pt x="1435" y="2669"/>
                    <a:pt x="1502" y="2669"/>
                    <a:pt x="1602" y="2569"/>
                  </a:cubicBezTo>
                  <a:cubicBezTo>
                    <a:pt x="2102" y="2236"/>
                    <a:pt x="1935" y="801"/>
                    <a:pt x="1869" y="168"/>
                  </a:cubicBezTo>
                  <a:cubicBezTo>
                    <a:pt x="1835" y="34"/>
                    <a:pt x="1735" y="1"/>
                    <a:pt x="160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0"/>
            <p:cNvSpPr/>
            <p:nvPr/>
          </p:nvSpPr>
          <p:spPr>
            <a:xfrm>
              <a:off x="2038875" y="813150"/>
              <a:ext cx="204350" cy="223850"/>
            </a:xfrm>
            <a:custGeom>
              <a:avLst/>
              <a:gdLst/>
              <a:ahLst/>
              <a:cxnLst/>
              <a:rect l="l" t="t" r="r" b="b"/>
              <a:pathLst>
                <a:path w="8174" h="8954" extrusionOk="0">
                  <a:moveTo>
                    <a:pt x="5037" y="0"/>
                  </a:moveTo>
                  <a:cubicBezTo>
                    <a:pt x="4951" y="0"/>
                    <a:pt x="4878" y="31"/>
                    <a:pt x="4804" y="80"/>
                  </a:cubicBezTo>
                  <a:cubicBezTo>
                    <a:pt x="4337" y="514"/>
                    <a:pt x="4604" y="2015"/>
                    <a:pt x="4904" y="3149"/>
                  </a:cubicBezTo>
                  <a:cubicBezTo>
                    <a:pt x="4437" y="2548"/>
                    <a:pt x="3770" y="1915"/>
                    <a:pt x="3237" y="1848"/>
                  </a:cubicBezTo>
                  <a:cubicBezTo>
                    <a:pt x="3003" y="1848"/>
                    <a:pt x="2803" y="1881"/>
                    <a:pt x="2669" y="2015"/>
                  </a:cubicBezTo>
                  <a:cubicBezTo>
                    <a:pt x="2136" y="2482"/>
                    <a:pt x="2669" y="3716"/>
                    <a:pt x="3237" y="4783"/>
                  </a:cubicBezTo>
                  <a:cubicBezTo>
                    <a:pt x="2469" y="4116"/>
                    <a:pt x="1502" y="3349"/>
                    <a:pt x="902" y="3349"/>
                  </a:cubicBezTo>
                  <a:cubicBezTo>
                    <a:pt x="668" y="3349"/>
                    <a:pt x="535" y="3382"/>
                    <a:pt x="435" y="3516"/>
                  </a:cubicBezTo>
                  <a:cubicBezTo>
                    <a:pt x="1" y="3916"/>
                    <a:pt x="435" y="4883"/>
                    <a:pt x="735" y="5451"/>
                  </a:cubicBezTo>
                  <a:cubicBezTo>
                    <a:pt x="1469" y="6885"/>
                    <a:pt x="3270" y="8953"/>
                    <a:pt x="5171" y="8953"/>
                  </a:cubicBezTo>
                  <a:lnTo>
                    <a:pt x="5538" y="8953"/>
                  </a:lnTo>
                  <a:cubicBezTo>
                    <a:pt x="5672" y="8886"/>
                    <a:pt x="5705" y="8820"/>
                    <a:pt x="5705" y="8686"/>
                  </a:cubicBezTo>
                  <a:cubicBezTo>
                    <a:pt x="5672" y="8553"/>
                    <a:pt x="5605" y="8519"/>
                    <a:pt x="5471" y="8519"/>
                  </a:cubicBezTo>
                  <a:cubicBezTo>
                    <a:pt x="5364" y="8535"/>
                    <a:pt x="5257" y="8542"/>
                    <a:pt x="5149" y="8542"/>
                  </a:cubicBezTo>
                  <a:cubicBezTo>
                    <a:pt x="3426" y="8542"/>
                    <a:pt x="1759" y="6601"/>
                    <a:pt x="1068" y="5250"/>
                  </a:cubicBezTo>
                  <a:cubicBezTo>
                    <a:pt x="635" y="4383"/>
                    <a:pt x="601" y="3916"/>
                    <a:pt x="735" y="3816"/>
                  </a:cubicBezTo>
                  <a:cubicBezTo>
                    <a:pt x="768" y="3816"/>
                    <a:pt x="801" y="3749"/>
                    <a:pt x="902" y="3749"/>
                  </a:cubicBezTo>
                  <a:cubicBezTo>
                    <a:pt x="1635" y="3749"/>
                    <a:pt x="3503" y="5551"/>
                    <a:pt x="4137" y="6284"/>
                  </a:cubicBezTo>
                  <a:cubicBezTo>
                    <a:pt x="4195" y="6304"/>
                    <a:pt x="4253" y="6323"/>
                    <a:pt x="4310" y="6323"/>
                  </a:cubicBezTo>
                  <a:cubicBezTo>
                    <a:pt x="4353" y="6323"/>
                    <a:pt x="4395" y="6313"/>
                    <a:pt x="4437" y="6284"/>
                  </a:cubicBezTo>
                  <a:cubicBezTo>
                    <a:pt x="4504" y="6184"/>
                    <a:pt x="4504" y="6051"/>
                    <a:pt x="4471" y="5984"/>
                  </a:cubicBezTo>
                  <a:cubicBezTo>
                    <a:pt x="3470" y="4483"/>
                    <a:pt x="2603" y="2648"/>
                    <a:pt x="2970" y="2315"/>
                  </a:cubicBezTo>
                  <a:cubicBezTo>
                    <a:pt x="3070" y="2248"/>
                    <a:pt x="3103" y="2248"/>
                    <a:pt x="3170" y="2248"/>
                  </a:cubicBezTo>
                  <a:cubicBezTo>
                    <a:pt x="3737" y="2348"/>
                    <a:pt x="4704" y="3516"/>
                    <a:pt x="5238" y="4283"/>
                  </a:cubicBezTo>
                  <a:cubicBezTo>
                    <a:pt x="5262" y="4332"/>
                    <a:pt x="5323" y="4363"/>
                    <a:pt x="5392" y="4363"/>
                  </a:cubicBezTo>
                  <a:cubicBezTo>
                    <a:pt x="5418" y="4363"/>
                    <a:pt x="5445" y="4359"/>
                    <a:pt x="5471" y="4350"/>
                  </a:cubicBezTo>
                  <a:cubicBezTo>
                    <a:pt x="5605" y="4316"/>
                    <a:pt x="5638" y="4183"/>
                    <a:pt x="5605" y="4116"/>
                  </a:cubicBezTo>
                  <a:cubicBezTo>
                    <a:pt x="5105" y="2548"/>
                    <a:pt x="4771" y="714"/>
                    <a:pt x="5038" y="414"/>
                  </a:cubicBezTo>
                  <a:lnTo>
                    <a:pt x="5038" y="414"/>
                  </a:lnTo>
                  <a:cubicBezTo>
                    <a:pt x="5438" y="480"/>
                    <a:pt x="6772" y="2648"/>
                    <a:pt x="7773" y="4650"/>
                  </a:cubicBezTo>
                  <a:cubicBezTo>
                    <a:pt x="7822" y="4699"/>
                    <a:pt x="7907" y="4730"/>
                    <a:pt x="7975" y="4730"/>
                  </a:cubicBezTo>
                  <a:cubicBezTo>
                    <a:pt x="7999" y="4730"/>
                    <a:pt x="8022" y="4726"/>
                    <a:pt x="8040" y="4717"/>
                  </a:cubicBezTo>
                  <a:cubicBezTo>
                    <a:pt x="8140" y="4650"/>
                    <a:pt x="8173" y="4517"/>
                    <a:pt x="8140" y="4416"/>
                  </a:cubicBezTo>
                  <a:cubicBezTo>
                    <a:pt x="7640" y="3416"/>
                    <a:pt x="5938" y="147"/>
                    <a:pt x="5138" y="13"/>
                  </a:cubicBezTo>
                  <a:cubicBezTo>
                    <a:pt x="5102" y="4"/>
                    <a:pt x="5069" y="0"/>
                    <a:pt x="5037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0"/>
            <p:cNvSpPr/>
            <p:nvPr/>
          </p:nvSpPr>
          <p:spPr>
            <a:xfrm>
              <a:off x="2177325" y="994950"/>
              <a:ext cx="296900" cy="246350"/>
            </a:xfrm>
            <a:custGeom>
              <a:avLst/>
              <a:gdLst/>
              <a:ahLst/>
              <a:cxnLst/>
              <a:rect l="l" t="t" r="r" b="b"/>
              <a:pathLst>
                <a:path w="11876" h="9854" extrusionOk="0">
                  <a:moveTo>
                    <a:pt x="9743" y="1"/>
                  </a:moveTo>
                  <a:cubicBezTo>
                    <a:pt x="7105" y="1"/>
                    <a:pt x="4929" y="705"/>
                    <a:pt x="3303" y="2115"/>
                  </a:cubicBezTo>
                  <a:cubicBezTo>
                    <a:pt x="100" y="4917"/>
                    <a:pt x="0" y="9420"/>
                    <a:pt x="0" y="9620"/>
                  </a:cubicBezTo>
                  <a:cubicBezTo>
                    <a:pt x="0" y="9753"/>
                    <a:pt x="100" y="9854"/>
                    <a:pt x="234" y="9854"/>
                  </a:cubicBezTo>
                  <a:cubicBezTo>
                    <a:pt x="367" y="9854"/>
                    <a:pt x="434" y="9753"/>
                    <a:pt x="434" y="9620"/>
                  </a:cubicBezTo>
                  <a:cubicBezTo>
                    <a:pt x="434" y="9587"/>
                    <a:pt x="467" y="5083"/>
                    <a:pt x="3569" y="2415"/>
                  </a:cubicBezTo>
                  <a:cubicBezTo>
                    <a:pt x="5083" y="1087"/>
                    <a:pt x="7126" y="414"/>
                    <a:pt x="9596" y="414"/>
                  </a:cubicBezTo>
                  <a:cubicBezTo>
                    <a:pt x="10228" y="414"/>
                    <a:pt x="10889" y="458"/>
                    <a:pt x="11575" y="547"/>
                  </a:cubicBezTo>
                  <a:cubicBezTo>
                    <a:pt x="11593" y="551"/>
                    <a:pt x="11610" y="553"/>
                    <a:pt x="11625" y="553"/>
                  </a:cubicBezTo>
                  <a:cubicBezTo>
                    <a:pt x="11726" y="553"/>
                    <a:pt x="11780" y="467"/>
                    <a:pt x="11809" y="380"/>
                  </a:cubicBezTo>
                  <a:cubicBezTo>
                    <a:pt x="11875" y="247"/>
                    <a:pt x="11775" y="113"/>
                    <a:pt x="11642" y="113"/>
                  </a:cubicBezTo>
                  <a:cubicBezTo>
                    <a:pt x="10985" y="38"/>
                    <a:pt x="10352" y="1"/>
                    <a:pt x="9743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0"/>
            <p:cNvSpPr/>
            <p:nvPr/>
          </p:nvSpPr>
          <p:spPr>
            <a:xfrm>
              <a:off x="2400800" y="1046125"/>
              <a:ext cx="30900" cy="42575"/>
            </a:xfrm>
            <a:custGeom>
              <a:avLst/>
              <a:gdLst/>
              <a:ahLst/>
              <a:cxnLst/>
              <a:rect l="l" t="t" r="r" b="b"/>
              <a:pathLst>
                <a:path w="1236" h="1703" extrusionOk="0">
                  <a:moveTo>
                    <a:pt x="1035" y="1"/>
                  </a:moveTo>
                  <a:cubicBezTo>
                    <a:pt x="968" y="1"/>
                    <a:pt x="835" y="68"/>
                    <a:pt x="835" y="201"/>
                  </a:cubicBezTo>
                  <a:cubicBezTo>
                    <a:pt x="835" y="234"/>
                    <a:pt x="735" y="835"/>
                    <a:pt x="134" y="1335"/>
                  </a:cubicBezTo>
                  <a:cubicBezTo>
                    <a:pt x="34" y="1402"/>
                    <a:pt x="1" y="1535"/>
                    <a:pt x="68" y="1635"/>
                  </a:cubicBezTo>
                  <a:cubicBezTo>
                    <a:pt x="134" y="1669"/>
                    <a:pt x="168" y="1702"/>
                    <a:pt x="268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34"/>
                    <a:pt x="1235" y="201"/>
                  </a:cubicBezTo>
                  <a:cubicBezTo>
                    <a:pt x="1235" y="134"/>
                    <a:pt x="1168" y="1"/>
                    <a:pt x="10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0"/>
            <p:cNvSpPr/>
            <p:nvPr/>
          </p:nvSpPr>
          <p:spPr>
            <a:xfrm>
              <a:off x="2339925" y="1061975"/>
              <a:ext cx="31725" cy="42550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68" y="1"/>
                  </a:moveTo>
                  <a:cubicBezTo>
                    <a:pt x="968" y="1"/>
                    <a:pt x="835" y="67"/>
                    <a:pt x="835" y="201"/>
                  </a:cubicBezTo>
                  <a:cubicBezTo>
                    <a:pt x="835" y="201"/>
                    <a:pt x="801" y="835"/>
                    <a:pt x="134" y="1335"/>
                  </a:cubicBezTo>
                  <a:cubicBezTo>
                    <a:pt x="68" y="1402"/>
                    <a:pt x="1" y="1535"/>
                    <a:pt x="101" y="1602"/>
                  </a:cubicBezTo>
                  <a:cubicBezTo>
                    <a:pt x="134" y="1669"/>
                    <a:pt x="201" y="1702"/>
                    <a:pt x="268" y="1702"/>
                  </a:cubicBezTo>
                  <a:cubicBezTo>
                    <a:pt x="301" y="1702"/>
                    <a:pt x="368" y="1702"/>
                    <a:pt x="401" y="1602"/>
                  </a:cubicBezTo>
                  <a:cubicBezTo>
                    <a:pt x="1168" y="1035"/>
                    <a:pt x="1268" y="234"/>
                    <a:pt x="1268" y="201"/>
                  </a:cubicBezTo>
                  <a:cubicBezTo>
                    <a:pt x="1268" y="101"/>
                    <a:pt x="1168" y="1"/>
                    <a:pt x="106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0"/>
            <p:cNvSpPr/>
            <p:nvPr/>
          </p:nvSpPr>
          <p:spPr>
            <a:xfrm>
              <a:off x="2234850" y="1188425"/>
              <a:ext cx="41725" cy="33700"/>
            </a:xfrm>
            <a:custGeom>
              <a:avLst/>
              <a:gdLst/>
              <a:ahLst/>
              <a:cxnLst/>
              <a:rect l="l" t="t" r="r" b="b"/>
              <a:pathLst>
                <a:path w="1669" h="1348" extrusionOk="0">
                  <a:moveTo>
                    <a:pt x="1427" y="1"/>
                  </a:moveTo>
                  <a:cubicBezTo>
                    <a:pt x="1344" y="1"/>
                    <a:pt x="1260" y="45"/>
                    <a:pt x="1235" y="146"/>
                  </a:cubicBezTo>
                  <a:cubicBezTo>
                    <a:pt x="1235" y="146"/>
                    <a:pt x="968" y="714"/>
                    <a:pt x="168" y="980"/>
                  </a:cubicBezTo>
                  <a:cubicBezTo>
                    <a:pt x="101" y="1014"/>
                    <a:pt x="1" y="1080"/>
                    <a:pt x="68" y="1214"/>
                  </a:cubicBezTo>
                  <a:cubicBezTo>
                    <a:pt x="101" y="1314"/>
                    <a:pt x="168" y="1347"/>
                    <a:pt x="268" y="1347"/>
                  </a:cubicBezTo>
                  <a:lnTo>
                    <a:pt x="334" y="1347"/>
                  </a:lnTo>
                  <a:cubicBezTo>
                    <a:pt x="1302" y="1047"/>
                    <a:pt x="1635" y="347"/>
                    <a:pt x="1635" y="313"/>
                  </a:cubicBezTo>
                  <a:cubicBezTo>
                    <a:pt x="1669" y="180"/>
                    <a:pt x="1635" y="46"/>
                    <a:pt x="1502" y="13"/>
                  </a:cubicBezTo>
                  <a:cubicBezTo>
                    <a:pt x="1478" y="5"/>
                    <a:pt x="1453" y="1"/>
                    <a:pt x="14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0"/>
            <p:cNvSpPr/>
            <p:nvPr/>
          </p:nvSpPr>
          <p:spPr>
            <a:xfrm>
              <a:off x="2358275" y="1122025"/>
              <a:ext cx="30875" cy="42550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5" y="0"/>
                  </a:moveTo>
                  <a:cubicBezTo>
                    <a:pt x="935" y="0"/>
                    <a:pt x="835" y="101"/>
                    <a:pt x="835" y="201"/>
                  </a:cubicBezTo>
                  <a:cubicBezTo>
                    <a:pt x="835" y="201"/>
                    <a:pt x="768" y="834"/>
                    <a:pt x="101" y="1335"/>
                  </a:cubicBezTo>
                  <a:cubicBezTo>
                    <a:pt x="34" y="1435"/>
                    <a:pt x="1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67"/>
                    <a:pt x="1235" y="201"/>
                  </a:cubicBezTo>
                  <a:cubicBezTo>
                    <a:pt x="1235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0"/>
            <p:cNvSpPr/>
            <p:nvPr/>
          </p:nvSpPr>
          <p:spPr>
            <a:xfrm>
              <a:off x="2308250" y="1154550"/>
              <a:ext cx="30875" cy="42550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4" y="0"/>
                  </a:moveTo>
                  <a:cubicBezTo>
                    <a:pt x="934" y="0"/>
                    <a:pt x="834" y="67"/>
                    <a:pt x="834" y="201"/>
                  </a:cubicBezTo>
                  <a:cubicBezTo>
                    <a:pt x="834" y="201"/>
                    <a:pt x="767" y="834"/>
                    <a:pt x="100" y="1335"/>
                  </a:cubicBezTo>
                  <a:cubicBezTo>
                    <a:pt x="34" y="1401"/>
                    <a:pt x="0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0" y="1702"/>
                    <a:pt x="334" y="1668"/>
                    <a:pt x="367" y="1635"/>
                  </a:cubicBezTo>
                  <a:cubicBezTo>
                    <a:pt x="1168" y="1034"/>
                    <a:pt x="1234" y="234"/>
                    <a:pt x="1234" y="201"/>
                  </a:cubicBezTo>
                  <a:cubicBezTo>
                    <a:pt x="1234" y="134"/>
                    <a:pt x="1168" y="0"/>
                    <a:pt x="10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0"/>
            <p:cNvSpPr/>
            <p:nvPr/>
          </p:nvSpPr>
          <p:spPr>
            <a:xfrm>
              <a:off x="2280725" y="1122025"/>
              <a:ext cx="31725" cy="42550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35" y="0"/>
                  </a:moveTo>
                  <a:cubicBezTo>
                    <a:pt x="968" y="0"/>
                    <a:pt x="834" y="101"/>
                    <a:pt x="834" y="201"/>
                  </a:cubicBezTo>
                  <a:cubicBezTo>
                    <a:pt x="834" y="267"/>
                    <a:pt x="768" y="834"/>
                    <a:pt x="134" y="1335"/>
                  </a:cubicBezTo>
                  <a:cubicBezTo>
                    <a:pt x="34" y="1435"/>
                    <a:pt x="0" y="1535"/>
                    <a:pt x="101" y="1635"/>
                  </a:cubicBezTo>
                  <a:cubicBezTo>
                    <a:pt x="134" y="1668"/>
                    <a:pt x="167" y="1702"/>
                    <a:pt x="267" y="1702"/>
                  </a:cubicBezTo>
                  <a:cubicBezTo>
                    <a:pt x="301" y="1702"/>
                    <a:pt x="334" y="1702"/>
                    <a:pt x="367" y="1635"/>
                  </a:cubicBezTo>
                  <a:cubicBezTo>
                    <a:pt x="1168" y="1035"/>
                    <a:pt x="1268" y="267"/>
                    <a:pt x="1268" y="201"/>
                  </a:cubicBezTo>
                  <a:cubicBezTo>
                    <a:pt x="1268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0"/>
            <p:cNvSpPr/>
            <p:nvPr/>
          </p:nvSpPr>
          <p:spPr>
            <a:xfrm>
              <a:off x="2236525" y="1283800"/>
              <a:ext cx="64250" cy="10050"/>
            </a:xfrm>
            <a:custGeom>
              <a:avLst/>
              <a:gdLst/>
              <a:ahLst/>
              <a:cxnLst/>
              <a:rect l="l" t="t" r="r" b="b"/>
              <a:pathLst>
                <a:path w="2570" h="402" extrusionOk="0">
                  <a:moveTo>
                    <a:pt x="201" y="1"/>
                  </a:moveTo>
                  <a:cubicBezTo>
                    <a:pt x="67" y="1"/>
                    <a:pt x="1" y="67"/>
                    <a:pt x="1" y="201"/>
                  </a:cubicBezTo>
                  <a:cubicBezTo>
                    <a:pt x="1" y="334"/>
                    <a:pt x="67" y="401"/>
                    <a:pt x="201" y="401"/>
                  </a:cubicBezTo>
                  <a:lnTo>
                    <a:pt x="2369" y="401"/>
                  </a:lnTo>
                  <a:cubicBezTo>
                    <a:pt x="2502" y="401"/>
                    <a:pt x="2569" y="334"/>
                    <a:pt x="2569" y="201"/>
                  </a:cubicBezTo>
                  <a:cubicBezTo>
                    <a:pt x="2569" y="67"/>
                    <a:pt x="2502" y="1"/>
                    <a:pt x="23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0"/>
            <p:cNvSpPr/>
            <p:nvPr/>
          </p:nvSpPr>
          <p:spPr>
            <a:xfrm>
              <a:off x="2368275" y="1250975"/>
              <a:ext cx="51750" cy="28675"/>
            </a:xfrm>
            <a:custGeom>
              <a:avLst/>
              <a:gdLst/>
              <a:ahLst/>
              <a:cxnLst/>
              <a:rect l="l" t="t" r="r" b="b"/>
              <a:pathLst>
                <a:path w="2070" h="1147" extrusionOk="0">
                  <a:moveTo>
                    <a:pt x="1763" y="0"/>
                  </a:moveTo>
                  <a:cubicBezTo>
                    <a:pt x="1733" y="0"/>
                    <a:pt x="1702" y="4"/>
                    <a:pt x="1669" y="13"/>
                  </a:cubicBezTo>
                  <a:lnTo>
                    <a:pt x="134" y="713"/>
                  </a:lnTo>
                  <a:cubicBezTo>
                    <a:pt x="68" y="813"/>
                    <a:pt x="1" y="880"/>
                    <a:pt x="68" y="1014"/>
                  </a:cubicBezTo>
                  <a:cubicBezTo>
                    <a:pt x="101" y="1114"/>
                    <a:pt x="168" y="1147"/>
                    <a:pt x="268" y="1147"/>
                  </a:cubicBezTo>
                  <a:cubicBezTo>
                    <a:pt x="268" y="1147"/>
                    <a:pt x="301" y="1147"/>
                    <a:pt x="335" y="1080"/>
                  </a:cubicBezTo>
                  <a:lnTo>
                    <a:pt x="1902" y="380"/>
                  </a:lnTo>
                  <a:cubicBezTo>
                    <a:pt x="1969" y="313"/>
                    <a:pt x="2069" y="180"/>
                    <a:pt x="1969" y="113"/>
                  </a:cubicBezTo>
                  <a:cubicBezTo>
                    <a:pt x="1919" y="38"/>
                    <a:pt x="1850" y="0"/>
                    <a:pt x="176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3816;p40"/>
          <p:cNvSpPr txBox="1">
            <a:spLocks/>
          </p:cNvSpPr>
          <p:nvPr/>
        </p:nvSpPr>
        <p:spPr>
          <a:xfrm>
            <a:off x="2790344" y="1917072"/>
            <a:ext cx="2370474" cy="53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 smtClean="0"/>
              <a:t>UNA FAVOLA?</a:t>
            </a:r>
            <a:endParaRPr lang="it-IT" sz="2000" dirty="0"/>
          </a:p>
        </p:txBody>
      </p:sp>
      <p:sp>
        <p:nvSpPr>
          <p:cNvPr id="120" name="Google Shape;3816;p40"/>
          <p:cNvSpPr txBox="1">
            <a:spLocks/>
          </p:cNvSpPr>
          <p:nvPr/>
        </p:nvSpPr>
        <p:spPr>
          <a:xfrm>
            <a:off x="2790344" y="2321028"/>
            <a:ext cx="2370474" cy="53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 smtClean="0"/>
              <a:t>UN MITO?</a:t>
            </a:r>
            <a:endParaRPr lang="it-IT" sz="2000" dirty="0"/>
          </a:p>
        </p:txBody>
      </p:sp>
      <p:sp>
        <p:nvSpPr>
          <p:cNvPr id="121" name="Google Shape;3816;p40"/>
          <p:cNvSpPr txBox="1">
            <a:spLocks/>
          </p:cNvSpPr>
          <p:nvPr/>
        </p:nvSpPr>
        <p:spPr>
          <a:xfrm>
            <a:off x="2764872" y="2722759"/>
            <a:ext cx="2370474" cy="53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 smtClean="0"/>
              <a:t>UNA LEGGENDA?</a:t>
            </a:r>
            <a:endParaRPr lang="it-IT" sz="2000" dirty="0"/>
          </a:p>
        </p:txBody>
      </p:sp>
      <p:sp>
        <p:nvSpPr>
          <p:cNvPr id="2" name="Fumetto 3 1"/>
          <p:cNvSpPr/>
          <p:nvPr/>
        </p:nvSpPr>
        <p:spPr>
          <a:xfrm>
            <a:off x="6213764" y="624252"/>
            <a:ext cx="1330036" cy="809693"/>
          </a:xfrm>
          <a:prstGeom prst="wedgeEllipseCallout">
            <a:avLst>
              <a:gd name="adj1" fmla="val 76370"/>
              <a:gd name="adj2" fmla="val -23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NO</a:t>
            </a:r>
            <a:endParaRPr lang="it-IT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6" grpId="0" build="p"/>
      <p:bldP spid="119" grpId="0"/>
      <p:bldP spid="120" grpId="0"/>
      <p:bldP spid="121" grpId="0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" name="Google Shape;3584;p39"/>
          <p:cNvGrpSpPr/>
          <p:nvPr/>
        </p:nvGrpSpPr>
        <p:grpSpPr>
          <a:xfrm>
            <a:off x="6420501" y="1943711"/>
            <a:ext cx="2139050" cy="2319200"/>
            <a:chOff x="13831725" y="3211900"/>
            <a:chExt cx="2139050" cy="2319200"/>
          </a:xfrm>
        </p:grpSpPr>
        <p:sp>
          <p:nvSpPr>
            <p:cNvPr id="3585" name="Google Shape;3585;p39"/>
            <p:cNvSpPr/>
            <p:nvPr/>
          </p:nvSpPr>
          <p:spPr>
            <a:xfrm>
              <a:off x="13831725" y="3211900"/>
              <a:ext cx="2139050" cy="2319200"/>
            </a:xfrm>
            <a:custGeom>
              <a:avLst/>
              <a:gdLst/>
              <a:ahLst/>
              <a:cxnLst/>
              <a:rect l="l" t="t" r="r" b="b"/>
              <a:pathLst>
                <a:path w="85562" h="92768" extrusionOk="0">
                  <a:moveTo>
                    <a:pt x="29988" y="5538"/>
                  </a:moveTo>
                  <a:cubicBezTo>
                    <a:pt x="29588" y="5738"/>
                    <a:pt x="29188" y="6005"/>
                    <a:pt x="28854" y="6305"/>
                  </a:cubicBezTo>
                  <a:cubicBezTo>
                    <a:pt x="28887" y="6239"/>
                    <a:pt x="28887" y="6205"/>
                    <a:pt x="28921" y="6139"/>
                  </a:cubicBezTo>
                  <a:cubicBezTo>
                    <a:pt x="28954" y="6105"/>
                    <a:pt x="28987" y="6072"/>
                    <a:pt x="29021" y="6005"/>
                  </a:cubicBezTo>
                  <a:cubicBezTo>
                    <a:pt x="29088" y="5938"/>
                    <a:pt x="29121" y="5905"/>
                    <a:pt x="29188" y="5838"/>
                  </a:cubicBezTo>
                  <a:cubicBezTo>
                    <a:pt x="29221" y="5838"/>
                    <a:pt x="29221" y="5805"/>
                    <a:pt x="29254" y="5772"/>
                  </a:cubicBezTo>
                  <a:cubicBezTo>
                    <a:pt x="29288" y="5772"/>
                    <a:pt x="29321" y="5738"/>
                    <a:pt x="29354" y="5738"/>
                  </a:cubicBezTo>
                  <a:cubicBezTo>
                    <a:pt x="29454" y="5672"/>
                    <a:pt x="29555" y="5638"/>
                    <a:pt x="29688" y="5605"/>
                  </a:cubicBezTo>
                  <a:cubicBezTo>
                    <a:pt x="29755" y="5571"/>
                    <a:pt x="29788" y="5571"/>
                    <a:pt x="29855" y="5538"/>
                  </a:cubicBezTo>
                  <a:close/>
                  <a:moveTo>
                    <a:pt x="25852" y="12176"/>
                  </a:moveTo>
                  <a:lnTo>
                    <a:pt x="25852" y="12176"/>
                  </a:lnTo>
                  <a:cubicBezTo>
                    <a:pt x="25718" y="13077"/>
                    <a:pt x="25685" y="13911"/>
                    <a:pt x="25685" y="14578"/>
                  </a:cubicBezTo>
                  <a:cubicBezTo>
                    <a:pt x="23717" y="16446"/>
                    <a:pt x="22716" y="19181"/>
                    <a:pt x="22183" y="21216"/>
                  </a:cubicBezTo>
                  <a:cubicBezTo>
                    <a:pt x="21816" y="21149"/>
                    <a:pt x="21415" y="21116"/>
                    <a:pt x="20982" y="21049"/>
                  </a:cubicBezTo>
                  <a:cubicBezTo>
                    <a:pt x="19881" y="20482"/>
                    <a:pt x="18713" y="20349"/>
                    <a:pt x="17880" y="20349"/>
                  </a:cubicBezTo>
                  <a:cubicBezTo>
                    <a:pt x="17413" y="20349"/>
                    <a:pt x="16545" y="20382"/>
                    <a:pt x="15811" y="20649"/>
                  </a:cubicBezTo>
                  <a:cubicBezTo>
                    <a:pt x="15311" y="20849"/>
                    <a:pt x="13843" y="21416"/>
                    <a:pt x="13677" y="24952"/>
                  </a:cubicBezTo>
                  <a:cubicBezTo>
                    <a:pt x="13243" y="24685"/>
                    <a:pt x="12743" y="24485"/>
                    <a:pt x="12209" y="24385"/>
                  </a:cubicBezTo>
                  <a:cubicBezTo>
                    <a:pt x="11708" y="24285"/>
                    <a:pt x="11241" y="24252"/>
                    <a:pt x="10808" y="24252"/>
                  </a:cubicBezTo>
                  <a:cubicBezTo>
                    <a:pt x="10574" y="24252"/>
                    <a:pt x="10374" y="24252"/>
                    <a:pt x="10174" y="24285"/>
                  </a:cubicBezTo>
                  <a:cubicBezTo>
                    <a:pt x="10574" y="23684"/>
                    <a:pt x="10808" y="22917"/>
                    <a:pt x="10808" y="22150"/>
                  </a:cubicBezTo>
                  <a:cubicBezTo>
                    <a:pt x="10808" y="21516"/>
                    <a:pt x="10674" y="20949"/>
                    <a:pt x="10408" y="20382"/>
                  </a:cubicBezTo>
                  <a:lnTo>
                    <a:pt x="10408" y="20382"/>
                  </a:lnTo>
                  <a:cubicBezTo>
                    <a:pt x="10875" y="20582"/>
                    <a:pt x="11308" y="20649"/>
                    <a:pt x="11642" y="20649"/>
                  </a:cubicBezTo>
                  <a:cubicBezTo>
                    <a:pt x="12776" y="20649"/>
                    <a:pt x="13643" y="20115"/>
                    <a:pt x="14277" y="19415"/>
                  </a:cubicBezTo>
                  <a:cubicBezTo>
                    <a:pt x="14444" y="19448"/>
                    <a:pt x="14577" y="19448"/>
                    <a:pt x="14711" y="19448"/>
                  </a:cubicBezTo>
                  <a:cubicBezTo>
                    <a:pt x="15078" y="19448"/>
                    <a:pt x="15444" y="19381"/>
                    <a:pt x="15778" y="19281"/>
                  </a:cubicBezTo>
                  <a:cubicBezTo>
                    <a:pt x="16979" y="18914"/>
                    <a:pt x="17779" y="17847"/>
                    <a:pt x="17880" y="16546"/>
                  </a:cubicBezTo>
                  <a:cubicBezTo>
                    <a:pt x="18213" y="16613"/>
                    <a:pt x="18513" y="16679"/>
                    <a:pt x="18814" y="16713"/>
                  </a:cubicBezTo>
                  <a:lnTo>
                    <a:pt x="18880" y="16713"/>
                  </a:lnTo>
                  <a:cubicBezTo>
                    <a:pt x="18980" y="16746"/>
                    <a:pt x="19114" y="16746"/>
                    <a:pt x="19214" y="16746"/>
                  </a:cubicBezTo>
                  <a:cubicBezTo>
                    <a:pt x="19247" y="16746"/>
                    <a:pt x="19314" y="16713"/>
                    <a:pt x="19381" y="16713"/>
                  </a:cubicBezTo>
                  <a:cubicBezTo>
                    <a:pt x="19581" y="16779"/>
                    <a:pt x="19781" y="16813"/>
                    <a:pt x="20014" y="16813"/>
                  </a:cubicBezTo>
                  <a:lnTo>
                    <a:pt x="20114" y="16813"/>
                  </a:lnTo>
                  <a:cubicBezTo>
                    <a:pt x="20548" y="16813"/>
                    <a:pt x="20948" y="16779"/>
                    <a:pt x="21349" y="16713"/>
                  </a:cubicBezTo>
                  <a:cubicBezTo>
                    <a:pt x="21616" y="16646"/>
                    <a:pt x="21882" y="16579"/>
                    <a:pt x="22116" y="16446"/>
                  </a:cubicBezTo>
                  <a:cubicBezTo>
                    <a:pt x="22416" y="16379"/>
                    <a:pt x="22683" y="16312"/>
                    <a:pt x="22916" y="16179"/>
                  </a:cubicBezTo>
                  <a:cubicBezTo>
                    <a:pt x="23517" y="15845"/>
                    <a:pt x="24017" y="15445"/>
                    <a:pt x="24418" y="14945"/>
                  </a:cubicBezTo>
                  <a:cubicBezTo>
                    <a:pt x="24618" y="14678"/>
                    <a:pt x="24751" y="14411"/>
                    <a:pt x="24851" y="14111"/>
                  </a:cubicBezTo>
                  <a:cubicBezTo>
                    <a:pt x="25018" y="13877"/>
                    <a:pt x="25151" y="13644"/>
                    <a:pt x="25251" y="13344"/>
                  </a:cubicBezTo>
                  <a:cubicBezTo>
                    <a:pt x="25352" y="13077"/>
                    <a:pt x="25418" y="12777"/>
                    <a:pt x="25485" y="12476"/>
                  </a:cubicBezTo>
                  <a:cubicBezTo>
                    <a:pt x="25485" y="12443"/>
                    <a:pt x="25518" y="12443"/>
                    <a:pt x="25552" y="12410"/>
                  </a:cubicBezTo>
                  <a:cubicBezTo>
                    <a:pt x="25652" y="12343"/>
                    <a:pt x="25752" y="12276"/>
                    <a:pt x="25852" y="12176"/>
                  </a:cubicBezTo>
                  <a:close/>
                  <a:moveTo>
                    <a:pt x="17212" y="34359"/>
                  </a:moveTo>
                  <a:cubicBezTo>
                    <a:pt x="18046" y="35593"/>
                    <a:pt x="19047" y="36760"/>
                    <a:pt x="20181" y="37795"/>
                  </a:cubicBezTo>
                  <a:cubicBezTo>
                    <a:pt x="18513" y="37694"/>
                    <a:pt x="16879" y="37594"/>
                    <a:pt x="15478" y="37561"/>
                  </a:cubicBezTo>
                  <a:cubicBezTo>
                    <a:pt x="15344" y="37094"/>
                    <a:pt x="15211" y="36660"/>
                    <a:pt x="15078" y="36260"/>
                  </a:cubicBezTo>
                  <a:cubicBezTo>
                    <a:pt x="15978" y="35927"/>
                    <a:pt x="16712" y="35259"/>
                    <a:pt x="17212" y="34359"/>
                  </a:cubicBezTo>
                  <a:close/>
                  <a:moveTo>
                    <a:pt x="72352" y="63480"/>
                  </a:moveTo>
                  <a:lnTo>
                    <a:pt x="72352" y="63480"/>
                  </a:lnTo>
                  <a:cubicBezTo>
                    <a:pt x="72318" y="63513"/>
                    <a:pt x="72318" y="63546"/>
                    <a:pt x="72318" y="63580"/>
                  </a:cubicBezTo>
                  <a:cubicBezTo>
                    <a:pt x="72252" y="63713"/>
                    <a:pt x="72185" y="63880"/>
                    <a:pt x="72118" y="64047"/>
                  </a:cubicBezTo>
                  <a:cubicBezTo>
                    <a:pt x="72118" y="64080"/>
                    <a:pt x="72118" y="64113"/>
                    <a:pt x="72118" y="64113"/>
                  </a:cubicBezTo>
                  <a:cubicBezTo>
                    <a:pt x="72085" y="63980"/>
                    <a:pt x="72018" y="63880"/>
                    <a:pt x="71952" y="63746"/>
                  </a:cubicBezTo>
                  <a:cubicBezTo>
                    <a:pt x="72085" y="63646"/>
                    <a:pt x="72218" y="63546"/>
                    <a:pt x="72352" y="63480"/>
                  </a:cubicBezTo>
                  <a:close/>
                  <a:moveTo>
                    <a:pt x="65714" y="71786"/>
                  </a:moveTo>
                  <a:cubicBezTo>
                    <a:pt x="65814" y="72019"/>
                    <a:pt x="65914" y="72253"/>
                    <a:pt x="66081" y="72453"/>
                  </a:cubicBezTo>
                  <a:cubicBezTo>
                    <a:pt x="66448" y="72920"/>
                    <a:pt x="66881" y="73220"/>
                    <a:pt x="67515" y="73453"/>
                  </a:cubicBezTo>
                  <a:cubicBezTo>
                    <a:pt x="66714" y="73487"/>
                    <a:pt x="65981" y="73854"/>
                    <a:pt x="65347" y="74554"/>
                  </a:cubicBezTo>
                  <a:cubicBezTo>
                    <a:pt x="65313" y="74554"/>
                    <a:pt x="65313" y="74521"/>
                    <a:pt x="65280" y="74521"/>
                  </a:cubicBezTo>
                  <a:cubicBezTo>
                    <a:pt x="64480" y="73754"/>
                    <a:pt x="63646" y="73587"/>
                    <a:pt x="63079" y="73587"/>
                  </a:cubicBezTo>
                  <a:cubicBezTo>
                    <a:pt x="62578" y="73587"/>
                    <a:pt x="61944" y="73687"/>
                    <a:pt x="61344" y="74154"/>
                  </a:cubicBezTo>
                  <a:cubicBezTo>
                    <a:pt x="61177" y="73987"/>
                    <a:pt x="61044" y="73854"/>
                    <a:pt x="60877" y="73720"/>
                  </a:cubicBezTo>
                  <a:cubicBezTo>
                    <a:pt x="61010" y="73654"/>
                    <a:pt x="61177" y="73587"/>
                    <a:pt x="61311" y="73520"/>
                  </a:cubicBezTo>
                  <a:cubicBezTo>
                    <a:pt x="62011" y="73187"/>
                    <a:pt x="62545" y="72820"/>
                    <a:pt x="62945" y="72419"/>
                  </a:cubicBezTo>
                  <a:cubicBezTo>
                    <a:pt x="63646" y="72353"/>
                    <a:pt x="64346" y="72219"/>
                    <a:pt x="65080" y="72019"/>
                  </a:cubicBezTo>
                  <a:cubicBezTo>
                    <a:pt x="65280" y="71952"/>
                    <a:pt x="65514" y="71886"/>
                    <a:pt x="65714" y="71786"/>
                  </a:cubicBezTo>
                  <a:close/>
                  <a:moveTo>
                    <a:pt x="55506" y="74187"/>
                  </a:moveTo>
                  <a:lnTo>
                    <a:pt x="55506" y="74187"/>
                  </a:lnTo>
                  <a:cubicBezTo>
                    <a:pt x="55940" y="74287"/>
                    <a:pt x="56374" y="74321"/>
                    <a:pt x="56807" y="74354"/>
                  </a:cubicBezTo>
                  <a:cubicBezTo>
                    <a:pt x="56641" y="74521"/>
                    <a:pt x="56474" y="74688"/>
                    <a:pt x="56307" y="74888"/>
                  </a:cubicBezTo>
                  <a:cubicBezTo>
                    <a:pt x="56074" y="74654"/>
                    <a:pt x="55840" y="74421"/>
                    <a:pt x="55573" y="74221"/>
                  </a:cubicBezTo>
                  <a:cubicBezTo>
                    <a:pt x="55540" y="74221"/>
                    <a:pt x="55540" y="74221"/>
                    <a:pt x="55506" y="74187"/>
                  </a:cubicBezTo>
                  <a:close/>
                  <a:moveTo>
                    <a:pt x="38194" y="73287"/>
                  </a:moveTo>
                  <a:cubicBezTo>
                    <a:pt x="38628" y="75288"/>
                    <a:pt x="39262" y="77390"/>
                    <a:pt x="40029" y="78824"/>
                  </a:cubicBezTo>
                  <a:cubicBezTo>
                    <a:pt x="39762" y="79658"/>
                    <a:pt x="39662" y="80492"/>
                    <a:pt x="39929" y="81292"/>
                  </a:cubicBezTo>
                  <a:lnTo>
                    <a:pt x="39762" y="81292"/>
                  </a:lnTo>
                  <a:cubicBezTo>
                    <a:pt x="39262" y="81292"/>
                    <a:pt x="38628" y="81392"/>
                    <a:pt x="38027" y="81826"/>
                  </a:cubicBezTo>
                  <a:cubicBezTo>
                    <a:pt x="37494" y="81226"/>
                    <a:pt x="36760" y="80892"/>
                    <a:pt x="35926" y="80892"/>
                  </a:cubicBezTo>
                  <a:cubicBezTo>
                    <a:pt x="35325" y="80892"/>
                    <a:pt x="34458" y="80892"/>
                    <a:pt x="32990" y="82560"/>
                  </a:cubicBezTo>
                  <a:cubicBezTo>
                    <a:pt x="32790" y="82326"/>
                    <a:pt x="32523" y="82126"/>
                    <a:pt x="32257" y="81926"/>
                  </a:cubicBezTo>
                  <a:cubicBezTo>
                    <a:pt x="32223" y="81893"/>
                    <a:pt x="32156" y="81859"/>
                    <a:pt x="32123" y="81826"/>
                  </a:cubicBezTo>
                  <a:cubicBezTo>
                    <a:pt x="32790" y="81659"/>
                    <a:pt x="33291" y="81492"/>
                    <a:pt x="33491" y="81426"/>
                  </a:cubicBezTo>
                  <a:cubicBezTo>
                    <a:pt x="35225" y="80759"/>
                    <a:pt x="35826" y="78690"/>
                    <a:pt x="36593" y="73320"/>
                  </a:cubicBezTo>
                  <a:lnTo>
                    <a:pt x="37027" y="73320"/>
                  </a:lnTo>
                  <a:cubicBezTo>
                    <a:pt x="37427" y="73320"/>
                    <a:pt x="37794" y="73320"/>
                    <a:pt x="38194" y="73287"/>
                  </a:cubicBezTo>
                  <a:close/>
                  <a:moveTo>
                    <a:pt x="31356" y="1"/>
                  </a:moveTo>
                  <a:cubicBezTo>
                    <a:pt x="31189" y="1"/>
                    <a:pt x="31022" y="34"/>
                    <a:pt x="30889" y="68"/>
                  </a:cubicBezTo>
                  <a:cubicBezTo>
                    <a:pt x="30755" y="34"/>
                    <a:pt x="30655" y="34"/>
                    <a:pt x="30555" y="34"/>
                  </a:cubicBezTo>
                  <a:lnTo>
                    <a:pt x="30355" y="34"/>
                  </a:lnTo>
                  <a:cubicBezTo>
                    <a:pt x="30088" y="68"/>
                    <a:pt x="29821" y="101"/>
                    <a:pt x="29555" y="134"/>
                  </a:cubicBezTo>
                  <a:cubicBezTo>
                    <a:pt x="29454" y="134"/>
                    <a:pt x="29388" y="134"/>
                    <a:pt x="29321" y="168"/>
                  </a:cubicBezTo>
                  <a:cubicBezTo>
                    <a:pt x="29121" y="168"/>
                    <a:pt x="28921" y="234"/>
                    <a:pt x="28721" y="301"/>
                  </a:cubicBezTo>
                  <a:cubicBezTo>
                    <a:pt x="28520" y="334"/>
                    <a:pt x="28320" y="368"/>
                    <a:pt x="28120" y="401"/>
                  </a:cubicBezTo>
                  <a:cubicBezTo>
                    <a:pt x="27687" y="535"/>
                    <a:pt x="27286" y="701"/>
                    <a:pt x="26886" y="901"/>
                  </a:cubicBezTo>
                  <a:cubicBezTo>
                    <a:pt x="26652" y="1035"/>
                    <a:pt x="26452" y="1168"/>
                    <a:pt x="26286" y="1335"/>
                  </a:cubicBezTo>
                  <a:cubicBezTo>
                    <a:pt x="26052" y="1435"/>
                    <a:pt x="25852" y="1569"/>
                    <a:pt x="25685" y="1702"/>
                  </a:cubicBezTo>
                  <a:cubicBezTo>
                    <a:pt x="25318" y="2002"/>
                    <a:pt x="24985" y="2369"/>
                    <a:pt x="24718" y="2736"/>
                  </a:cubicBezTo>
                  <a:cubicBezTo>
                    <a:pt x="24551" y="2936"/>
                    <a:pt x="24451" y="3136"/>
                    <a:pt x="24351" y="3337"/>
                  </a:cubicBezTo>
                  <a:cubicBezTo>
                    <a:pt x="24217" y="3503"/>
                    <a:pt x="24117" y="3670"/>
                    <a:pt x="24017" y="3870"/>
                  </a:cubicBezTo>
                  <a:cubicBezTo>
                    <a:pt x="23850" y="4170"/>
                    <a:pt x="23684" y="4537"/>
                    <a:pt x="23550" y="4904"/>
                  </a:cubicBezTo>
                  <a:cubicBezTo>
                    <a:pt x="23484" y="5071"/>
                    <a:pt x="23450" y="5238"/>
                    <a:pt x="23417" y="5438"/>
                  </a:cubicBezTo>
                  <a:cubicBezTo>
                    <a:pt x="23350" y="5571"/>
                    <a:pt x="23283" y="5705"/>
                    <a:pt x="23250" y="5838"/>
                  </a:cubicBezTo>
                  <a:lnTo>
                    <a:pt x="23183" y="5838"/>
                  </a:lnTo>
                  <a:cubicBezTo>
                    <a:pt x="22783" y="5605"/>
                    <a:pt x="22316" y="5471"/>
                    <a:pt x="21849" y="5471"/>
                  </a:cubicBezTo>
                  <a:cubicBezTo>
                    <a:pt x="21315" y="5471"/>
                    <a:pt x="20815" y="5605"/>
                    <a:pt x="20381" y="5905"/>
                  </a:cubicBezTo>
                  <a:cubicBezTo>
                    <a:pt x="19781" y="6272"/>
                    <a:pt x="19314" y="6839"/>
                    <a:pt x="19014" y="7573"/>
                  </a:cubicBezTo>
                  <a:cubicBezTo>
                    <a:pt x="18947" y="7706"/>
                    <a:pt x="18880" y="7873"/>
                    <a:pt x="18847" y="8007"/>
                  </a:cubicBezTo>
                  <a:cubicBezTo>
                    <a:pt x="18713" y="8307"/>
                    <a:pt x="18680" y="8640"/>
                    <a:pt x="18680" y="8974"/>
                  </a:cubicBezTo>
                  <a:cubicBezTo>
                    <a:pt x="18580" y="9307"/>
                    <a:pt x="18580" y="9674"/>
                    <a:pt x="18613" y="10008"/>
                  </a:cubicBezTo>
                  <a:cubicBezTo>
                    <a:pt x="18680" y="10442"/>
                    <a:pt x="18780" y="10842"/>
                    <a:pt x="18947" y="11209"/>
                  </a:cubicBezTo>
                  <a:cubicBezTo>
                    <a:pt x="18880" y="11209"/>
                    <a:pt x="18814" y="11175"/>
                    <a:pt x="18713" y="11175"/>
                  </a:cubicBezTo>
                  <a:cubicBezTo>
                    <a:pt x="18613" y="11142"/>
                    <a:pt x="18513" y="11109"/>
                    <a:pt x="18413" y="11075"/>
                  </a:cubicBezTo>
                  <a:cubicBezTo>
                    <a:pt x="18113" y="10942"/>
                    <a:pt x="17880" y="10875"/>
                    <a:pt x="17880" y="10875"/>
                  </a:cubicBezTo>
                  <a:cubicBezTo>
                    <a:pt x="17546" y="10708"/>
                    <a:pt x="17179" y="10642"/>
                    <a:pt x="16812" y="10642"/>
                  </a:cubicBezTo>
                  <a:lnTo>
                    <a:pt x="16679" y="10642"/>
                  </a:lnTo>
                  <a:cubicBezTo>
                    <a:pt x="16145" y="9508"/>
                    <a:pt x="15078" y="8740"/>
                    <a:pt x="13843" y="8740"/>
                  </a:cubicBezTo>
                  <a:cubicBezTo>
                    <a:pt x="13677" y="8740"/>
                    <a:pt x="13510" y="8740"/>
                    <a:pt x="13376" y="8774"/>
                  </a:cubicBezTo>
                  <a:cubicBezTo>
                    <a:pt x="12843" y="8874"/>
                    <a:pt x="12376" y="9041"/>
                    <a:pt x="11975" y="9307"/>
                  </a:cubicBezTo>
                  <a:cubicBezTo>
                    <a:pt x="11542" y="9141"/>
                    <a:pt x="11075" y="9041"/>
                    <a:pt x="10574" y="9041"/>
                  </a:cubicBezTo>
                  <a:cubicBezTo>
                    <a:pt x="9207" y="9041"/>
                    <a:pt x="8039" y="9841"/>
                    <a:pt x="7439" y="11142"/>
                  </a:cubicBezTo>
                  <a:cubicBezTo>
                    <a:pt x="7405" y="11209"/>
                    <a:pt x="7372" y="11309"/>
                    <a:pt x="7372" y="11376"/>
                  </a:cubicBezTo>
                  <a:lnTo>
                    <a:pt x="7339" y="11376"/>
                  </a:lnTo>
                  <a:cubicBezTo>
                    <a:pt x="6004" y="12076"/>
                    <a:pt x="5471" y="13711"/>
                    <a:pt x="6171" y="15045"/>
                  </a:cubicBezTo>
                  <a:cubicBezTo>
                    <a:pt x="6305" y="15345"/>
                    <a:pt x="6505" y="15645"/>
                    <a:pt x="6772" y="15912"/>
                  </a:cubicBezTo>
                  <a:cubicBezTo>
                    <a:pt x="6538" y="16980"/>
                    <a:pt x="6805" y="17814"/>
                    <a:pt x="6972" y="18147"/>
                  </a:cubicBezTo>
                  <a:lnTo>
                    <a:pt x="6838" y="18147"/>
                  </a:lnTo>
                  <a:cubicBezTo>
                    <a:pt x="4670" y="18147"/>
                    <a:pt x="2902" y="19915"/>
                    <a:pt x="2869" y="22117"/>
                  </a:cubicBezTo>
                  <a:cubicBezTo>
                    <a:pt x="2869" y="24051"/>
                    <a:pt x="4303" y="25686"/>
                    <a:pt x="6171" y="26019"/>
                  </a:cubicBezTo>
                  <a:cubicBezTo>
                    <a:pt x="4970" y="26587"/>
                    <a:pt x="4036" y="27654"/>
                    <a:pt x="3536" y="29088"/>
                  </a:cubicBezTo>
                  <a:cubicBezTo>
                    <a:pt x="2835" y="31190"/>
                    <a:pt x="3169" y="34125"/>
                    <a:pt x="5204" y="35660"/>
                  </a:cubicBezTo>
                  <a:cubicBezTo>
                    <a:pt x="5504" y="35893"/>
                    <a:pt x="5804" y="36093"/>
                    <a:pt x="6138" y="36227"/>
                  </a:cubicBezTo>
                  <a:cubicBezTo>
                    <a:pt x="6738" y="37261"/>
                    <a:pt x="7772" y="38128"/>
                    <a:pt x="9207" y="38462"/>
                  </a:cubicBezTo>
                  <a:cubicBezTo>
                    <a:pt x="8373" y="39396"/>
                    <a:pt x="7539" y="41130"/>
                    <a:pt x="8006" y="43465"/>
                  </a:cubicBezTo>
                  <a:cubicBezTo>
                    <a:pt x="8006" y="45000"/>
                    <a:pt x="8506" y="46301"/>
                    <a:pt x="9474" y="47235"/>
                  </a:cubicBezTo>
                  <a:cubicBezTo>
                    <a:pt x="9607" y="47335"/>
                    <a:pt x="9707" y="47435"/>
                    <a:pt x="9840" y="47535"/>
                  </a:cubicBezTo>
                  <a:cubicBezTo>
                    <a:pt x="10207" y="48035"/>
                    <a:pt x="10574" y="48569"/>
                    <a:pt x="11041" y="49103"/>
                  </a:cubicBezTo>
                  <a:cubicBezTo>
                    <a:pt x="10841" y="49836"/>
                    <a:pt x="10541" y="50437"/>
                    <a:pt x="10174" y="50937"/>
                  </a:cubicBezTo>
                  <a:cubicBezTo>
                    <a:pt x="10074" y="51071"/>
                    <a:pt x="9974" y="51237"/>
                    <a:pt x="9907" y="51371"/>
                  </a:cubicBezTo>
                  <a:cubicBezTo>
                    <a:pt x="9440" y="51204"/>
                    <a:pt x="8973" y="51137"/>
                    <a:pt x="8473" y="51104"/>
                  </a:cubicBezTo>
                  <a:cubicBezTo>
                    <a:pt x="6305" y="51104"/>
                    <a:pt x="4503" y="52905"/>
                    <a:pt x="4503" y="55074"/>
                  </a:cubicBezTo>
                  <a:cubicBezTo>
                    <a:pt x="4503" y="56141"/>
                    <a:pt x="4904" y="57142"/>
                    <a:pt x="5671" y="57876"/>
                  </a:cubicBezTo>
                  <a:cubicBezTo>
                    <a:pt x="6405" y="58643"/>
                    <a:pt x="7405" y="59043"/>
                    <a:pt x="8473" y="59043"/>
                  </a:cubicBezTo>
                  <a:cubicBezTo>
                    <a:pt x="10608" y="59043"/>
                    <a:pt x="12342" y="57342"/>
                    <a:pt x="12442" y="55240"/>
                  </a:cubicBezTo>
                  <a:cubicBezTo>
                    <a:pt x="13243" y="55207"/>
                    <a:pt x="14010" y="54840"/>
                    <a:pt x="14510" y="54173"/>
                  </a:cubicBezTo>
                  <a:cubicBezTo>
                    <a:pt x="14777" y="53839"/>
                    <a:pt x="15011" y="53472"/>
                    <a:pt x="15211" y="53072"/>
                  </a:cubicBezTo>
                  <a:cubicBezTo>
                    <a:pt x="16345" y="53873"/>
                    <a:pt x="17546" y="54473"/>
                    <a:pt x="18747" y="54907"/>
                  </a:cubicBezTo>
                  <a:cubicBezTo>
                    <a:pt x="18847" y="55307"/>
                    <a:pt x="18980" y="55674"/>
                    <a:pt x="19147" y="56041"/>
                  </a:cubicBezTo>
                  <a:cubicBezTo>
                    <a:pt x="18980" y="57175"/>
                    <a:pt x="18914" y="58309"/>
                    <a:pt x="18914" y="59410"/>
                  </a:cubicBezTo>
                  <a:cubicBezTo>
                    <a:pt x="18680" y="59243"/>
                    <a:pt x="18413" y="59076"/>
                    <a:pt x="18180" y="58976"/>
                  </a:cubicBezTo>
                  <a:cubicBezTo>
                    <a:pt x="18046" y="58543"/>
                    <a:pt x="17880" y="58176"/>
                    <a:pt x="17613" y="57809"/>
                  </a:cubicBezTo>
                  <a:cubicBezTo>
                    <a:pt x="17112" y="57142"/>
                    <a:pt x="16278" y="56708"/>
                    <a:pt x="15411" y="56708"/>
                  </a:cubicBezTo>
                  <a:cubicBezTo>
                    <a:pt x="13877" y="56708"/>
                    <a:pt x="13109" y="57742"/>
                    <a:pt x="12609" y="58776"/>
                  </a:cubicBezTo>
                  <a:cubicBezTo>
                    <a:pt x="11575" y="59277"/>
                    <a:pt x="10774" y="59877"/>
                    <a:pt x="10474" y="60911"/>
                  </a:cubicBezTo>
                  <a:cubicBezTo>
                    <a:pt x="10241" y="61745"/>
                    <a:pt x="10408" y="62612"/>
                    <a:pt x="10941" y="63313"/>
                  </a:cubicBezTo>
                  <a:cubicBezTo>
                    <a:pt x="11308" y="63847"/>
                    <a:pt x="11809" y="64147"/>
                    <a:pt x="12476" y="64380"/>
                  </a:cubicBezTo>
                  <a:cubicBezTo>
                    <a:pt x="12909" y="65448"/>
                    <a:pt x="13643" y="66415"/>
                    <a:pt x="15178" y="66415"/>
                  </a:cubicBezTo>
                  <a:lnTo>
                    <a:pt x="15311" y="66415"/>
                  </a:lnTo>
                  <a:cubicBezTo>
                    <a:pt x="16679" y="66348"/>
                    <a:pt x="17413" y="65414"/>
                    <a:pt x="17946" y="64347"/>
                  </a:cubicBezTo>
                  <a:cubicBezTo>
                    <a:pt x="18580" y="64080"/>
                    <a:pt x="18880" y="63880"/>
                    <a:pt x="19147" y="63680"/>
                  </a:cubicBezTo>
                  <a:cubicBezTo>
                    <a:pt x="19247" y="63546"/>
                    <a:pt x="19347" y="63446"/>
                    <a:pt x="19447" y="63313"/>
                  </a:cubicBezTo>
                  <a:cubicBezTo>
                    <a:pt x="19681" y="64147"/>
                    <a:pt x="19948" y="64947"/>
                    <a:pt x="20281" y="65715"/>
                  </a:cubicBezTo>
                  <a:cubicBezTo>
                    <a:pt x="19981" y="68050"/>
                    <a:pt x="20181" y="71052"/>
                    <a:pt x="20615" y="73720"/>
                  </a:cubicBezTo>
                  <a:cubicBezTo>
                    <a:pt x="20315" y="73587"/>
                    <a:pt x="19981" y="73520"/>
                    <a:pt x="19614" y="73520"/>
                  </a:cubicBezTo>
                  <a:cubicBezTo>
                    <a:pt x="18747" y="73520"/>
                    <a:pt x="17980" y="73854"/>
                    <a:pt x="17279" y="74621"/>
                  </a:cubicBezTo>
                  <a:cubicBezTo>
                    <a:pt x="17279" y="74621"/>
                    <a:pt x="17279" y="74588"/>
                    <a:pt x="17246" y="74588"/>
                  </a:cubicBezTo>
                  <a:cubicBezTo>
                    <a:pt x="16445" y="73820"/>
                    <a:pt x="15578" y="73654"/>
                    <a:pt x="15044" y="73654"/>
                  </a:cubicBezTo>
                  <a:cubicBezTo>
                    <a:pt x="14544" y="73654"/>
                    <a:pt x="13910" y="73754"/>
                    <a:pt x="13276" y="74221"/>
                  </a:cubicBezTo>
                  <a:cubicBezTo>
                    <a:pt x="12743" y="73587"/>
                    <a:pt x="12009" y="73253"/>
                    <a:pt x="11208" y="73253"/>
                  </a:cubicBezTo>
                  <a:cubicBezTo>
                    <a:pt x="10608" y="73253"/>
                    <a:pt x="9707" y="73253"/>
                    <a:pt x="8273" y="74954"/>
                  </a:cubicBezTo>
                  <a:cubicBezTo>
                    <a:pt x="8039" y="74721"/>
                    <a:pt x="7806" y="74487"/>
                    <a:pt x="7539" y="74287"/>
                  </a:cubicBezTo>
                  <a:cubicBezTo>
                    <a:pt x="7005" y="73920"/>
                    <a:pt x="6405" y="73720"/>
                    <a:pt x="5804" y="73720"/>
                  </a:cubicBezTo>
                  <a:cubicBezTo>
                    <a:pt x="4437" y="73720"/>
                    <a:pt x="3302" y="74588"/>
                    <a:pt x="2435" y="76255"/>
                  </a:cubicBezTo>
                  <a:cubicBezTo>
                    <a:pt x="2402" y="76322"/>
                    <a:pt x="0" y="81126"/>
                    <a:pt x="1668" y="83527"/>
                  </a:cubicBezTo>
                  <a:cubicBezTo>
                    <a:pt x="2535" y="84728"/>
                    <a:pt x="3302" y="85128"/>
                    <a:pt x="12843" y="85128"/>
                  </a:cubicBezTo>
                  <a:cubicBezTo>
                    <a:pt x="17246" y="85128"/>
                    <a:pt x="21682" y="85028"/>
                    <a:pt x="21749" y="85028"/>
                  </a:cubicBezTo>
                  <a:cubicBezTo>
                    <a:pt x="22483" y="84995"/>
                    <a:pt x="23183" y="84661"/>
                    <a:pt x="23650" y="84061"/>
                  </a:cubicBezTo>
                  <a:cubicBezTo>
                    <a:pt x="23750" y="83928"/>
                    <a:pt x="23850" y="83727"/>
                    <a:pt x="23951" y="83561"/>
                  </a:cubicBezTo>
                  <a:cubicBezTo>
                    <a:pt x="23984" y="83594"/>
                    <a:pt x="24051" y="83661"/>
                    <a:pt x="24117" y="83694"/>
                  </a:cubicBezTo>
                  <a:cubicBezTo>
                    <a:pt x="24584" y="84061"/>
                    <a:pt x="25185" y="84228"/>
                    <a:pt x="25785" y="84228"/>
                  </a:cubicBezTo>
                  <a:cubicBezTo>
                    <a:pt x="26019" y="84228"/>
                    <a:pt x="26252" y="84228"/>
                    <a:pt x="26452" y="84161"/>
                  </a:cubicBezTo>
                  <a:cubicBezTo>
                    <a:pt x="26619" y="84228"/>
                    <a:pt x="26786" y="84294"/>
                    <a:pt x="26953" y="84328"/>
                  </a:cubicBezTo>
                  <a:cubicBezTo>
                    <a:pt x="26419" y="85562"/>
                    <a:pt x="25018" y="89165"/>
                    <a:pt x="26419" y="91133"/>
                  </a:cubicBezTo>
                  <a:cubicBezTo>
                    <a:pt x="27253" y="92367"/>
                    <a:pt x="28053" y="92767"/>
                    <a:pt x="37560" y="92767"/>
                  </a:cubicBezTo>
                  <a:cubicBezTo>
                    <a:pt x="41997" y="92767"/>
                    <a:pt x="46433" y="92667"/>
                    <a:pt x="46467" y="92667"/>
                  </a:cubicBezTo>
                  <a:cubicBezTo>
                    <a:pt x="47234" y="92634"/>
                    <a:pt x="47901" y="92300"/>
                    <a:pt x="48368" y="91700"/>
                  </a:cubicBezTo>
                  <a:cubicBezTo>
                    <a:pt x="48835" y="91133"/>
                    <a:pt x="49002" y="90366"/>
                    <a:pt x="48868" y="89632"/>
                  </a:cubicBezTo>
                  <a:cubicBezTo>
                    <a:pt x="48602" y="88464"/>
                    <a:pt x="48068" y="86096"/>
                    <a:pt x="47501" y="84361"/>
                  </a:cubicBezTo>
                  <a:cubicBezTo>
                    <a:pt x="48101" y="84061"/>
                    <a:pt x="48802" y="83561"/>
                    <a:pt x="49402" y="82893"/>
                  </a:cubicBezTo>
                  <a:cubicBezTo>
                    <a:pt x="49502" y="83094"/>
                    <a:pt x="49602" y="83260"/>
                    <a:pt x="49736" y="83461"/>
                  </a:cubicBezTo>
                  <a:cubicBezTo>
                    <a:pt x="50570" y="84661"/>
                    <a:pt x="51370" y="85095"/>
                    <a:pt x="60877" y="85095"/>
                  </a:cubicBezTo>
                  <a:cubicBezTo>
                    <a:pt x="65313" y="85095"/>
                    <a:pt x="69750" y="84962"/>
                    <a:pt x="69783" y="84962"/>
                  </a:cubicBezTo>
                  <a:cubicBezTo>
                    <a:pt x="70517" y="84928"/>
                    <a:pt x="71218" y="84595"/>
                    <a:pt x="71685" y="83994"/>
                  </a:cubicBezTo>
                  <a:cubicBezTo>
                    <a:pt x="72152" y="83427"/>
                    <a:pt x="72318" y="82660"/>
                    <a:pt x="72152" y="81926"/>
                  </a:cubicBezTo>
                  <a:cubicBezTo>
                    <a:pt x="71851" y="80492"/>
                    <a:pt x="71118" y="77223"/>
                    <a:pt x="70417" y="75555"/>
                  </a:cubicBezTo>
                  <a:lnTo>
                    <a:pt x="70450" y="75555"/>
                  </a:lnTo>
                  <a:cubicBezTo>
                    <a:pt x="71851" y="75488"/>
                    <a:pt x="72552" y="74554"/>
                    <a:pt x="73086" y="73487"/>
                  </a:cubicBezTo>
                  <a:cubicBezTo>
                    <a:pt x="73719" y="73220"/>
                    <a:pt x="74020" y="73020"/>
                    <a:pt x="74287" y="72820"/>
                  </a:cubicBezTo>
                  <a:cubicBezTo>
                    <a:pt x="74520" y="72586"/>
                    <a:pt x="74720" y="72319"/>
                    <a:pt x="74887" y="72019"/>
                  </a:cubicBezTo>
                  <a:cubicBezTo>
                    <a:pt x="75020" y="72086"/>
                    <a:pt x="75120" y="72152"/>
                    <a:pt x="75254" y="72219"/>
                  </a:cubicBezTo>
                  <a:cubicBezTo>
                    <a:pt x="75454" y="72353"/>
                    <a:pt x="75688" y="72419"/>
                    <a:pt x="75921" y="72486"/>
                  </a:cubicBezTo>
                  <a:cubicBezTo>
                    <a:pt x="76121" y="72586"/>
                    <a:pt x="76355" y="72686"/>
                    <a:pt x="76555" y="72753"/>
                  </a:cubicBezTo>
                  <a:cubicBezTo>
                    <a:pt x="77022" y="72853"/>
                    <a:pt x="77489" y="72953"/>
                    <a:pt x="77956" y="72953"/>
                  </a:cubicBezTo>
                  <a:cubicBezTo>
                    <a:pt x="78023" y="72953"/>
                    <a:pt x="78056" y="72986"/>
                    <a:pt x="78089" y="72986"/>
                  </a:cubicBezTo>
                  <a:cubicBezTo>
                    <a:pt x="78323" y="72986"/>
                    <a:pt x="78523" y="72953"/>
                    <a:pt x="78723" y="72886"/>
                  </a:cubicBezTo>
                  <a:cubicBezTo>
                    <a:pt x="78790" y="72886"/>
                    <a:pt x="78856" y="72920"/>
                    <a:pt x="78923" y="72920"/>
                  </a:cubicBezTo>
                  <a:cubicBezTo>
                    <a:pt x="79090" y="72920"/>
                    <a:pt x="79290" y="72886"/>
                    <a:pt x="79457" y="72853"/>
                  </a:cubicBezTo>
                  <a:cubicBezTo>
                    <a:pt x="80024" y="72753"/>
                    <a:pt x="80558" y="72553"/>
                    <a:pt x="81058" y="72286"/>
                  </a:cubicBezTo>
                  <a:cubicBezTo>
                    <a:pt x="81692" y="71919"/>
                    <a:pt x="82125" y="71352"/>
                    <a:pt x="82326" y="70651"/>
                  </a:cubicBezTo>
                  <a:cubicBezTo>
                    <a:pt x="82526" y="69951"/>
                    <a:pt x="82426" y="69217"/>
                    <a:pt x="82059" y="68583"/>
                  </a:cubicBezTo>
                  <a:cubicBezTo>
                    <a:pt x="81592" y="67749"/>
                    <a:pt x="80691" y="67216"/>
                    <a:pt x="79724" y="67216"/>
                  </a:cubicBezTo>
                  <a:cubicBezTo>
                    <a:pt x="79257" y="67216"/>
                    <a:pt x="78790" y="67316"/>
                    <a:pt x="78423" y="67549"/>
                  </a:cubicBezTo>
                  <a:lnTo>
                    <a:pt x="78256" y="67549"/>
                  </a:lnTo>
                  <a:cubicBezTo>
                    <a:pt x="78156" y="67549"/>
                    <a:pt x="78089" y="67549"/>
                    <a:pt x="77989" y="67516"/>
                  </a:cubicBezTo>
                  <a:cubicBezTo>
                    <a:pt x="77922" y="67482"/>
                    <a:pt x="77889" y="67482"/>
                    <a:pt x="77856" y="67482"/>
                  </a:cubicBezTo>
                  <a:cubicBezTo>
                    <a:pt x="77822" y="67449"/>
                    <a:pt x="77789" y="67449"/>
                    <a:pt x="77756" y="67416"/>
                  </a:cubicBezTo>
                  <a:cubicBezTo>
                    <a:pt x="77689" y="67382"/>
                    <a:pt x="77622" y="67349"/>
                    <a:pt x="77556" y="67282"/>
                  </a:cubicBezTo>
                  <a:cubicBezTo>
                    <a:pt x="77522" y="67282"/>
                    <a:pt x="77489" y="67249"/>
                    <a:pt x="77489" y="67249"/>
                  </a:cubicBezTo>
                  <a:cubicBezTo>
                    <a:pt x="77455" y="67216"/>
                    <a:pt x="77422" y="67182"/>
                    <a:pt x="77422" y="67149"/>
                  </a:cubicBezTo>
                  <a:cubicBezTo>
                    <a:pt x="77389" y="67082"/>
                    <a:pt x="77355" y="67049"/>
                    <a:pt x="77322" y="66982"/>
                  </a:cubicBezTo>
                  <a:cubicBezTo>
                    <a:pt x="77322" y="66949"/>
                    <a:pt x="77289" y="66915"/>
                    <a:pt x="77255" y="66882"/>
                  </a:cubicBezTo>
                  <a:cubicBezTo>
                    <a:pt x="77255" y="66849"/>
                    <a:pt x="77255" y="66782"/>
                    <a:pt x="77255" y="66749"/>
                  </a:cubicBezTo>
                  <a:cubicBezTo>
                    <a:pt x="77222" y="66649"/>
                    <a:pt x="77222" y="66515"/>
                    <a:pt x="77222" y="66415"/>
                  </a:cubicBezTo>
                  <a:cubicBezTo>
                    <a:pt x="77222" y="66315"/>
                    <a:pt x="77222" y="66248"/>
                    <a:pt x="77222" y="66182"/>
                  </a:cubicBezTo>
                  <a:cubicBezTo>
                    <a:pt x="77222" y="66115"/>
                    <a:pt x="77255" y="66048"/>
                    <a:pt x="77255" y="65981"/>
                  </a:cubicBezTo>
                  <a:cubicBezTo>
                    <a:pt x="77289" y="65815"/>
                    <a:pt x="77322" y="65648"/>
                    <a:pt x="77355" y="65481"/>
                  </a:cubicBezTo>
                  <a:cubicBezTo>
                    <a:pt x="77389" y="65381"/>
                    <a:pt x="77422" y="65281"/>
                    <a:pt x="77422" y="65181"/>
                  </a:cubicBezTo>
                  <a:cubicBezTo>
                    <a:pt x="77455" y="65081"/>
                    <a:pt x="77522" y="65014"/>
                    <a:pt x="77556" y="64914"/>
                  </a:cubicBezTo>
                  <a:cubicBezTo>
                    <a:pt x="77622" y="64747"/>
                    <a:pt x="77689" y="64547"/>
                    <a:pt x="77789" y="64347"/>
                  </a:cubicBezTo>
                  <a:cubicBezTo>
                    <a:pt x="77822" y="64247"/>
                    <a:pt x="77856" y="64147"/>
                    <a:pt x="77889" y="64047"/>
                  </a:cubicBezTo>
                  <a:cubicBezTo>
                    <a:pt x="77889" y="64047"/>
                    <a:pt x="77889" y="64047"/>
                    <a:pt x="77922" y="64013"/>
                  </a:cubicBezTo>
                  <a:cubicBezTo>
                    <a:pt x="78123" y="64080"/>
                    <a:pt x="78356" y="64113"/>
                    <a:pt x="78590" y="64113"/>
                  </a:cubicBezTo>
                  <a:cubicBezTo>
                    <a:pt x="78856" y="64113"/>
                    <a:pt x="79123" y="64080"/>
                    <a:pt x="79357" y="64013"/>
                  </a:cubicBezTo>
                  <a:cubicBezTo>
                    <a:pt x="80424" y="64013"/>
                    <a:pt x="81358" y="63380"/>
                    <a:pt x="81792" y="62412"/>
                  </a:cubicBezTo>
                  <a:cubicBezTo>
                    <a:pt x="81992" y="61979"/>
                    <a:pt x="82092" y="61512"/>
                    <a:pt x="82092" y="61045"/>
                  </a:cubicBezTo>
                  <a:cubicBezTo>
                    <a:pt x="82092" y="60444"/>
                    <a:pt x="81925" y="59844"/>
                    <a:pt x="81658" y="59277"/>
                  </a:cubicBezTo>
                  <a:cubicBezTo>
                    <a:pt x="81458" y="58876"/>
                    <a:pt x="81158" y="58543"/>
                    <a:pt x="80791" y="58276"/>
                  </a:cubicBezTo>
                  <a:cubicBezTo>
                    <a:pt x="80491" y="57909"/>
                    <a:pt x="80091" y="57575"/>
                    <a:pt x="79624" y="57409"/>
                  </a:cubicBezTo>
                  <a:cubicBezTo>
                    <a:pt x="79390" y="57309"/>
                    <a:pt x="79123" y="57242"/>
                    <a:pt x="78856" y="57208"/>
                  </a:cubicBezTo>
                  <a:cubicBezTo>
                    <a:pt x="78890" y="57175"/>
                    <a:pt x="78890" y="57142"/>
                    <a:pt x="78890" y="57075"/>
                  </a:cubicBezTo>
                  <a:cubicBezTo>
                    <a:pt x="78890" y="57042"/>
                    <a:pt x="78923" y="56975"/>
                    <a:pt x="78923" y="56908"/>
                  </a:cubicBezTo>
                  <a:cubicBezTo>
                    <a:pt x="78957" y="56875"/>
                    <a:pt x="78990" y="56808"/>
                    <a:pt x="78990" y="56775"/>
                  </a:cubicBezTo>
                  <a:cubicBezTo>
                    <a:pt x="79057" y="56641"/>
                    <a:pt x="79123" y="56508"/>
                    <a:pt x="79190" y="56375"/>
                  </a:cubicBezTo>
                  <a:cubicBezTo>
                    <a:pt x="79257" y="56308"/>
                    <a:pt x="79290" y="56241"/>
                    <a:pt x="79323" y="56141"/>
                  </a:cubicBezTo>
                  <a:cubicBezTo>
                    <a:pt x="79390" y="56074"/>
                    <a:pt x="79457" y="56008"/>
                    <a:pt x="79524" y="55941"/>
                  </a:cubicBezTo>
                  <a:cubicBezTo>
                    <a:pt x="79624" y="55807"/>
                    <a:pt x="79757" y="55674"/>
                    <a:pt x="79891" y="55541"/>
                  </a:cubicBezTo>
                  <a:cubicBezTo>
                    <a:pt x="79957" y="55441"/>
                    <a:pt x="80024" y="55374"/>
                    <a:pt x="80091" y="55274"/>
                  </a:cubicBezTo>
                  <a:cubicBezTo>
                    <a:pt x="80157" y="55240"/>
                    <a:pt x="80257" y="55174"/>
                    <a:pt x="80324" y="55107"/>
                  </a:cubicBezTo>
                  <a:cubicBezTo>
                    <a:pt x="80558" y="54907"/>
                    <a:pt x="80724" y="54807"/>
                    <a:pt x="80724" y="54807"/>
                  </a:cubicBezTo>
                  <a:cubicBezTo>
                    <a:pt x="81525" y="54273"/>
                    <a:pt x="81959" y="53372"/>
                    <a:pt x="81925" y="52472"/>
                  </a:cubicBezTo>
                  <a:cubicBezTo>
                    <a:pt x="83193" y="52238"/>
                    <a:pt x="84194" y="51338"/>
                    <a:pt x="84427" y="50103"/>
                  </a:cubicBezTo>
                  <a:cubicBezTo>
                    <a:pt x="84561" y="49570"/>
                    <a:pt x="84527" y="49069"/>
                    <a:pt x="84427" y="48602"/>
                  </a:cubicBezTo>
                  <a:cubicBezTo>
                    <a:pt x="84861" y="48135"/>
                    <a:pt x="85194" y="47535"/>
                    <a:pt x="85328" y="46834"/>
                  </a:cubicBezTo>
                  <a:cubicBezTo>
                    <a:pt x="85561" y="45734"/>
                    <a:pt x="85194" y="44599"/>
                    <a:pt x="84327" y="43732"/>
                  </a:cubicBezTo>
                  <a:cubicBezTo>
                    <a:pt x="84260" y="43665"/>
                    <a:pt x="84227" y="43599"/>
                    <a:pt x="84160" y="43565"/>
                  </a:cubicBezTo>
                  <a:cubicBezTo>
                    <a:pt x="84160" y="43532"/>
                    <a:pt x="84160" y="43532"/>
                    <a:pt x="84160" y="43532"/>
                  </a:cubicBezTo>
                  <a:cubicBezTo>
                    <a:pt x="83993" y="42164"/>
                    <a:pt x="82826" y="41130"/>
                    <a:pt x="81458" y="41130"/>
                  </a:cubicBezTo>
                  <a:lnTo>
                    <a:pt x="81158" y="41130"/>
                  </a:lnTo>
                  <a:cubicBezTo>
                    <a:pt x="80791" y="41197"/>
                    <a:pt x="80458" y="41264"/>
                    <a:pt x="80124" y="41397"/>
                  </a:cubicBezTo>
                  <a:cubicBezTo>
                    <a:pt x="79524" y="40997"/>
                    <a:pt x="78790" y="40763"/>
                    <a:pt x="78089" y="40763"/>
                  </a:cubicBezTo>
                  <a:cubicBezTo>
                    <a:pt x="77989" y="40763"/>
                    <a:pt x="77889" y="40763"/>
                    <a:pt x="77789" y="40797"/>
                  </a:cubicBezTo>
                  <a:cubicBezTo>
                    <a:pt x="77289" y="40830"/>
                    <a:pt x="76822" y="41030"/>
                    <a:pt x="76455" y="41330"/>
                  </a:cubicBezTo>
                  <a:cubicBezTo>
                    <a:pt x="76355" y="41197"/>
                    <a:pt x="76255" y="41064"/>
                    <a:pt x="76121" y="40963"/>
                  </a:cubicBezTo>
                  <a:cubicBezTo>
                    <a:pt x="77022" y="39362"/>
                    <a:pt x="76955" y="37995"/>
                    <a:pt x="76788" y="37127"/>
                  </a:cubicBezTo>
                  <a:cubicBezTo>
                    <a:pt x="76288" y="34859"/>
                    <a:pt x="74787" y="33291"/>
                    <a:pt x="72585" y="32658"/>
                  </a:cubicBezTo>
                  <a:cubicBezTo>
                    <a:pt x="73186" y="30456"/>
                    <a:pt x="72819" y="28388"/>
                    <a:pt x="71485" y="26887"/>
                  </a:cubicBezTo>
                  <a:cubicBezTo>
                    <a:pt x="71818" y="25319"/>
                    <a:pt x="71418" y="23718"/>
                    <a:pt x="70284" y="22283"/>
                  </a:cubicBezTo>
                  <a:cubicBezTo>
                    <a:pt x="69183" y="20916"/>
                    <a:pt x="67715" y="20015"/>
                    <a:pt x="66014" y="19715"/>
                  </a:cubicBezTo>
                  <a:cubicBezTo>
                    <a:pt x="65914" y="18748"/>
                    <a:pt x="65580" y="18014"/>
                    <a:pt x="65280" y="17513"/>
                  </a:cubicBezTo>
                  <a:cubicBezTo>
                    <a:pt x="64413" y="16146"/>
                    <a:pt x="63012" y="15245"/>
                    <a:pt x="61311" y="14945"/>
                  </a:cubicBezTo>
                  <a:cubicBezTo>
                    <a:pt x="61311" y="14745"/>
                    <a:pt x="61277" y="14578"/>
                    <a:pt x="61244" y="14378"/>
                  </a:cubicBezTo>
                  <a:cubicBezTo>
                    <a:pt x="61744" y="14011"/>
                    <a:pt x="62111" y="13477"/>
                    <a:pt x="62411" y="12877"/>
                  </a:cubicBezTo>
                  <a:cubicBezTo>
                    <a:pt x="63045" y="12610"/>
                    <a:pt x="63345" y="12410"/>
                    <a:pt x="63579" y="12176"/>
                  </a:cubicBezTo>
                  <a:cubicBezTo>
                    <a:pt x="64313" y="11542"/>
                    <a:pt x="64613" y="10575"/>
                    <a:pt x="64446" y="9608"/>
                  </a:cubicBezTo>
                  <a:cubicBezTo>
                    <a:pt x="64213" y="8440"/>
                    <a:pt x="63412" y="7840"/>
                    <a:pt x="62612" y="7506"/>
                  </a:cubicBezTo>
                  <a:cubicBezTo>
                    <a:pt x="62478" y="7073"/>
                    <a:pt x="62345" y="6706"/>
                    <a:pt x="62078" y="6339"/>
                  </a:cubicBezTo>
                  <a:cubicBezTo>
                    <a:pt x="61577" y="5672"/>
                    <a:pt x="60710" y="5238"/>
                    <a:pt x="59876" y="5238"/>
                  </a:cubicBezTo>
                  <a:cubicBezTo>
                    <a:pt x="58342" y="5238"/>
                    <a:pt x="57575" y="6272"/>
                    <a:pt x="57074" y="7306"/>
                  </a:cubicBezTo>
                  <a:cubicBezTo>
                    <a:pt x="56307" y="7673"/>
                    <a:pt x="55673" y="8073"/>
                    <a:pt x="55273" y="8707"/>
                  </a:cubicBezTo>
                  <a:cubicBezTo>
                    <a:pt x="55006" y="7873"/>
                    <a:pt x="54606" y="7106"/>
                    <a:pt x="53939" y="6405"/>
                  </a:cubicBezTo>
                  <a:cubicBezTo>
                    <a:pt x="52838" y="5271"/>
                    <a:pt x="51437" y="4671"/>
                    <a:pt x="49869" y="4671"/>
                  </a:cubicBezTo>
                  <a:cubicBezTo>
                    <a:pt x="48868" y="4671"/>
                    <a:pt x="47834" y="4904"/>
                    <a:pt x="46767" y="5405"/>
                  </a:cubicBezTo>
                  <a:cubicBezTo>
                    <a:pt x="46533" y="5071"/>
                    <a:pt x="46267" y="4738"/>
                    <a:pt x="46000" y="4404"/>
                  </a:cubicBezTo>
                  <a:cubicBezTo>
                    <a:pt x="44799" y="3070"/>
                    <a:pt x="43231" y="2336"/>
                    <a:pt x="41463" y="2336"/>
                  </a:cubicBezTo>
                  <a:cubicBezTo>
                    <a:pt x="40696" y="2336"/>
                    <a:pt x="39895" y="2503"/>
                    <a:pt x="39061" y="2769"/>
                  </a:cubicBezTo>
                  <a:cubicBezTo>
                    <a:pt x="38594" y="2936"/>
                    <a:pt x="38094" y="3136"/>
                    <a:pt x="37627" y="3403"/>
                  </a:cubicBezTo>
                  <a:cubicBezTo>
                    <a:pt x="37560" y="3170"/>
                    <a:pt x="37427" y="2936"/>
                    <a:pt x="37293" y="2736"/>
                  </a:cubicBezTo>
                  <a:cubicBezTo>
                    <a:pt x="36993" y="2302"/>
                    <a:pt x="36626" y="1902"/>
                    <a:pt x="36226" y="1569"/>
                  </a:cubicBezTo>
                  <a:cubicBezTo>
                    <a:pt x="36026" y="1435"/>
                    <a:pt x="35792" y="1302"/>
                    <a:pt x="35592" y="1202"/>
                  </a:cubicBezTo>
                  <a:cubicBezTo>
                    <a:pt x="35392" y="1068"/>
                    <a:pt x="35192" y="901"/>
                    <a:pt x="34992" y="801"/>
                  </a:cubicBezTo>
                  <a:cubicBezTo>
                    <a:pt x="34592" y="601"/>
                    <a:pt x="34191" y="468"/>
                    <a:pt x="33758" y="334"/>
                  </a:cubicBezTo>
                  <a:cubicBezTo>
                    <a:pt x="33557" y="301"/>
                    <a:pt x="33357" y="268"/>
                    <a:pt x="33157" y="234"/>
                  </a:cubicBezTo>
                  <a:cubicBezTo>
                    <a:pt x="32957" y="168"/>
                    <a:pt x="32757" y="134"/>
                    <a:pt x="32557" y="101"/>
                  </a:cubicBezTo>
                  <a:cubicBezTo>
                    <a:pt x="32190" y="68"/>
                    <a:pt x="31823" y="34"/>
                    <a:pt x="31456" y="34"/>
                  </a:cubicBezTo>
                  <a:cubicBezTo>
                    <a:pt x="31423" y="34"/>
                    <a:pt x="31389" y="1"/>
                    <a:pt x="31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9"/>
            <p:cNvSpPr/>
            <p:nvPr/>
          </p:nvSpPr>
          <p:spPr>
            <a:xfrm>
              <a:off x="15543775" y="3527975"/>
              <a:ext cx="198500" cy="198500"/>
            </a:xfrm>
            <a:custGeom>
              <a:avLst/>
              <a:gdLst/>
              <a:ahLst/>
              <a:cxnLst/>
              <a:rect l="l" t="t" r="r" b="b"/>
              <a:pathLst>
                <a:path w="7940" h="7940" extrusionOk="0">
                  <a:moveTo>
                    <a:pt x="3970" y="0"/>
                  </a:moveTo>
                  <a:cubicBezTo>
                    <a:pt x="1802" y="0"/>
                    <a:pt x="0" y="1768"/>
                    <a:pt x="0" y="3970"/>
                  </a:cubicBezTo>
                  <a:cubicBezTo>
                    <a:pt x="0" y="5004"/>
                    <a:pt x="401" y="6005"/>
                    <a:pt x="1135" y="6772"/>
                  </a:cubicBezTo>
                  <a:cubicBezTo>
                    <a:pt x="1902" y="7506"/>
                    <a:pt x="2902" y="7939"/>
                    <a:pt x="3970" y="7939"/>
                  </a:cubicBezTo>
                  <a:cubicBezTo>
                    <a:pt x="6138" y="7939"/>
                    <a:pt x="7906" y="6171"/>
                    <a:pt x="7939" y="4003"/>
                  </a:cubicBezTo>
                  <a:cubicBezTo>
                    <a:pt x="7939" y="2936"/>
                    <a:pt x="7539" y="1935"/>
                    <a:pt x="6772" y="1168"/>
                  </a:cubicBezTo>
                  <a:cubicBezTo>
                    <a:pt x="6038" y="434"/>
                    <a:pt x="5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9"/>
            <p:cNvSpPr/>
            <p:nvPr/>
          </p:nvSpPr>
          <p:spPr>
            <a:xfrm>
              <a:off x="14056050" y="3492850"/>
              <a:ext cx="164825" cy="81850"/>
            </a:xfrm>
            <a:custGeom>
              <a:avLst/>
              <a:gdLst/>
              <a:ahLst/>
              <a:cxnLst/>
              <a:rect l="l" t="t" r="r" b="b"/>
              <a:pathLst>
                <a:path w="6593" h="3274" extrusionOk="0">
                  <a:moveTo>
                    <a:pt x="4862" y="0"/>
                  </a:moveTo>
                  <a:cubicBezTo>
                    <a:pt x="4843" y="0"/>
                    <a:pt x="4823" y="2"/>
                    <a:pt x="4804" y="4"/>
                  </a:cubicBezTo>
                  <a:cubicBezTo>
                    <a:pt x="3803" y="171"/>
                    <a:pt x="3770" y="1605"/>
                    <a:pt x="3770" y="1605"/>
                  </a:cubicBezTo>
                  <a:cubicBezTo>
                    <a:pt x="3770" y="1605"/>
                    <a:pt x="2560" y="323"/>
                    <a:pt x="1615" y="323"/>
                  </a:cubicBezTo>
                  <a:cubicBezTo>
                    <a:pt x="1275" y="323"/>
                    <a:pt x="970" y="489"/>
                    <a:pt x="767" y="938"/>
                  </a:cubicBezTo>
                  <a:cubicBezTo>
                    <a:pt x="0" y="2639"/>
                    <a:pt x="2735" y="3273"/>
                    <a:pt x="2735" y="3273"/>
                  </a:cubicBezTo>
                  <a:cubicBezTo>
                    <a:pt x="6592" y="3110"/>
                    <a:pt x="5805" y="0"/>
                    <a:pt x="4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9"/>
            <p:cNvSpPr/>
            <p:nvPr/>
          </p:nvSpPr>
          <p:spPr>
            <a:xfrm>
              <a:off x="14070225" y="3573775"/>
              <a:ext cx="155625" cy="91700"/>
            </a:xfrm>
            <a:custGeom>
              <a:avLst/>
              <a:gdLst/>
              <a:ahLst/>
              <a:cxnLst/>
              <a:rect l="l" t="t" r="r" b="b"/>
              <a:pathLst>
                <a:path w="6225" h="3668" extrusionOk="0">
                  <a:moveTo>
                    <a:pt x="3953" y="1"/>
                  </a:moveTo>
                  <a:cubicBezTo>
                    <a:pt x="3473" y="1"/>
                    <a:pt x="2892" y="127"/>
                    <a:pt x="2202" y="436"/>
                  </a:cubicBezTo>
                  <a:cubicBezTo>
                    <a:pt x="2202" y="436"/>
                    <a:pt x="0" y="2204"/>
                    <a:pt x="1468" y="3405"/>
                  </a:cubicBezTo>
                  <a:cubicBezTo>
                    <a:pt x="1695" y="3590"/>
                    <a:pt x="1911" y="3668"/>
                    <a:pt x="2112" y="3668"/>
                  </a:cubicBezTo>
                  <a:cubicBezTo>
                    <a:pt x="3184" y="3668"/>
                    <a:pt x="3870" y="1471"/>
                    <a:pt x="3870" y="1471"/>
                  </a:cubicBezTo>
                  <a:cubicBezTo>
                    <a:pt x="3870" y="1471"/>
                    <a:pt x="4403" y="2484"/>
                    <a:pt x="5184" y="2484"/>
                  </a:cubicBezTo>
                  <a:cubicBezTo>
                    <a:pt x="5276" y="2484"/>
                    <a:pt x="5372" y="2470"/>
                    <a:pt x="5471" y="2438"/>
                  </a:cubicBezTo>
                  <a:cubicBezTo>
                    <a:pt x="6224" y="2196"/>
                    <a:pt x="5958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9"/>
            <p:cNvSpPr/>
            <p:nvPr/>
          </p:nvSpPr>
          <p:spPr>
            <a:xfrm>
              <a:off x="14040200" y="3551475"/>
              <a:ext cx="66725" cy="39050"/>
            </a:xfrm>
            <a:custGeom>
              <a:avLst/>
              <a:gdLst/>
              <a:ahLst/>
              <a:cxnLst/>
              <a:rect l="l" t="t" r="r" b="b"/>
              <a:pathLst>
                <a:path w="2669" h="1562" extrusionOk="0">
                  <a:moveTo>
                    <a:pt x="223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301" y="795"/>
                    <a:pt x="968" y="1562"/>
                    <a:pt x="1835" y="1562"/>
                  </a:cubicBezTo>
                  <a:cubicBezTo>
                    <a:pt x="2035" y="1562"/>
                    <a:pt x="2269" y="1495"/>
                    <a:pt x="2536" y="1395"/>
                  </a:cubicBezTo>
                  <a:cubicBezTo>
                    <a:pt x="2636" y="1362"/>
                    <a:pt x="2669" y="1228"/>
                    <a:pt x="2636" y="1128"/>
                  </a:cubicBezTo>
                  <a:cubicBezTo>
                    <a:pt x="2612" y="1056"/>
                    <a:pt x="2536" y="1001"/>
                    <a:pt x="2458" y="1001"/>
                  </a:cubicBezTo>
                  <a:cubicBezTo>
                    <a:pt x="2427" y="1001"/>
                    <a:pt x="2397" y="1010"/>
                    <a:pt x="2369" y="1028"/>
                  </a:cubicBezTo>
                  <a:cubicBezTo>
                    <a:pt x="2182" y="1114"/>
                    <a:pt x="2007" y="1149"/>
                    <a:pt x="1844" y="1149"/>
                  </a:cubicBezTo>
                  <a:cubicBezTo>
                    <a:pt x="985" y="1149"/>
                    <a:pt x="462" y="156"/>
                    <a:pt x="434" y="128"/>
                  </a:cubicBezTo>
                  <a:cubicBezTo>
                    <a:pt x="386" y="56"/>
                    <a:pt x="303" y="1"/>
                    <a:pt x="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9"/>
            <p:cNvSpPr/>
            <p:nvPr/>
          </p:nvSpPr>
          <p:spPr>
            <a:xfrm>
              <a:off x="14058550" y="3587700"/>
              <a:ext cx="50050" cy="56200"/>
            </a:xfrm>
            <a:custGeom>
              <a:avLst/>
              <a:gdLst/>
              <a:ahLst/>
              <a:cxnLst/>
              <a:rect l="l" t="t" r="r" b="b"/>
              <a:pathLst>
                <a:path w="2002" h="2248" extrusionOk="0">
                  <a:moveTo>
                    <a:pt x="1776" y="1"/>
                  </a:moveTo>
                  <a:cubicBezTo>
                    <a:pt x="1751" y="1"/>
                    <a:pt x="1725" y="5"/>
                    <a:pt x="1701" y="13"/>
                  </a:cubicBezTo>
                  <a:cubicBezTo>
                    <a:pt x="901" y="313"/>
                    <a:pt x="401" y="713"/>
                    <a:pt x="200" y="1214"/>
                  </a:cubicBezTo>
                  <a:cubicBezTo>
                    <a:pt x="0" y="1714"/>
                    <a:pt x="200" y="2114"/>
                    <a:pt x="200" y="2148"/>
                  </a:cubicBezTo>
                  <a:cubicBezTo>
                    <a:pt x="234" y="2215"/>
                    <a:pt x="300" y="2248"/>
                    <a:pt x="367" y="2248"/>
                  </a:cubicBezTo>
                  <a:lnTo>
                    <a:pt x="467" y="2248"/>
                  </a:lnTo>
                  <a:cubicBezTo>
                    <a:pt x="567" y="2181"/>
                    <a:pt x="634" y="2081"/>
                    <a:pt x="567" y="1981"/>
                  </a:cubicBezTo>
                  <a:cubicBezTo>
                    <a:pt x="567" y="1948"/>
                    <a:pt x="467" y="1681"/>
                    <a:pt x="601" y="1347"/>
                  </a:cubicBezTo>
                  <a:cubicBezTo>
                    <a:pt x="734" y="980"/>
                    <a:pt x="1201" y="647"/>
                    <a:pt x="1868" y="413"/>
                  </a:cubicBezTo>
                  <a:cubicBezTo>
                    <a:pt x="1968" y="346"/>
                    <a:pt x="2002" y="246"/>
                    <a:pt x="1968" y="146"/>
                  </a:cubicBezTo>
                  <a:cubicBezTo>
                    <a:pt x="1943" y="44"/>
                    <a:pt x="1859" y="1"/>
                    <a:pt x="177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9"/>
            <p:cNvSpPr/>
            <p:nvPr/>
          </p:nvSpPr>
          <p:spPr>
            <a:xfrm>
              <a:off x="15801900" y="4339100"/>
              <a:ext cx="127175" cy="124175"/>
            </a:xfrm>
            <a:custGeom>
              <a:avLst/>
              <a:gdLst/>
              <a:ahLst/>
              <a:cxnLst/>
              <a:rect l="l" t="t" r="r" b="b"/>
              <a:pathLst>
                <a:path w="5087" h="4967" extrusionOk="0">
                  <a:moveTo>
                    <a:pt x="2865" y="0"/>
                  </a:moveTo>
                  <a:cubicBezTo>
                    <a:pt x="1832" y="0"/>
                    <a:pt x="883" y="1413"/>
                    <a:pt x="883" y="1413"/>
                  </a:cubicBezTo>
                  <a:cubicBezTo>
                    <a:pt x="1" y="4015"/>
                    <a:pt x="1367" y="4966"/>
                    <a:pt x="2345" y="4966"/>
                  </a:cubicBezTo>
                  <a:cubicBezTo>
                    <a:pt x="2771" y="4966"/>
                    <a:pt x="3124" y="4785"/>
                    <a:pt x="3185" y="4482"/>
                  </a:cubicBezTo>
                  <a:cubicBezTo>
                    <a:pt x="3385" y="3514"/>
                    <a:pt x="2084" y="2981"/>
                    <a:pt x="2084" y="2981"/>
                  </a:cubicBezTo>
                  <a:cubicBezTo>
                    <a:pt x="2084" y="2981"/>
                    <a:pt x="5086" y="1746"/>
                    <a:pt x="3752" y="412"/>
                  </a:cubicBezTo>
                  <a:cubicBezTo>
                    <a:pt x="3463" y="116"/>
                    <a:pt x="3161" y="0"/>
                    <a:pt x="2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9"/>
            <p:cNvSpPr/>
            <p:nvPr/>
          </p:nvSpPr>
          <p:spPr>
            <a:xfrm>
              <a:off x="15710550" y="4323575"/>
              <a:ext cx="106925" cy="125100"/>
            </a:xfrm>
            <a:custGeom>
              <a:avLst/>
              <a:gdLst/>
              <a:ahLst/>
              <a:cxnLst/>
              <a:rect l="l" t="t" r="r" b="b"/>
              <a:pathLst>
                <a:path w="4277" h="5004" extrusionOk="0">
                  <a:moveTo>
                    <a:pt x="2314" y="1"/>
                  </a:moveTo>
                  <a:cubicBezTo>
                    <a:pt x="2105" y="1"/>
                    <a:pt x="1879" y="60"/>
                    <a:pt x="1635" y="199"/>
                  </a:cubicBezTo>
                  <a:cubicBezTo>
                    <a:pt x="1" y="1100"/>
                    <a:pt x="2603" y="3101"/>
                    <a:pt x="2603" y="3101"/>
                  </a:cubicBezTo>
                  <a:cubicBezTo>
                    <a:pt x="2603" y="3101"/>
                    <a:pt x="1168" y="3301"/>
                    <a:pt x="1102" y="4269"/>
                  </a:cubicBezTo>
                  <a:cubicBezTo>
                    <a:pt x="1088" y="4671"/>
                    <a:pt x="1614" y="5003"/>
                    <a:pt x="2232" y="5003"/>
                  </a:cubicBezTo>
                  <a:cubicBezTo>
                    <a:pt x="3152" y="5003"/>
                    <a:pt x="4277" y="4268"/>
                    <a:pt x="4137" y="1934"/>
                  </a:cubicBezTo>
                  <a:cubicBezTo>
                    <a:pt x="4137" y="1934"/>
                    <a:pt x="3509" y="1"/>
                    <a:pt x="2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9"/>
            <p:cNvSpPr/>
            <p:nvPr/>
          </p:nvSpPr>
          <p:spPr>
            <a:xfrm>
              <a:off x="15818125" y="4302700"/>
              <a:ext cx="55900" cy="53375"/>
            </a:xfrm>
            <a:custGeom>
              <a:avLst/>
              <a:gdLst/>
              <a:ahLst/>
              <a:cxnLst/>
              <a:rect l="l" t="t" r="r" b="b"/>
              <a:pathLst>
                <a:path w="2236" h="2135" extrusionOk="0">
                  <a:moveTo>
                    <a:pt x="1969" y="0"/>
                  </a:moveTo>
                  <a:cubicBezTo>
                    <a:pt x="1268" y="67"/>
                    <a:pt x="1" y="567"/>
                    <a:pt x="68" y="1935"/>
                  </a:cubicBezTo>
                  <a:cubicBezTo>
                    <a:pt x="101" y="2035"/>
                    <a:pt x="168" y="2135"/>
                    <a:pt x="301" y="2135"/>
                  </a:cubicBezTo>
                  <a:cubicBezTo>
                    <a:pt x="435" y="2102"/>
                    <a:pt x="501" y="2001"/>
                    <a:pt x="501" y="1901"/>
                  </a:cubicBezTo>
                  <a:cubicBezTo>
                    <a:pt x="401" y="634"/>
                    <a:pt x="1969" y="434"/>
                    <a:pt x="2036" y="400"/>
                  </a:cubicBezTo>
                  <a:cubicBezTo>
                    <a:pt x="2136" y="400"/>
                    <a:pt x="2236" y="300"/>
                    <a:pt x="2202" y="167"/>
                  </a:cubicBezTo>
                  <a:cubicBezTo>
                    <a:pt x="2202" y="67"/>
                    <a:pt x="2102" y="0"/>
                    <a:pt x="19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9"/>
            <p:cNvSpPr/>
            <p:nvPr/>
          </p:nvSpPr>
          <p:spPr>
            <a:xfrm>
              <a:off x="15778100" y="4293500"/>
              <a:ext cx="41725" cy="60075"/>
            </a:xfrm>
            <a:custGeom>
              <a:avLst/>
              <a:gdLst/>
              <a:ahLst/>
              <a:cxnLst/>
              <a:rect l="l" t="t" r="r" b="b"/>
              <a:pathLst>
                <a:path w="1669" h="2403" extrusionOk="0">
                  <a:moveTo>
                    <a:pt x="243" y="0"/>
                  </a:moveTo>
                  <a:cubicBezTo>
                    <a:pt x="221" y="0"/>
                    <a:pt x="206" y="1"/>
                    <a:pt x="201" y="1"/>
                  </a:cubicBezTo>
                  <a:cubicBezTo>
                    <a:pt x="101" y="34"/>
                    <a:pt x="1" y="135"/>
                    <a:pt x="1" y="235"/>
                  </a:cubicBezTo>
                  <a:cubicBezTo>
                    <a:pt x="1" y="335"/>
                    <a:pt x="101" y="435"/>
                    <a:pt x="234" y="435"/>
                  </a:cubicBezTo>
                  <a:cubicBezTo>
                    <a:pt x="234" y="435"/>
                    <a:pt x="246" y="433"/>
                    <a:pt x="268" y="433"/>
                  </a:cubicBezTo>
                  <a:cubicBezTo>
                    <a:pt x="353" y="433"/>
                    <a:pt x="588" y="455"/>
                    <a:pt x="801" y="668"/>
                  </a:cubicBezTo>
                  <a:cubicBezTo>
                    <a:pt x="1102" y="935"/>
                    <a:pt x="1235" y="1469"/>
                    <a:pt x="1235" y="2169"/>
                  </a:cubicBezTo>
                  <a:cubicBezTo>
                    <a:pt x="1235" y="2303"/>
                    <a:pt x="1335" y="2403"/>
                    <a:pt x="1435" y="2403"/>
                  </a:cubicBezTo>
                  <a:cubicBezTo>
                    <a:pt x="1569" y="2403"/>
                    <a:pt x="1669" y="2303"/>
                    <a:pt x="1669" y="2203"/>
                  </a:cubicBezTo>
                  <a:cubicBezTo>
                    <a:pt x="1669" y="1335"/>
                    <a:pt x="1468" y="735"/>
                    <a:pt x="1068" y="335"/>
                  </a:cubicBezTo>
                  <a:cubicBezTo>
                    <a:pt x="729" y="24"/>
                    <a:pt x="367" y="0"/>
                    <a:pt x="2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9"/>
            <p:cNvSpPr/>
            <p:nvPr/>
          </p:nvSpPr>
          <p:spPr>
            <a:xfrm>
              <a:off x="13909600" y="5106100"/>
              <a:ext cx="464200" cy="171900"/>
            </a:xfrm>
            <a:custGeom>
              <a:avLst/>
              <a:gdLst/>
              <a:ahLst/>
              <a:cxnLst/>
              <a:rect l="l" t="t" r="r" b="b"/>
              <a:pathLst>
                <a:path w="18568" h="6876" extrusionOk="0">
                  <a:moveTo>
                    <a:pt x="8079" y="0"/>
                  </a:moveTo>
                  <a:cubicBezTo>
                    <a:pt x="7202" y="0"/>
                    <a:pt x="4958" y="3990"/>
                    <a:pt x="4958" y="3990"/>
                  </a:cubicBezTo>
                  <a:cubicBezTo>
                    <a:pt x="4958" y="3990"/>
                    <a:pt x="4257" y="1488"/>
                    <a:pt x="2956" y="554"/>
                  </a:cubicBezTo>
                  <a:cubicBezTo>
                    <a:pt x="2864" y="489"/>
                    <a:pt x="2769" y="458"/>
                    <a:pt x="2673" y="458"/>
                  </a:cubicBezTo>
                  <a:cubicBezTo>
                    <a:pt x="1449" y="458"/>
                    <a:pt x="0" y="5425"/>
                    <a:pt x="588" y="6292"/>
                  </a:cubicBezTo>
                  <a:cubicBezTo>
                    <a:pt x="921" y="6759"/>
                    <a:pt x="5416" y="6875"/>
                    <a:pt x="9828" y="6875"/>
                  </a:cubicBezTo>
                  <a:cubicBezTo>
                    <a:pt x="14239" y="6875"/>
                    <a:pt x="18567" y="6759"/>
                    <a:pt x="18567" y="6759"/>
                  </a:cubicBezTo>
                  <a:cubicBezTo>
                    <a:pt x="18567" y="6759"/>
                    <a:pt x="17466" y="1755"/>
                    <a:pt x="16799" y="521"/>
                  </a:cubicBezTo>
                  <a:cubicBezTo>
                    <a:pt x="16709" y="341"/>
                    <a:pt x="16603" y="264"/>
                    <a:pt x="16486" y="264"/>
                  </a:cubicBezTo>
                  <a:cubicBezTo>
                    <a:pt x="15779" y="264"/>
                    <a:pt x="14698" y="3089"/>
                    <a:pt x="14698" y="3089"/>
                  </a:cubicBezTo>
                  <a:cubicBezTo>
                    <a:pt x="14698" y="3089"/>
                    <a:pt x="13697" y="1855"/>
                    <a:pt x="12396" y="621"/>
                  </a:cubicBezTo>
                  <a:cubicBezTo>
                    <a:pt x="12219" y="449"/>
                    <a:pt x="12057" y="374"/>
                    <a:pt x="11908" y="374"/>
                  </a:cubicBezTo>
                  <a:cubicBezTo>
                    <a:pt x="10990" y="374"/>
                    <a:pt x="10595" y="3189"/>
                    <a:pt x="10595" y="3189"/>
                  </a:cubicBezTo>
                  <a:cubicBezTo>
                    <a:pt x="10595" y="3189"/>
                    <a:pt x="8960" y="1021"/>
                    <a:pt x="8293" y="120"/>
                  </a:cubicBezTo>
                  <a:cubicBezTo>
                    <a:pt x="8237" y="38"/>
                    <a:pt x="8165" y="0"/>
                    <a:pt x="8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9"/>
            <p:cNvSpPr/>
            <p:nvPr/>
          </p:nvSpPr>
          <p:spPr>
            <a:xfrm>
              <a:off x="13969325" y="5179150"/>
              <a:ext cx="23375" cy="86750"/>
            </a:xfrm>
            <a:custGeom>
              <a:avLst/>
              <a:gdLst/>
              <a:ahLst/>
              <a:cxnLst/>
              <a:rect l="l" t="t" r="r" b="b"/>
              <a:pathLst>
                <a:path w="935" h="3470" extrusionOk="0">
                  <a:moveTo>
                    <a:pt x="267" y="0"/>
                  </a:moveTo>
                  <a:cubicBezTo>
                    <a:pt x="167" y="0"/>
                    <a:pt x="67" y="101"/>
                    <a:pt x="67" y="201"/>
                  </a:cubicBezTo>
                  <a:cubicBezTo>
                    <a:pt x="67" y="467"/>
                    <a:pt x="0" y="2702"/>
                    <a:pt x="534" y="3403"/>
                  </a:cubicBezTo>
                  <a:cubicBezTo>
                    <a:pt x="600" y="3436"/>
                    <a:pt x="634" y="3470"/>
                    <a:pt x="701" y="3470"/>
                  </a:cubicBezTo>
                  <a:cubicBezTo>
                    <a:pt x="767" y="3470"/>
                    <a:pt x="801" y="3470"/>
                    <a:pt x="834" y="3436"/>
                  </a:cubicBezTo>
                  <a:cubicBezTo>
                    <a:pt x="934" y="3370"/>
                    <a:pt x="934" y="3236"/>
                    <a:pt x="867" y="3136"/>
                  </a:cubicBezTo>
                  <a:cubicBezTo>
                    <a:pt x="500" y="2669"/>
                    <a:pt x="467" y="868"/>
                    <a:pt x="500" y="234"/>
                  </a:cubicBezTo>
                  <a:cubicBezTo>
                    <a:pt x="500" y="101"/>
                    <a:pt x="400" y="0"/>
                    <a:pt x="2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9"/>
            <p:cNvSpPr/>
            <p:nvPr/>
          </p:nvSpPr>
          <p:spPr>
            <a:xfrm>
              <a:off x="14081900" y="5154125"/>
              <a:ext cx="29200" cy="110950"/>
            </a:xfrm>
            <a:custGeom>
              <a:avLst/>
              <a:gdLst/>
              <a:ahLst/>
              <a:cxnLst/>
              <a:rect l="l" t="t" r="r" b="b"/>
              <a:pathLst>
                <a:path w="1168" h="4438" extrusionOk="0">
                  <a:moveTo>
                    <a:pt x="434" y="1"/>
                  </a:moveTo>
                  <a:cubicBezTo>
                    <a:pt x="334" y="1"/>
                    <a:pt x="234" y="67"/>
                    <a:pt x="234" y="201"/>
                  </a:cubicBezTo>
                  <a:cubicBezTo>
                    <a:pt x="167" y="801"/>
                    <a:pt x="0" y="3870"/>
                    <a:pt x="834" y="4404"/>
                  </a:cubicBezTo>
                  <a:cubicBezTo>
                    <a:pt x="868" y="4437"/>
                    <a:pt x="901" y="4437"/>
                    <a:pt x="934" y="4437"/>
                  </a:cubicBezTo>
                  <a:cubicBezTo>
                    <a:pt x="1001" y="4437"/>
                    <a:pt x="1068" y="4404"/>
                    <a:pt x="1101" y="4337"/>
                  </a:cubicBezTo>
                  <a:cubicBezTo>
                    <a:pt x="1168" y="4237"/>
                    <a:pt x="1134" y="4104"/>
                    <a:pt x="1068" y="4037"/>
                  </a:cubicBezTo>
                  <a:cubicBezTo>
                    <a:pt x="601" y="3737"/>
                    <a:pt x="534" y="1635"/>
                    <a:pt x="634" y="234"/>
                  </a:cubicBezTo>
                  <a:cubicBezTo>
                    <a:pt x="634" y="101"/>
                    <a:pt x="567" y="1"/>
                    <a:pt x="4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9"/>
            <p:cNvSpPr/>
            <p:nvPr/>
          </p:nvSpPr>
          <p:spPr>
            <a:xfrm>
              <a:off x="14211975" y="5169150"/>
              <a:ext cx="21725" cy="91750"/>
            </a:xfrm>
            <a:custGeom>
              <a:avLst/>
              <a:gdLst/>
              <a:ahLst/>
              <a:cxnLst/>
              <a:rect l="l" t="t" r="r" b="b"/>
              <a:pathLst>
                <a:path w="869" h="3670" extrusionOk="0">
                  <a:moveTo>
                    <a:pt x="301" y="0"/>
                  </a:moveTo>
                  <a:cubicBezTo>
                    <a:pt x="168" y="0"/>
                    <a:pt x="68" y="100"/>
                    <a:pt x="68" y="200"/>
                  </a:cubicBezTo>
                  <a:cubicBezTo>
                    <a:pt x="1" y="1168"/>
                    <a:pt x="401" y="3403"/>
                    <a:pt x="435" y="3469"/>
                  </a:cubicBezTo>
                  <a:cubicBezTo>
                    <a:pt x="435" y="3569"/>
                    <a:pt x="535" y="3669"/>
                    <a:pt x="635" y="3669"/>
                  </a:cubicBezTo>
                  <a:lnTo>
                    <a:pt x="668" y="3669"/>
                  </a:lnTo>
                  <a:cubicBezTo>
                    <a:pt x="768" y="3636"/>
                    <a:pt x="868" y="3536"/>
                    <a:pt x="835" y="3403"/>
                  </a:cubicBezTo>
                  <a:cubicBezTo>
                    <a:pt x="835" y="3403"/>
                    <a:pt x="435" y="1168"/>
                    <a:pt x="501" y="234"/>
                  </a:cubicBezTo>
                  <a:cubicBezTo>
                    <a:pt x="501" y="100"/>
                    <a:pt x="401" y="0"/>
                    <a:pt x="3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9"/>
            <p:cNvSpPr/>
            <p:nvPr/>
          </p:nvSpPr>
          <p:spPr>
            <a:xfrm>
              <a:off x="14307900" y="5160650"/>
              <a:ext cx="33375" cy="96075"/>
            </a:xfrm>
            <a:custGeom>
              <a:avLst/>
              <a:gdLst/>
              <a:ahLst/>
              <a:cxnLst/>
              <a:rect l="l" t="t" r="r" b="b"/>
              <a:pathLst>
                <a:path w="1335" h="3843" extrusionOk="0">
                  <a:moveTo>
                    <a:pt x="774" y="0"/>
                  </a:moveTo>
                  <a:cubicBezTo>
                    <a:pt x="761" y="0"/>
                    <a:pt x="747" y="2"/>
                    <a:pt x="734" y="7"/>
                  </a:cubicBezTo>
                  <a:cubicBezTo>
                    <a:pt x="600" y="40"/>
                    <a:pt x="534" y="173"/>
                    <a:pt x="567" y="273"/>
                  </a:cubicBezTo>
                  <a:cubicBezTo>
                    <a:pt x="901" y="1541"/>
                    <a:pt x="67" y="3542"/>
                    <a:pt x="67" y="3576"/>
                  </a:cubicBezTo>
                  <a:cubicBezTo>
                    <a:pt x="0" y="3676"/>
                    <a:pt x="67" y="3809"/>
                    <a:pt x="167" y="3843"/>
                  </a:cubicBezTo>
                  <a:lnTo>
                    <a:pt x="267" y="3843"/>
                  </a:lnTo>
                  <a:cubicBezTo>
                    <a:pt x="334" y="3843"/>
                    <a:pt x="400" y="3809"/>
                    <a:pt x="434" y="3743"/>
                  </a:cubicBezTo>
                  <a:cubicBezTo>
                    <a:pt x="467" y="3643"/>
                    <a:pt x="1334" y="1574"/>
                    <a:pt x="967" y="173"/>
                  </a:cubicBezTo>
                  <a:cubicBezTo>
                    <a:pt x="939" y="87"/>
                    <a:pt x="860" y="0"/>
                    <a:pt x="77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9"/>
            <p:cNvSpPr/>
            <p:nvPr/>
          </p:nvSpPr>
          <p:spPr>
            <a:xfrm>
              <a:off x="15110500" y="5104425"/>
              <a:ext cx="464150" cy="171900"/>
            </a:xfrm>
            <a:custGeom>
              <a:avLst/>
              <a:gdLst/>
              <a:ahLst/>
              <a:cxnLst/>
              <a:rect l="l" t="t" r="r" b="b"/>
              <a:pathLst>
                <a:path w="18566" h="6876" extrusionOk="0">
                  <a:moveTo>
                    <a:pt x="8103" y="0"/>
                  </a:moveTo>
                  <a:cubicBezTo>
                    <a:pt x="7200" y="0"/>
                    <a:pt x="4956" y="3990"/>
                    <a:pt x="4956" y="3990"/>
                  </a:cubicBezTo>
                  <a:cubicBezTo>
                    <a:pt x="4956" y="3990"/>
                    <a:pt x="4255" y="1488"/>
                    <a:pt x="2988" y="554"/>
                  </a:cubicBezTo>
                  <a:cubicBezTo>
                    <a:pt x="2893" y="489"/>
                    <a:pt x="2796" y="458"/>
                    <a:pt x="2698" y="458"/>
                  </a:cubicBezTo>
                  <a:cubicBezTo>
                    <a:pt x="1447" y="458"/>
                    <a:pt x="1" y="5426"/>
                    <a:pt x="619" y="6292"/>
                  </a:cubicBezTo>
                  <a:cubicBezTo>
                    <a:pt x="936" y="6759"/>
                    <a:pt x="5423" y="6876"/>
                    <a:pt x="9830" y="6876"/>
                  </a:cubicBezTo>
                  <a:cubicBezTo>
                    <a:pt x="14237" y="6876"/>
                    <a:pt x="18566" y="6759"/>
                    <a:pt x="18566" y="6759"/>
                  </a:cubicBezTo>
                  <a:cubicBezTo>
                    <a:pt x="18566" y="6759"/>
                    <a:pt x="17498" y="1755"/>
                    <a:pt x="16831" y="521"/>
                  </a:cubicBezTo>
                  <a:cubicBezTo>
                    <a:pt x="16736" y="341"/>
                    <a:pt x="16626" y="264"/>
                    <a:pt x="16505" y="264"/>
                  </a:cubicBezTo>
                  <a:cubicBezTo>
                    <a:pt x="15777" y="264"/>
                    <a:pt x="14696" y="3090"/>
                    <a:pt x="14696" y="3090"/>
                  </a:cubicBezTo>
                  <a:cubicBezTo>
                    <a:pt x="14696" y="3090"/>
                    <a:pt x="13729" y="1855"/>
                    <a:pt x="12428" y="621"/>
                  </a:cubicBezTo>
                  <a:cubicBezTo>
                    <a:pt x="12246" y="449"/>
                    <a:pt x="12080" y="375"/>
                    <a:pt x="11927" y="375"/>
                  </a:cubicBezTo>
                  <a:cubicBezTo>
                    <a:pt x="10988" y="375"/>
                    <a:pt x="10593" y="3190"/>
                    <a:pt x="10593" y="3190"/>
                  </a:cubicBezTo>
                  <a:cubicBezTo>
                    <a:pt x="10593" y="3190"/>
                    <a:pt x="8959" y="1021"/>
                    <a:pt x="8325" y="121"/>
                  </a:cubicBezTo>
                  <a:cubicBezTo>
                    <a:pt x="8266" y="38"/>
                    <a:pt x="8191" y="0"/>
                    <a:pt x="8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9"/>
            <p:cNvSpPr/>
            <p:nvPr/>
          </p:nvSpPr>
          <p:spPr>
            <a:xfrm>
              <a:off x="15171000" y="5177475"/>
              <a:ext cx="23375" cy="86750"/>
            </a:xfrm>
            <a:custGeom>
              <a:avLst/>
              <a:gdLst/>
              <a:ahLst/>
              <a:cxnLst/>
              <a:rect l="l" t="t" r="r" b="b"/>
              <a:pathLst>
                <a:path w="935" h="3470" extrusionOk="0">
                  <a:moveTo>
                    <a:pt x="268" y="1"/>
                  </a:moveTo>
                  <a:cubicBezTo>
                    <a:pt x="134" y="1"/>
                    <a:pt x="67" y="101"/>
                    <a:pt x="34" y="201"/>
                  </a:cubicBezTo>
                  <a:cubicBezTo>
                    <a:pt x="34" y="468"/>
                    <a:pt x="1" y="2703"/>
                    <a:pt x="534" y="3403"/>
                  </a:cubicBezTo>
                  <a:cubicBezTo>
                    <a:pt x="568" y="3437"/>
                    <a:pt x="635" y="3470"/>
                    <a:pt x="701" y="3470"/>
                  </a:cubicBezTo>
                  <a:cubicBezTo>
                    <a:pt x="735" y="3470"/>
                    <a:pt x="768" y="3470"/>
                    <a:pt x="835" y="3437"/>
                  </a:cubicBezTo>
                  <a:cubicBezTo>
                    <a:pt x="901" y="3370"/>
                    <a:pt x="935" y="3236"/>
                    <a:pt x="868" y="3136"/>
                  </a:cubicBezTo>
                  <a:cubicBezTo>
                    <a:pt x="468" y="2669"/>
                    <a:pt x="434" y="868"/>
                    <a:pt x="468" y="234"/>
                  </a:cubicBezTo>
                  <a:cubicBezTo>
                    <a:pt x="468" y="101"/>
                    <a:pt x="368" y="1"/>
                    <a:pt x="2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9"/>
            <p:cNvSpPr/>
            <p:nvPr/>
          </p:nvSpPr>
          <p:spPr>
            <a:xfrm>
              <a:off x="15282750" y="5152475"/>
              <a:ext cx="30050" cy="110925"/>
            </a:xfrm>
            <a:custGeom>
              <a:avLst/>
              <a:gdLst/>
              <a:ahLst/>
              <a:cxnLst/>
              <a:rect l="l" t="t" r="r" b="b"/>
              <a:pathLst>
                <a:path w="1202" h="4437" extrusionOk="0">
                  <a:moveTo>
                    <a:pt x="468" y="0"/>
                  </a:moveTo>
                  <a:cubicBezTo>
                    <a:pt x="334" y="0"/>
                    <a:pt x="234" y="67"/>
                    <a:pt x="234" y="200"/>
                  </a:cubicBezTo>
                  <a:cubicBezTo>
                    <a:pt x="201" y="801"/>
                    <a:pt x="1" y="3869"/>
                    <a:pt x="835" y="4403"/>
                  </a:cubicBezTo>
                  <a:cubicBezTo>
                    <a:pt x="868" y="4437"/>
                    <a:pt x="901" y="4437"/>
                    <a:pt x="935" y="4437"/>
                  </a:cubicBezTo>
                  <a:cubicBezTo>
                    <a:pt x="1001" y="4437"/>
                    <a:pt x="1068" y="4403"/>
                    <a:pt x="1135" y="4336"/>
                  </a:cubicBezTo>
                  <a:cubicBezTo>
                    <a:pt x="1201" y="4236"/>
                    <a:pt x="1168" y="4103"/>
                    <a:pt x="1068" y="4070"/>
                  </a:cubicBezTo>
                  <a:cubicBezTo>
                    <a:pt x="601" y="3736"/>
                    <a:pt x="568" y="1635"/>
                    <a:pt x="668" y="234"/>
                  </a:cubicBezTo>
                  <a:cubicBezTo>
                    <a:pt x="668" y="100"/>
                    <a:pt x="568" y="0"/>
                    <a:pt x="4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9"/>
            <p:cNvSpPr/>
            <p:nvPr/>
          </p:nvSpPr>
          <p:spPr>
            <a:xfrm>
              <a:off x="15413675" y="5167475"/>
              <a:ext cx="20875" cy="91750"/>
            </a:xfrm>
            <a:custGeom>
              <a:avLst/>
              <a:gdLst/>
              <a:ahLst/>
              <a:cxnLst/>
              <a:rect l="l" t="t" r="r" b="b"/>
              <a:pathLst>
                <a:path w="835" h="3670" extrusionOk="0">
                  <a:moveTo>
                    <a:pt x="268" y="0"/>
                  </a:moveTo>
                  <a:cubicBezTo>
                    <a:pt x="167" y="0"/>
                    <a:pt x="67" y="101"/>
                    <a:pt x="67" y="201"/>
                  </a:cubicBezTo>
                  <a:cubicBezTo>
                    <a:pt x="1" y="1168"/>
                    <a:pt x="401" y="3403"/>
                    <a:pt x="401" y="3503"/>
                  </a:cubicBezTo>
                  <a:cubicBezTo>
                    <a:pt x="434" y="3603"/>
                    <a:pt x="501" y="3670"/>
                    <a:pt x="601" y="3670"/>
                  </a:cubicBezTo>
                  <a:lnTo>
                    <a:pt x="634" y="3670"/>
                  </a:lnTo>
                  <a:cubicBezTo>
                    <a:pt x="768" y="3636"/>
                    <a:pt x="835" y="3536"/>
                    <a:pt x="801" y="3403"/>
                  </a:cubicBezTo>
                  <a:cubicBezTo>
                    <a:pt x="801" y="3403"/>
                    <a:pt x="401" y="1168"/>
                    <a:pt x="468" y="234"/>
                  </a:cubicBezTo>
                  <a:cubicBezTo>
                    <a:pt x="468" y="101"/>
                    <a:pt x="401" y="34"/>
                    <a:pt x="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9"/>
            <p:cNvSpPr/>
            <p:nvPr/>
          </p:nvSpPr>
          <p:spPr>
            <a:xfrm>
              <a:off x="15509575" y="5159125"/>
              <a:ext cx="32550" cy="96775"/>
            </a:xfrm>
            <a:custGeom>
              <a:avLst/>
              <a:gdLst/>
              <a:ahLst/>
              <a:cxnLst/>
              <a:rect l="l" t="t" r="r" b="b"/>
              <a:pathLst>
                <a:path w="1302" h="3871" extrusionOk="0">
                  <a:moveTo>
                    <a:pt x="701" y="1"/>
                  </a:moveTo>
                  <a:cubicBezTo>
                    <a:pt x="601" y="34"/>
                    <a:pt x="534" y="168"/>
                    <a:pt x="534" y="268"/>
                  </a:cubicBezTo>
                  <a:cubicBezTo>
                    <a:pt x="868" y="1535"/>
                    <a:pt x="34" y="3537"/>
                    <a:pt x="34" y="3570"/>
                  </a:cubicBezTo>
                  <a:cubicBezTo>
                    <a:pt x="1" y="3670"/>
                    <a:pt x="34" y="3804"/>
                    <a:pt x="168" y="3837"/>
                  </a:cubicBezTo>
                  <a:cubicBezTo>
                    <a:pt x="168" y="3837"/>
                    <a:pt x="201" y="3870"/>
                    <a:pt x="234" y="3870"/>
                  </a:cubicBezTo>
                  <a:cubicBezTo>
                    <a:pt x="301" y="3870"/>
                    <a:pt x="401" y="3804"/>
                    <a:pt x="434" y="3737"/>
                  </a:cubicBezTo>
                  <a:cubicBezTo>
                    <a:pt x="468" y="3637"/>
                    <a:pt x="1302" y="1569"/>
                    <a:pt x="968" y="168"/>
                  </a:cubicBezTo>
                  <a:cubicBezTo>
                    <a:pt x="935" y="68"/>
                    <a:pt x="801" y="1"/>
                    <a:pt x="7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9"/>
            <p:cNvSpPr/>
            <p:nvPr/>
          </p:nvSpPr>
          <p:spPr>
            <a:xfrm>
              <a:off x="14527600" y="5296400"/>
              <a:ext cx="464125" cy="172575"/>
            </a:xfrm>
            <a:custGeom>
              <a:avLst/>
              <a:gdLst/>
              <a:ahLst/>
              <a:cxnLst/>
              <a:rect l="l" t="t" r="r" b="b"/>
              <a:pathLst>
                <a:path w="18565" h="6903" extrusionOk="0">
                  <a:moveTo>
                    <a:pt x="8109" y="1"/>
                  </a:moveTo>
                  <a:cubicBezTo>
                    <a:pt x="7211" y="1"/>
                    <a:pt x="4955" y="3983"/>
                    <a:pt x="4955" y="3983"/>
                  </a:cubicBezTo>
                  <a:cubicBezTo>
                    <a:pt x="4955" y="3983"/>
                    <a:pt x="4255" y="1515"/>
                    <a:pt x="2987" y="581"/>
                  </a:cubicBezTo>
                  <a:cubicBezTo>
                    <a:pt x="2893" y="515"/>
                    <a:pt x="2796" y="485"/>
                    <a:pt x="2697" y="485"/>
                  </a:cubicBezTo>
                  <a:cubicBezTo>
                    <a:pt x="1447" y="485"/>
                    <a:pt x="0" y="5452"/>
                    <a:pt x="619" y="6318"/>
                  </a:cubicBezTo>
                  <a:cubicBezTo>
                    <a:pt x="952" y="6785"/>
                    <a:pt x="5439" y="6902"/>
                    <a:pt x="9842" y="6902"/>
                  </a:cubicBezTo>
                  <a:cubicBezTo>
                    <a:pt x="14245" y="6902"/>
                    <a:pt x="18565" y="6785"/>
                    <a:pt x="18565" y="6785"/>
                  </a:cubicBezTo>
                  <a:cubicBezTo>
                    <a:pt x="18565" y="6785"/>
                    <a:pt x="17498" y="1782"/>
                    <a:pt x="16830" y="514"/>
                  </a:cubicBezTo>
                  <a:cubicBezTo>
                    <a:pt x="16738" y="343"/>
                    <a:pt x="16630" y="270"/>
                    <a:pt x="16513" y="270"/>
                  </a:cubicBezTo>
                  <a:cubicBezTo>
                    <a:pt x="15785" y="270"/>
                    <a:pt x="14696" y="3116"/>
                    <a:pt x="14696" y="3116"/>
                  </a:cubicBezTo>
                  <a:cubicBezTo>
                    <a:pt x="14696" y="3116"/>
                    <a:pt x="13728" y="1882"/>
                    <a:pt x="12427" y="648"/>
                  </a:cubicBezTo>
                  <a:cubicBezTo>
                    <a:pt x="12246" y="475"/>
                    <a:pt x="12079" y="401"/>
                    <a:pt x="11927" y="401"/>
                  </a:cubicBezTo>
                  <a:cubicBezTo>
                    <a:pt x="10988" y="401"/>
                    <a:pt x="10593" y="3216"/>
                    <a:pt x="10593" y="3216"/>
                  </a:cubicBezTo>
                  <a:cubicBezTo>
                    <a:pt x="10593" y="3216"/>
                    <a:pt x="8958" y="1048"/>
                    <a:pt x="8324" y="114"/>
                  </a:cubicBezTo>
                  <a:cubicBezTo>
                    <a:pt x="8267" y="36"/>
                    <a:pt x="8194" y="1"/>
                    <a:pt x="8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9"/>
            <p:cNvSpPr/>
            <p:nvPr/>
          </p:nvSpPr>
          <p:spPr>
            <a:xfrm>
              <a:off x="14588100" y="5370125"/>
              <a:ext cx="23375" cy="86750"/>
            </a:xfrm>
            <a:custGeom>
              <a:avLst/>
              <a:gdLst/>
              <a:ahLst/>
              <a:cxnLst/>
              <a:rect l="l" t="t" r="r" b="b"/>
              <a:pathLst>
                <a:path w="935" h="3470" extrusionOk="0">
                  <a:moveTo>
                    <a:pt x="267" y="0"/>
                  </a:moveTo>
                  <a:cubicBezTo>
                    <a:pt x="133" y="0"/>
                    <a:pt x="67" y="100"/>
                    <a:pt x="33" y="200"/>
                  </a:cubicBezTo>
                  <a:cubicBezTo>
                    <a:pt x="33" y="467"/>
                    <a:pt x="0" y="2702"/>
                    <a:pt x="534" y="3403"/>
                  </a:cubicBezTo>
                  <a:cubicBezTo>
                    <a:pt x="567" y="3436"/>
                    <a:pt x="634" y="3469"/>
                    <a:pt x="701" y="3469"/>
                  </a:cubicBezTo>
                  <a:cubicBezTo>
                    <a:pt x="734" y="3469"/>
                    <a:pt x="767" y="3469"/>
                    <a:pt x="834" y="3436"/>
                  </a:cubicBezTo>
                  <a:cubicBezTo>
                    <a:pt x="901" y="3369"/>
                    <a:pt x="934" y="3236"/>
                    <a:pt x="867" y="3136"/>
                  </a:cubicBezTo>
                  <a:cubicBezTo>
                    <a:pt x="500" y="2669"/>
                    <a:pt x="434" y="868"/>
                    <a:pt x="467" y="200"/>
                  </a:cubicBezTo>
                  <a:cubicBezTo>
                    <a:pt x="467" y="100"/>
                    <a:pt x="367" y="0"/>
                    <a:pt x="2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9"/>
            <p:cNvSpPr/>
            <p:nvPr/>
          </p:nvSpPr>
          <p:spPr>
            <a:xfrm>
              <a:off x="14700675" y="5345100"/>
              <a:ext cx="29200" cy="110950"/>
            </a:xfrm>
            <a:custGeom>
              <a:avLst/>
              <a:gdLst/>
              <a:ahLst/>
              <a:cxnLst/>
              <a:rect l="l" t="t" r="r" b="b"/>
              <a:pathLst>
                <a:path w="1168" h="4438" extrusionOk="0">
                  <a:moveTo>
                    <a:pt x="434" y="1"/>
                  </a:moveTo>
                  <a:cubicBezTo>
                    <a:pt x="301" y="1"/>
                    <a:pt x="200" y="67"/>
                    <a:pt x="200" y="201"/>
                  </a:cubicBezTo>
                  <a:cubicBezTo>
                    <a:pt x="167" y="801"/>
                    <a:pt x="0" y="3837"/>
                    <a:pt x="801" y="4404"/>
                  </a:cubicBezTo>
                  <a:cubicBezTo>
                    <a:pt x="834" y="4404"/>
                    <a:pt x="868" y="4437"/>
                    <a:pt x="901" y="4437"/>
                  </a:cubicBezTo>
                  <a:cubicBezTo>
                    <a:pt x="1001" y="4437"/>
                    <a:pt x="1034" y="4404"/>
                    <a:pt x="1101" y="4337"/>
                  </a:cubicBezTo>
                  <a:cubicBezTo>
                    <a:pt x="1168" y="4237"/>
                    <a:pt x="1134" y="4104"/>
                    <a:pt x="1034" y="4037"/>
                  </a:cubicBezTo>
                  <a:cubicBezTo>
                    <a:pt x="567" y="3737"/>
                    <a:pt x="534" y="1635"/>
                    <a:pt x="634" y="234"/>
                  </a:cubicBezTo>
                  <a:cubicBezTo>
                    <a:pt x="634" y="101"/>
                    <a:pt x="534" y="1"/>
                    <a:pt x="4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9"/>
            <p:cNvSpPr/>
            <p:nvPr/>
          </p:nvSpPr>
          <p:spPr>
            <a:xfrm>
              <a:off x="14830775" y="5360100"/>
              <a:ext cx="20850" cy="90925"/>
            </a:xfrm>
            <a:custGeom>
              <a:avLst/>
              <a:gdLst/>
              <a:ahLst/>
              <a:cxnLst/>
              <a:rect l="l" t="t" r="r" b="b"/>
              <a:pathLst>
                <a:path w="834" h="3637" extrusionOk="0">
                  <a:moveTo>
                    <a:pt x="267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0" y="1169"/>
                    <a:pt x="400" y="3403"/>
                    <a:pt x="400" y="3470"/>
                  </a:cubicBezTo>
                  <a:cubicBezTo>
                    <a:pt x="434" y="3570"/>
                    <a:pt x="500" y="3637"/>
                    <a:pt x="600" y="3637"/>
                  </a:cubicBezTo>
                  <a:lnTo>
                    <a:pt x="667" y="3637"/>
                  </a:lnTo>
                  <a:cubicBezTo>
                    <a:pt x="767" y="3637"/>
                    <a:pt x="834" y="3504"/>
                    <a:pt x="834" y="3403"/>
                  </a:cubicBezTo>
                  <a:cubicBezTo>
                    <a:pt x="801" y="3370"/>
                    <a:pt x="400" y="1169"/>
                    <a:pt x="467" y="234"/>
                  </a:cubicBezTo>
                  <a:cubicBezTo>
                    <a:pt x="467" y="101"/>
                    <a:pt x="400" y="1"/>
                    <a:pt x="26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9"/>
            <p:cNvSpPr/>
            <p:nvPr/>
          </p:nvSpPr>
          <p:spPr>
            <a:xfrm>
              <a:off x="14926675" y="5351550"/>
              <a:ext cx="32525" cy="96150"/>
            </a:xfrm>
            <a:custGeom>
              <a:avLst/>
              <a:gdLst/>
              <a:ahLst/>
              <a:cxnLst/>
              <a:rect l="l" t="t" r="r" b="b"/>
              <a:pathLst>
                <a:path w="1301" h="3846" extrusionOk="0">
                  <a:moveTo>
                    <a:pt x="754" y="1"/>
                  </a:moveTo>
                  <a:cubicBezTo>
                    <a:pt x="736" y="1"/>
                    <a:pt x="718" y="4"/>
                    <a:pt x="701" y="9"/>
                  </a:cubicBezTo>
                  <a:cubicBezTo>
                    <a:pt x="601" y="43"/>
                    <a:pt x="534" y="143"/>
                    <a:pt x="567" y="276"/>
                  </a:cubicBezTo>
                  <a:cubicBezTo>
                    <a:pt x="867" y="1544"/>
                    <a:pt x="33" y="3545"/>
                    <a:pt x="33" y="3579"/>
                  </a:cubicBezTo>
                  <a:cubicBezTo>
                    <a:pt x="0" y="3679"/>
                    <a:pt x="33" y="3812"/>
                    <a:pt x="167" y="3846"/>
                  </a:cubicBezTo>
                  <a:lnTo>
                    <a:pt x="234" y="3846"/>
                  </a:lnTo>
                  <a:cubicBezTo>
                    <a:pt x="300" y="3846"/>
                    <a:pt x="400" y="3812"/>
                    <a:pt x="434" y="3712"/>
                  </a:cubicBezTo>
                  <a:cubicBezTo>
                    <a:pt x="467" y="3645"/>
                    <a:pt x="1301" y="1577"/>
                    <a:pt x="967" y="176"/>
                  </a:cubicBezTo>
                  <a:cubicBezTo>
                    <a:pt x="940" y="66"/>
                    <a:pt x="843" y="1"/>
                    <a:pt x="75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9"/>
            <p:cNvSpPr/>
            <p:nvPr/>
          </p:nvSpPr>
          <p:spPr>
            <a:xfrm>
              <a:off x="15532100" y="4920625"/>
              <a:ext cx="116775" cy="117625"/>
            </a:xfrm>
            <a:custGeom>
              <a:avLst/>
              <a:gdLst/>
              <a:ahLst/>
              <a:cxnLst/>
              <a:rect l="l" t="t" r="r" b="b"/>
              <a:pathLst>
                <a:path w="4671" h="4705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35"/>
                  </a:cubicBezTo>
                  <a:cubicBezTo>
                    <a:pt x="2802" y="1702"/>
                    <a:pt x="2836" y="1835"/>
                    <a:pt x="2869" y="1902"/>
                  </a:cubicBezTo>
                  <a:cubicBezTo>
                    <a:pt x="2936" y="1969"/>
                    <a:pt x="3036" y="2002"/>
                    <a:pt x="3470" y="2169"/>
                  </a:cubicBezTo>
                  <a:cubicBezTo>
                    <a:pt x="3636" y="2236"/>
                    <a:pt x="3903" y="2336"/>
                    <a:pt x="4070" y="2402"/>
                  </a:cubicBezTo>
                  <a:cubicBezTo>
                    <a:pt x="3803" y="2503"/>
                    <a:pt x="3403" y="2669"/>
                    <a:pt x="3036" y="2803"/>
                  </a:cubicBezTo>
                  <a:cubicBezTo>
                    <a:pt x="2969" y="2836"/>
                    <a:pt x="2936" y="2869"/>
                    <a:pt x="2902" y="2936"/>
                  </a:cubicBezTo>
                  <a:cubicBezTo>
                    <a:pt x="2702" y="3336"/>
                    <a:pt x="2469" y="3837"/>
                    <a:pt x="2335" y="4104"/>
                  </a:cubicBezTo>
                  <a:cubicBezTo>
                    <a:pt x="2235" y="3803"/>
                    <a:pt x="2069" y="3303"/>
                    <a:pt x="1968" y="2836"/>
                  </a:cubicBezTo>
                  <a:cubicBezTo>
                    <a:pt x="1935" y="2769"/>
                    <a:pt x="1868" y="2703"/>
                    <a:pt x="1802" y="2703"/>
                  </a:cubicBezTo>
                  <a:cubicBezTo>
                    <a:pt x="1368" y="2603"/>
                    <a:pt x="868" y="2503"/>
                    <a:pt x="601" y="2402"/>
                  </a:cubicBezTo>
                  <a:cubicBezTo>
                    <a:pt x="868" y="2269"/>
                    <a:pt x="1435" y="2002"/>
                    <a:pt x="1902" y="1802"/>
                  </a:cubicBezTo>
                  <a:cubicBezTo>
                    <a:pt x="1968" y="1802"/>
                    <a:pt x="2002" y="1769"/>
                    <a:pt x="2035" y="1702"/>
                  </a:cubicBezTo>
                  <a:cubicBezTo>
                    <a:pt x="2169" y="1302"/>
                    <a:pt x="2369" y="868"/>
                    <a:pt x="2502" y="601"/>
                  </a:cubicBezTo>
                  <a:close/>
                  <a:moveTo>
                    <a:pt x="2569" y="1"/>
                  </a:moveTo>
                  <a:cubicBezTo>
                    <a:pt x="2435" y="1"/>
                    <a:pt x="2235" y="1"/>
                    <a:pt x="1668" y="1468"/>
                  </a:cubicBezTo>
                  <a:cubicBezTo>
                    <a:pt x="100" y="2102"/>
                    <a:pt x="34" y="2302"/>
                    <a:pt x="34" y="2402"/>
                  </a:cubicBezTo>
                  <a:cubicBezTo>
                    <a:pt x="0" y="2436"/>
                    <a:pt x="34" y="2536"/>
                    <a:pt x="67" y="2603"/>
                  </a:cubicBezTo>
                  <a:cubicBezTo>
                    <a:pt x="100" y="2636"/>
                    <a:pt x="234" y="2803"/>
                    <a:pt x="1602" y="3070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704"/>
                    <a:pt x="2569" y="4671"/>
                    <a:pt x="3236" y="3170"/>
                  </a:cubicBezTo>
                  <a:cubicBezTo>
                    <a:pt x="3636" y="3036"/>
                    <a:pt x="4437" y="2736"/>
                    <a:pt x="4604" y="2603"/>
                  </a:cubicBezTo>
                  <a:cubicBezTo>
                    <a:pt x="4637" y="2536"/>
                    <a:pt x="4670" y="2436"/>
                    <a:pt x="4670" y="2369"/>
                  </a:cubicBezTo>
                  <a:cubicBezTo>
                    <a:pt x="4637" y="2169"/>
                    <a:pt x="4437" y="2069"/>
                    <a:pt x="3636" y="1769"/>
                  </a:cubicBezTo>
                  <a:cubicBezTo>
                    <a:pt x="3470" y="1735"/>
                    <a:pt x="3303" y="1669"/>
                    <a:pt x="3203" y="1635"/>
                  </a:cubicBezTo>
                  <a:cubicBezTo>
                    <a:pt x="3169" y="1535"/>
                    <a:pt x="3136" y="1335"/>
                    <a:pt x="3069" y="1135"/>
                  </a:cubicBezTo>
                  <a:cubicBezTo>
                    <a:pt x="2936" y="568"/>
                    <a:pt x="2836" y="234"/>
                    <a:pt x="2736" y="101"/>
                  </a:cubicBezTo>
                  <a:cubicBezTo>
                    <a:pt x="2702" y="34"/>
                    <a:pt x="2636" y="1"/>
                    <a:pt x="25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9"/>
            <p:cNvSpPr/>
            <p:nvPr/>
          </p:nvSpPr>
          <p:spPr>
            <a:xfrm>
              <a:off x="14153600" y="4692125"/>
              <a:ext cx="116775" cy="117625"/>
            </a:xfrm>
            <a:custGeom>
              <a:avLst/>
              <a:gdLst/>
              <a:ahLst/>
              <a:cxnLst/>
              <a:rect l="l" t="t" r="r" b="b"/>
              <a:pathLst>
                <a:path w="4671" h="4705" extrusionOk="0">
                  <a:moveTo>
                    <a:pt x="2503" y="601"/>
                  </a:moveTo>
                  <a:cubicBezTo>
                    <a:pt x="2569" y="801"/>
                    <a:pt x="2636" y="1068"/>
                    <a:pt x="2670" y="1268"/>
                  </a:cubicBezTo>
                  <a:cubicBezTo>
                    <a:pt x="2770" y="1702"/>
                    <a:pt x="2803" y="1836"/>
                    <a:pt x="2870" y="1902"/>
                  </a:cubicBezTo>
                  <a:cubicBezTo>
                    <a:pt x="2936" y="1969"/>
                    <a:pt x="3003" y="2002"/>
                    <a:pt x="3470" y="2169"/>
                  </a:cubicBezTo>
                  <a:cubicBezTo>
                    <a:pt x="3637" y="2236"/>
                    <a:pt x="3870" y="2336"/>
                    <a:pt x="4071" y="2403"/>
                  </a:cubicBezTo>
                  <a:cubicBezTo>
                    <a:pt x="3804" y="2536"/>
                    <a:pt x="3370" y="2669"/>
                    <a:pt x="3003" y="2803"/>
                  </a:cubicBezTo>
                  <a:cubicBezTo>
                    <a:pt x="2970" y="2836"/>
                    <a:pt x="2903" y="2870"/>
                    <a:pt x="2903" y="2936"/>
                  </a:cubicBezTo>
                  <a:cubicBezTo>
                    <a:pt x="2703" y="3370"/>
                    <a:pt x="2469" y="3837"/>
                    <a:pt x="2303" y="4104"/>
                  </a:cubicBezTo>
                  <a:cubicBezTo>
                    <a:pt x="2203" y="3837"/>
                    <a:pt x="2069" y="3303"/>
                    <a:pt x="1969" y="2870"/>
                  </a:cubicBezTo>
                  <a:cubicBezTo>
                    <a:pt x="1936" y="2770"/>
                    <a:pt x="1869" y="2703"/>
                    <a:pt x="1802" y="2703"/>
                  </a:cubicBezTo>
                  <a:cubicBezTo>
                    <a:pt x="1369" y="2603"/>
                    <a:pt x="868" y="2503"/>
                    <a:pt x="568" y="2436"/>
                  </a:cubicBezTo>
                  <a:cubicBezTo>
                    <a:pt x="868" y="2269"/>
                    <a:pt x="1435" y="2036"/>
                    <a:pt x="1902" y="1836"/>
                  </a:cubicBezTo>
                  <a:cubicBezTo>
                    <a:pt x="1969" y="1802"/>
                    <a:pt x="2002" y="1769"/>
                    <a:pt x="2036" y="1702"/>
                  </a:cubicBezTo>
                  <a:cubicBezTo>
                    <a:pt x="2169" y="1302"/>
                    <a:pt x="2369" y="868"/>
                    <a:pt x="2503" y="601"/>
                  </a:cubicBezTo>
                  <a:close/>
                  <a:moveTo>
                    <a:pt x="2536" y="1"/>
                  </a:moveTo>
                  <a:cubicBezTo>
                    <a:pt x="2403" y="1"/>
                    <a:pt x="2236" y="1"/>
                    <a:pt x="1669" y="1469"/>
                  </a:cubicBezTo>
                  <a:cubicBezTo>
                    <a:pt x="101" y="2102"/>
                    <a:pt x="34" y="2303"/>
                    <a:pt x="1" y="2403"/>
                  </a:cubicBezTo>
                  <a:cubicBezTo>
                    <a:pt x="1" y="2469"/>
                    <a:pt x="1" y="2569"/>
                    <a:pt x="68" y="2603"/>
                  </a:cubicBezTo>
                  <a:cubicBezTo>
                    <a:pt x="101" y="2669"/>
                    <a:pt x="201" y="2836"/>
                    <a:pt x="1569" y="3070"/>
                  </a:cubicBezTo>
                  <a:cubicBezTo>
                    <a:pt x="2002" y="4704"/>
                    <a:pt x="2136" y="4704"/>
                    <a:pt x="2303" y="4704"/>
                  </a:cubicBezTo>
                  <a:cubicBezTo>
                    <a:pt x="2436" y="4704"/>
                    <a:pt x="2569" y="4704"/>
                    <a:pt x="3237" y="3170"/>
                  </a:cubicBezTo>
                  <a:cubicBezTo>
                    <a:pt x="3637" y="3036"/>
                    <a:pt x="4404" y="2736"/>
                    <a:pt x="4571" y="2603"/>
                  </a:cubicBezTo>
                  <a:cubicBezTo>
                    <a:pt x="4638" y="2536"/>
                    <a:pt x="4671" y="2436"/>
                    <a:pt x="4671" y="2369"/>
                  </a:cubicBezTo>
                  <a:cubicBezTo>
                    <a:pt x="4638" y="2169"/>
                    <a:pt x="4404" y="2069"/>
                    <a:pt x="3604" y="1802"/>
                  </a:cubicBezTo>
                  <a:cubicBezTo>
                    <a:pt x="3470" y="1735"/>
                    <a:pt x="3270" y="1669"/>
                    <a:pt x="3203" y="1635"/>
                  </a:cubicBezTo>
                  <a:cubicBezTo>
                    <a:pt x="3170" y="1535"/>
                    <a:pt x="3103" y="1335"/>
                    <a:pt x="3070" y="1168"/>
                  </a:cubicBezTo>
                  <a:cubicBezTo>
                    <a:pt x="2936" y="601"/>
                    <a:pt x="2836" y="234"/>
                    <a:pt x="2736" y="101"/>
                  </a:cubicBezTo>
                  <a:cubicBezTo>
                    <a:pt x="2703" y="68"/>
                    <a:pt x="2603" y="1"/>
                    <a:pt x="25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9"/>
            <p:cNvSpPr/>
            <p:nvPr/>
          </p:nvSpPr>
          <p:spPr>
            <a:xfrm>
              <a:off x="15265250" y="3405375"/>
              <a:ext cx="116775" cy="117625"/>
            </a:xfrm>
            <a:custGeom>
              <a:avLst/>
              <a:gdLst/>
              <a:ahLst/>
              <a:cxnLst/>
              <a:rect l="l" t="t" r="r" b="b"/>
              <a:pathLst>
                <a:path w="4671" h="4705" extrusionOk="0">
                  <a:moveTo>
                    <a:pt x="2469" y="601"/>
                  </a:moveTo>
                  <a:cubicBezTo>
                    <a:pt x="2535" y="801"/>
                    <a:pt x="2602" y="1068"/>
                    <a:pt x="2635" y="1235"/>
                  </a:cubicBezTo>
                  <a:cubicBezTo>
                    <a:pt x="2769" y="1702"/>
                    <a:pt x="2802" y="1835"/>
                    <a:pt x="2835" y="1902"/>
                  </a:cubicBezTo>
                  <a:cubicBezTo>
                    <a:pt x="2902" y="1969"/>
                    <a:pt x="3002" y="2002"/>
                    <a:pt x="3469" y="2169"/>
                  </a:cubicBezTo>
                  <a:cubicBezTo>
                    <a:pt x="3603" y="2236"/>
                    <a:pt x="3870" y="2336"/>
                    <a:pt x="4036" y="2402"/>
                  </a:cubicBezTo>
                  <a:cubicBezTo>
                    <a:pt x="3803" y="2502"/>
                    <a:pt x="3369" y="2669"/>
                    <a:pt x="3002" y="2803"/>
                  </a:cubicBezTo>
                  <a:cubicBezTo>
                    <a:pt x="2936" y="2836"/>
                    <a:pt x="2902" y="2869"/>
                    <a:pt x="2869" y="2936"/>
                  </a:cubicBezTo>
                  <a:cubicBezTo>
                    <a:pt x="2702" y="3336"/>
                    <a:pt x="2469" y="3837"/>
                    <a:pt x="2302" y="4104"/>
                  </a:cubicBezTo>
                  <a:cubicBezTo>
                    <a:pt x="2202" y="3803"/>
                    <a:pt x="2068" y="3303"/>
                    <a:pt x="1935" y="2836"/>
                  </a:cubicBezTo>
                  <a:cubicBezTo>
                    <a:pt x="1935" y="2769"/>
                    <a:pt x="1868" y="2703"/>
                    <a:pt x="1768" y="2703"/>
                  </a:cubicBezTo>
                  <a:cubicBezTo>
                    <a:pt x="1334" y="2603"/>
                    <a:pt x="834" y="2502"/>
                    <a:pt x="567" y="2402"/>
                  </a:cubicBezTo>
                  <a:cubicBezTo>
                    <a:pt x="867" y="2269"/>
                    <a:pt x="1401" y="2002"/>
                    <a:pt x="1901" y="1802"/>
                  </a:cubicBezTo>
                  <a:cubicBezTo>
                    <a:pt x="1935" y="1802"/>
                    <a:pt x="2002" y="1735"/>
                    <a:pt x="2002" y="1702"/>
                  </a:cubicBezTo>
                  <a:cubicBezTo>
                    <a:pt x="2168" y="1302"/>
                    <a:pt x="2335" y="868"/>
                    <a:pt x="2469" y="601"/>
                  </a:cubicBezTo>
                  <a:close/>
                  <a:moveTo>
                    <a:pt x="2535" y="1"/>
                  </a:moveTo>
                  <a:cubicBezTo>
                    <a:pt x="2402" y="1"/>
                    <a:pt x="2202" y="1"/>
                    <a:pt x="1635" y="1468"/>
                  </a:cubicBezTo>
                  <a:cubicBezTo>
                    <a:pt x="100" y="2102"/>
                    <a:pt x="33" y="2302"/>
                    <a:pt x="0" y="2402"/>
                  </a:cubicBezTo>
                  <a:cubicBezTo>
                    <a:pt x="0" y="2436"/>
                    <a:pt x="0" y="2536"/>
                    <a:pt x="33" y="2603"/>
                  </a:cubicBezTo>
                  <a:cubicBezTo>
                    <a:pt x="100" y="2669"/>
                    <a:pt x="200" y="2803"/>
                    <a:pt x="1568" y="3070"/>
                  </a:cubicBezTo>
                  <a:cubicBezTo>
                    <a:pt x="1968" y="4704"/>
                    <a:pt x="2135" y="4704"/>
                    <a:pt x="2268" y="4704"/>
                  </a:cubicBezTo>
                  <a:lnTo>
                    <a:pt x="2302" y="4704"/>
                  </a:lnTo>
                  <a:cubicBezTo>
                    <a:pt x="2402" y="4704"/>
                    <a:pt x="2569" y="4671"/>
                    <a:pt x="3236" y="3170"/>
                  </a:cubicBezTo>
                  <a:cubicBezTo>
                    <a:pt x="3636" y="3036"/>
                    <a:pt x="4403" y="2736"/>
                    <a:pt x="4570" y="2603"/>
                  </a:cubicBezTo>
                  <a:cubicBezTo>
                    <a:pt x="4637" y="2536"/>
                    <a:pt x="4670" y="2436"/>
                    <a:pt x="4637" y="2369"/>
                  </a:cubicBezTo>
                  <a:cubicBezTo>
                    <a:pt x="4603" y="2169"/>
                    <a:pt x="4403" y="2069"/>
                    <a:pt x="3603" y="1769"/>
                  </a:cubicBezTo>
                  <a:cubicBezTo>
                    <a:pt x="3436" y="1735"/>
                    <a:pt x="3269" y="1669"/>
                    <a:pt x="3169" y="1635"/>
                  </a:cubicBezTo>
                  <a:cubicBezTo>
                    <a:pt x="3169" y="1535"/>
                    <a:pt x="3102" y="1335"/>
                    <a:pt x="3069" y="1135"/>
                  </a:cubicBezTo>
                  <a:cubicBezTo>
                    <a:pt x="2936" y="568"/>
                    <a:pt x="2835" y="234"/>
                    <a:pt x="2735" y="101"/>
                  </a:cubicBezTo>
                  <a:cubicBezTo>
                    <a:pt x="2702" y="34"/>
                    <a:pt x="2602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9"/>
            <p:cNvSpPr/>
            <p:nvPr/>
          </p:nvSpPr>
          <p:spPr>
            <a:xfrm>
              <a:off x="13965975" y="3728100"/>
              <a:ext cx="73425" cy="73425"/>
            </a:xfrm>
            <a:custGeom>
              <a:avLst/>
              <a:gdLst/>
              <a:ahLst/>
              <a:cxnLst/>
              <a:rect l="l" t="t" r="r" b="b"/>
              <a:pathLst>
                <a:path w="2937" h="2937" extrusionOk="0">
                  <a:moveTo>
                    <a:pt x="1502" y="435"/>
                  </a:moveTo>
                  <a:cubicBezTo>
                    <a:pt x="2069" y="435"/>
                    <a:pt x="2536" y="902"/>
                    <a:pt x="2536" y="1469"/>
                  </a:cubicBezTo>
                  <a:cubicBezTo>
                    <a:pt x="2536" y="2069"/>
                    <a:pt x="2069" y="2536"/>
                    <a:pt x="1468" y="2536"/>
                  </a:cubicBezTo>
                  <a:cubicBezTo>
                    <a:pt x="901" y="2536"/>
                    <a:pt x="434" y="2036"/>
                    <a:pt x="434" y="1469"/>
                  </a:cubicBezTo>
                  <a:cubicBezTo>
                    <a:pt x="434" y="902"/>
                    <a:pt x="901" y="435"/>
                    <a:pt x="1502" y="435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68"/>
                    <a:pt x="1" y="1469"/>
                  </a:cubicBezTo>
                  <a:cubicBezTo>
                    <a:pt x="1" y="2269"/>
                    <a:pt x="668" y="2936"/>
                    <a:pt x="1468" y="2936"/>
                  </a:cubicBezTo>
                  <a:cubicBezTo>
                    <a:pt x="2269" y="2936"/>
                    <a:pt x="2936" y="2269"/>
                    <a:pt x="2936" y="1469"/>
                  </a:cubicBezTo>
                  <a:cubicBezTo>
                    <a:pt x="2936" y="668"/>
                    <a:pt x="2302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9"/>
            <p:cNvSpPr/>
            <p:nvPr/>
          </p:nvSpPr>
          <p:spPr>
            <a:xfrm>
              <a:off x="15606325" y="3590500"/>
              <a:ext cx="73400" cy="73425"/>
            </a:xfrm>
            <a:custGeom>
              <a:avLst/>
              <a:gdLst/>
              <a:ahLst/>
              <a:cxnLst/>
              <a:rect l="l" t="t" r="r" b="b"/>
              <a:pathLst>
                <a:path w="2936" h="2937" extrusionOk="0">
                  <a:moveTo>
                    <a:pt x="1468" y="435"/>
                  </a:moveTo>
                  <a:cubicBezTo>
                    <a:pt x="1735" y="435"/>
                    <a:pt x="2002" y="535"/>
                    <a:pt x="2202" y="735"/>
                  </a:cubicBezTo>
                  <a:cubicBezTo>
                    <a:pt x="2402" y="935"/>
                    <a:pt x="2502" y="1202"/>
                    <a:pt x="2502" y="1469"/>
                  </a:cubicBezTo>
                  <a:cubicBezTo>
                    <a:pt x="2502" y="2036"/>
                    <a:pt x="2035" y="2536"/>
                    <a:pt x="1468" y="2536"/>
                  </a:cubicBezTo>
                  <a:cubicBezTo>
                    <a:pt x="867" y="2503"/>
                    <a:pt x="400" y="2036"/>
                    <a:pt x="400" y="1469"/>
                  </a:cubicBezTo>
                  <a:cubicBezTo>
                    <a:pt x="434" y="902"/>
                    <a:pt x="901" y="435"/>
                    <a:pt x="1468" y="435"/>
                  </a:cubicBezTo>
                  <a:close/>
                  <a:moveTo>
                    <a:pt x="1468" y="1"/>
                  </a:moveTo>
                  <a:cubicBezTo>
                    <a:pt x="667" y="1"/>
                    <a:pt x="0" y="668"/>
                    <a:pt x="0" y="1469"/>
                  </a:cubicBezTo>
                  <a:cubicBezTo>
                    <a:pt x="0" y="2269"/>
                    <a:pt x="634" y="2936"/>
                    <a:pt x="1468" y="2936"/>
                  </a:cubicBezTo>
                  <a:cubicBezTo>
                    <a:pt x="2268" y="2936"/>
                    <a:pt x="2936" y="2269"/>
                    <a:pt x="2936" y="1469"/>
                  </a:cubicBezTo>
                  <a:cubicBezTo>
                    <a:pt x="2936" y="1102"/>
                    <a:pt x="2769" y="735"/>
                    <a:pt x="2502" y="435"/>
                  </a:cubicBezTo>
                  <a:cubicBezTo>
                    <a:pt x="2235" y="168"/>
                    <a:pt x="1868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9"/>
            <p:cNvSpPr/>
            <p:nvPr/>
          </p:nvSpPr>
          <p:spPr>
            <a:xfrm>
              <a:off x="14006850" y="4552025"/>
              <a:ext cx="73400" cy="73425"/>
            </a:xfrm>
            <a:custGeom>
              <a:avLst/>
              <a:gdLst/>
              <a:ahLst/>
              <a:cxnLst/>
              <a:rect l="l" t="t" r="r" b="b"/>
              <a:pathLst>
                <a:path w="2936" h="2937" extrusionOk="0">
                  <a:moveTo>
                    <a:pt x="1468" y="435"/>
                  </a:moveTo>
                  <a:cubicBezTo>
                    <a:pt x="1768" y="435"/>
                    <a:pt x="2035" y="535"/>
                    <a:pt x="2202" y="735"/>
                  </a:cubicBezTo>
                  <a:cubicBezTo>
                    <a:pt x="2402" y="935"/>
                    <a:pt x="2535" y="1202"/>
                    <a:pt x="2535" y="1469"/>
                  </a:cubicBezTo>
                  <a:cubicBezTo>
                    <a:pt x="2502" y="2069"/>
                    <a:pt x="2035" y="2536"/>
                    <a:pt x="1468" y="2536"/>
                  </a:cubicBezTo>
                  <a:cubicBezTo>
                    <a:pt x="1201" y="2536"/>
                    <a:pt x="934" y="2403"/>
                    <a:pt x="734" y="2202"/>
                  </a:cubicBezTo>
                  <a:cubicBezTo>
                    <a:pt x="534" y="2002"/>
                    <a:pt x="434" y="1769"/>
                    <a:pt x="434" y="1469"/>
                  </a:cubicBezTo>
                  <a:cubicBezTo>
                    <a:pt x="434" y="902"/>
                    <a:pt x="901" y="435"/>
                    <a:pt x="1468" y="435"/>
                  </a:cubicBezTo>
                  <a:close/>
                  <a:moveTo>
                    <a:pt x="1468" y="1"/>
                  </a:moveTo>
                  <a:cubicBezTo>
                    <a:pt x="667" y="1"/>
                    <a:pt x="0" y="668"/>
                    <a:pt x="0" y="1469"/>
                  </a:cubicBezTo>
                  <a:cubicBezTo>
                    <a:pt x="0" y="1869"/>
                    <a:pt x="167" y="2236"/>
                    <a:pt x="434" y="2503"/>
                  </a:cubicBezTo>
                  <a:cubicBezTo>
                    <a:pt x="701" y="2803"/>
                    <a:pt x="1068" y="2936"/>
                    <a:pt x="1468" y="2936"/>
                  </a:cubicBezTo>
                  <a:cubicBezTo>
                    <a:pt x="2268" y="2936"/>
                    <a:pt x="2936" y="2303"/>
                    <a:pt x="2936" y="1502"/>
                  </a:cubicBezTo>
                  <a:cubicBezTo>
                    <a:pt x="2936" y="1102"/>
                    <a:pt x="2802" y="735"/>
                    <a:pt x="2502" y="435"/>
                  </a:cubicBezTo>
                  <a:cubicBezTo>
                    <a:pt x="2235" y="168"/>
                    <a:pt x="1868" y="34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9"/>
            <p:cNvSpPr/>
            <p:nvPr/>
          </p:nvSpPr>
          <p:spPr>
            <a:xfrm>
              <a:off x="14520550" y="3338425"/>
              <a:ext cx="1204700" cy="1665125"/>
            </a:xfrm>
            <a:custGeom>
              <a:avLst/>
              <a:gdLst/>
              <a:ahLst/>
              <a:cxnLst/>
              <a:rect l="l" t="t" r="r" b="b"/>
              <a:pathLst>
                <a:path w="48188" h="66605" extrusionOk="0">
                  <a:moveTo>
                    <a:pt x="13916" y="1"/>
                  </a:moveTo>
                  <a:cubicBezTo>
                    <a:pt x="11680" y="1"/>
                    <a:pt x="9188" y="1985"/>
                    <a:pt x="7999" y="3602"/>
                  </a:cubicBezTo>
                  <a:lnTo>
                    <a:pt x="7999" y="3602"/>
                  </a:lnTo>
                  <a:cubicBezTo>
                    <a:pt x="7597" y="2907"/>
                    <a:pt x="6856" y="2304"/>
                    <a:pt x="5734" y="2304"/>
                  </a:cubicBezTo>
                  <a:cubicBezTo>
                    <a:pt x="5294" y="2304"/>
                    <a:pt x="4796" y="2396"/>
                    <a:pt x="4237" y="2612"/>
                  </a:cubicBezTo>
                  <a:cubicBezTo>
                    <a:pt x="0" y="4280"/>
                    <a:pt x="901" y="11051"/>
                    <a:pt x="901" y="11051"/>
                  </a:cubicBezTo>
                  <a:lnTo>
                    <a:pt x="21582" y="59553"/>
                  </a:lnTo>
                  <a:cubicBezTo>
                    <a:pt x="21582" y="62800"/>
                    <a:pt x="25644" y="66604"/>
                    <a:pt x="29843" y="66604"/>
                  </a:cubicBezTo>
                  <a:cubicBezTo>
                    <a:pt x="30777" y="66604"/>
                    <a:pt x="31719" y="66416"/>
                    <a:pt x="32623" y="65991"/>
                  </a:cubicBezTo>
                  <a:cubicBezTo>
                    <a:pt x="33407" y="65628"/>
                    <a:pt x="33802" y="65158"/>
                    <a:pt x="33924" y="64645"/>
                  </a:cubicBezTo>
                  <a:lnTo>
                    <a:pt x="33924" y="64645"/>
                  </a:lnTo>
                  <a:cubicBezTo>
                    <a:pt x="34125" y="64665"/>
                    <a:pt x="34328" y="64674"/>
                    <a:pt x="34532" y="64674"/>
                  </a:cubicBezTo>
                  <a:cubicBezTo>
                    <a:pt x="38095" y="64674"/>
                    <a:pt x="42030" y="61789"/>
                    <a:pt x="42030" y="60220"/>
                  </a:cubicBezTo>
                  <a:cubicBezTo>
                    <a:pt x="42030" y="59392"/>
                    <a:pt x="40887" y="58607"/>
                    <a:pt x="39517" y="58033"/>
                  </a:cubicBezTo>
                  <a:lnTo>
                    <a:pt x="39517" y="58033"/>
                  </a:lnTo>
                  <a:cubicBezTo>
                    <a:pt x="42603" y="57097"/>
                    <a:pt x="45923" y="54749"/>
                    <a:pt x="44999" y="52481"/>
                  </a:cubicBezTo>
                  <a:cubicBezTo>
                    <a:pt x="44697" y="51750"/>
                    <a:pt x="44098" y="51252"/>
                    <a:pt x="43364" y="50933"/>
                  </a:cubicBezTo>
                  <a:lnTo>
                    <a:pt x="43364" y="50933"/>
                  </a:lnTo>
                  <a:cubicBezTo>
                    <a:pt x="46058" y="49230"/>
                    <a:pt x="48188" y="46304"/>
                    <a:pt x="46834" y="44375"/>
                  </a:cubicBezTo>
                  <a:cubicBezTo>
                    <a:pt x="46382" y="43733"/>
                    <a:pt x="45675" y="43339"/>
                    <a:pt x="44862" y="43132"/>
                  </a:cubicBezTo>
                  <a:lnTo>
                    <a:pt x="44862" y="43132"/>
                  </a:lnTo>
                  <a:cubicBezTo>
                    <a:pt x="46179" y="41683"/>
                    <a:pt x="47092" y="39886"/>
                    <a:pt x="47000" y="38604"/>
                  </a:cubicBezTo>
                  <a:cubicBezTo>
                    <a:pt x="46934" y="37489"/>
                    <a:pt x="45552" y="36971"/>
                    <a:pt x="43900" y="36857"/>
                  </a:cubicBezTo>
                  <a:lnTo>
                    <a:pt x="43900" y="36857"/>
                  </a:lnTo>
                  <a:cubicBezTo>
                    <a:pt x="45593" y="35718"/>
                    <a:pt x="46916" y="34205"/>
                    <a:pt x="46567" y="32633"/>
                  </a:cubicBezTo>
                  <a:cubicBezTo>
                    <a:pt x="46136" y="30671"/>
                    <a:pt x="44529" y="30011"/>
                    <a:pt x="42760" y="30011"/>
                  </a:cubicBezTo>
                  <a:cubicBezTo>
                    <a:pt x="42038" y="30011"/>
                    <a:pt x="41290" y="30121"/>
                    <a:pt x="40584" y="30297"/>
                  </a:cubicBezTo>
                  <a:lnTo>
                    <a:pt x="40584" y="30297"/>
                  </a:lnTo>
                  <a:cubicBezTo>
                    <a:pt x="42227" y="28252"/>
                    <a:pt x="43497" y="25339"/>
                    <a:pt x="41863" y="23594"/>
                  </a:cubicBezTo>
                  <a:cubicBezTo>
                    <a:pt x="41448" y="23155"/>
                    <a:pt x="40979" y="22881"/>
                    <a:pt x="40483" y="22734"/>
                  </a:cubicBezTo>
                  <a:lnTo>
                    <a:pt x="40483" y="22734"/>
                  </a:lnTo>
                  <a:cubicBezTo>
                    <a:pt x="41413" y="21653"/>
                    <a:pt x="41734" y="20338"/>
                    <a:pt x="40596" y="18890"/>
                  </a:cubicBezTo>
                  <a:cubicBezTo>
                    <a:pt x="39657" y="17708"/>
                    <a:pt x="38454" y="17268"/>
                    <a:pt x="37214" y="17268"/>
                  </a:cubicBezTo>
                  <a:cubicBezTo>
                    <a:pt x="36432" y="17268"/>
                    <a:pt x="35635" y="17443"/>
                    <a:pt x="34879" y="17716"/>
                  </a:cubicBezTo>
                  <a:lnTo>
                    <a:pt x="34879" y="17716"/>
                  </a:lnTo>
                  <a:cubicBezTo>
                    <a:pt x="35710" y="16453"/>
                    <a:pt x="36136" y="15037"/>
                    <a:pt x="35425" y="13887"/>
                  </a:cubicBezTo>
                  <a:cubicBezTo>
                    <a:pt x="34801" y="12876"/>
                    <a:pt x="33682" y="12480"/>
                    <a:pt x="32472" y="12480"/>
                  </a:cubicBezTo>
                  <a:cubicBezTo>
                    <a:pt x="31766" y="12480"/>
                    <a:pt x="31030" y="12615"/>
                    <a:pt x="30342" y="12841"/>
                  </a:cubicBezTo>
                  <a:lnTo>
                    <a:pt x="30342" y="12841"/>
                  </a:lnTo>
                  <a:cubicBezTo>
                    <a:pt x="30984" y="11568"/>
                    <a:pt x="31328" y="10097"/>
                    <a:pt x="30789" y="8883"/>
                  </a:cubicBezTo>
                  <a:cubicBezTo>
                    <a:pt x="30341" y="7875"/>
                    <a:pt x="29317" y="7498"/>
                    <a:pt x="28143" y="7498"/>
                  </a:cubicBezTo>
                  <a:cubicBezTo>
                    <a:pt x="27191" y="7498"/>
                    <a:pt x="26141" y="7745"/>
                    <a:pt x="25219" y="8105"/>
                  </a:cubicBezTo>
                  <a:lnTo>
                    <a:pt x="25219" y="8105"/>
                  </a:lnTo>
                  <a:cubicBezTo>
                    <a:pt x="25592" y="6406"/>
                    <a:pt x="25485" y="4311"/>
                    <a:pt x="24418" y="3212"/>
                  </a:cubicBezTo>
                  <a:cubicBezTo>
                    <a:pt x="23806" y="2573"/>
                    <a:pt x="23082" y="2308"/>
                    <a:pt x="22322" y="2308"/>
                  </a:cubicBezTo>
                  <a:cubicBezTo>
                    <a:pt x="20822" y="2308"/>
                    <a:pt x="19180" y="3341"/>
                    <a:pt x="17974" y="4572"/>
                  </a:cubicBezTo>
                  <a:lnTo>
                    <a:pt x="17974" y="4572"/>
                  </a:lnTo>
                  <a:cubicBezTo>
                    <a:pt x="17846" y="3459"/>
                    <a:pt x="17396" y="2250"/>
                    <a:pt x="16412" y="1144"/>
                  </a:cubicBezTo>
                  <a:cubicBezTo>
                    <a:pt x="15693" y="329"/>
                    <a:pt x="14826" y="1"/>
                    <a:pt x="13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9"/>
            <p:cNvSpPr/>
            <p:nvPr/>
          </p:nvSpPr>
          <p:spPr>
            <a:xfrm>
              <a:off x="14527200" y="3333000"/>
              <a:ext cx="1187550" cy="1676050"/>
            </a:xfrm>
            <a:custGeom>
              <a:avLst/>
              <a:gdLst/>
              <a:ahLst/>
              <a:cxnLst/>
              <a:rect l="l" t="t" r="r" b="b"/>
              <a:pathLst>
                <a:path w="47502" h="67042" extrusionOk="0">
                  <a:moveTo>
                    <a:pt x="7707" y="4230"/>
                  </a:moveTo>
                  <a:cubicBezTo>
                    <a:pt x="7973" y="4830"/>
                    <a:pt x="7940" y="5397"/>
                    <a:pt x="7773" y="5598"/>
                  </a:cubicBezTo>
                  <a:cubicBezTo>
                    <a:pt x="7751" y="5620"/>
                    <a:pt x="7697" y="5689"/>
                    <a:pt x="7582" y="5689"/>
                  </a:cubicBezTo>
                  <a:cubicBezTo>
                    <a:pt x="7527" y="5689"/>
                    <a:pt x="7459" y="5674"/>
                    <a:pt x="7373" y="5631"/>
                  </a:cubicBezTo>
                  <a:cubicBezTo>
                    <a:pt x="7306" y="5598"/>
                    <a:pt x="7240" y="5531"/>
                    <a:pt x="7240" y="5297"/>
                  </a:cubicBezTo>
                  <a:cubicBezTo>
                    <a:pt x="7273" y="5031"/>
                    <a:pt x="7440" y="4630"/>
                    <a:pt x="7707" y="4230"/>
                  </a:cubicBezTo>
                  <a:close/>
                  <a:moveTo>
                    <a:pt x="17547" y="5297"/>
                  </a:moveTo>
                  <a:cubicBezTo>
                    <a:pt x="17580" y="6365"/>
                    <a:pt x="17313" y="7299"/>
                    <a:pt x="16980" y="7933"/>
                  </a:cubicBezTo>
                  <a:cubicBezTo>
                    <a:pt x="16713" y="8400"/>
                    <a:pt x="16479" y="8533"/>
                    <a:pt x="16379" y="8533"/>
                  </a:cubicBezTo>
                  <a:cubicBezTo>
                    <a:pt x="16313" y="8500"/>
                    <a:pt x="16213" y="8400"/>
                    <a:pt x="16146" y="8066"/>
                  </a:cubicBezTo>
                  <a:cubicBezTo>
                    <a:pt x="16046" y="7432"/>
                    <a:pt x="16613" y="6331"/>
                    <a:pt x="17547" y="5297"/>
                  </a:cubicBezTo>
                  <a:close/>
                  <a:moveTo>
                    <a:pt x="24652" y="8666"/>
                  </a:moveTo>
                  <a:lnTo>
                    <a:pt x="24652" y="8666"/>
                  </a:lnTo>
                  <a:cubicBezTo>
                    <a:pt x="24619" y="8733"/>
                    <a:pt x="24619" y="8800"/>
                    <a:pt x="24585" y="8867"/>
                  </a:cubicBezTo>
                  <a:cubicBezTo>
                    <a:pt x="24285" y="9934"/>
                    <a:pt x="23785" y="10635"/>
                    <a:pt x="23351" y="10701"/>
                  </a:cubicBezTo>
                  <a:cubicBezTo>
                    <a:pt x="23304" y="10715"/>
                    <a:pt x="23259" y="10721"/>
                    <a:pt x="23215" y="10721"/>
                  </a:cubicBezTo>
                  <a:cubicBezTo>
                    <a:pt x="23037" y="10721"/>
                    <a:pt x="22877" y="10615"/>
                    <a:pt x="22717" y="10401"/>
                  </a:cubicBezTo>
                  <a:cubicBezTo>
                    <a:pt x="22651" y="10368"/>
                    <a:pt x="22617" y="10268"/>
                    <a:pt x="22684" y="10101"/>
                  </a:cubicBezTo>
                  <a:cubicBezTo>
                    <a:pt x="22884" y="9667"/>
                    <a:pt x="23651" y="9100"/>
                    <a:pt x="24652" y="8666"/>
                  </a:cubicBezTo>
                  <a:close/>
                  <a:moveTo>
                    <a:pt x="29622" y="13437"/>
                  </a:moveTo>
                  <a:cubicBezTo>
                    <a:pt x="29222" y="14104"/>
                    <a:pt x="28755" y="14704"/>
                    <a:pt x="28321" y="15171"/>
                  </a:cubicBezTo>
                  <a:cubicBezTo>
                    <a:pt x="27787" y="15676"/>
                    <a:pt x="27464" y="15811"/>
                    <a:pt x="27352" y="15811"/>
                  </a:cubicBezTo>
                  <a:cubicBezTo>
                    <a:pt x="27338" y="15811"/>
                    <a:pt x="27328" y="15809"/>
                    <a:pt x="27321" y="15805"/>
                  </a:cubicBezTo>
                  <a:cubicBezTo>
                    <a:pt x="27287" y="15805"/>
                    <a:pt x="27254" y="15738"/>
                    <a:pt x="27287" y="15571"/>
                  </a:cubicBezTo>
                  <a:cubicBezTo>
                    <a:pt x="27354" y="14838"/>
                    <a:pt x="28321" y="13970"/>
                    <a:pt x="29622" y="13437"/>
                  </a:cubicBezTo>
                  <a:close/>
                  <a:moveTo>
                    <a:pt x="34059" y="18373"/>
                  </a:moveTo>
                  <a:cubicBezTo>
                    <a:pt x="33725" y="18807"/>
                    <a:pt x="33358" y="19207"/>
                    <a:pt x="32991" y="19541"/>
                  </a:cubicBezTo>
                  <a:cubicBezTo>
                    <a:pt x="31843" y="20627"/>
                    <a:pt x="30955" y="21049"/>
                    <a:pt x="30729" y="21049"/>
                  </a:cubicBezTo>
                  <a:cubicBezTo>
                    <a:pt x="30712" y="21049"/>
                    <a:pt x="30699" y="21047"/>
                    <a:pt x="30690" y="21042"/>
                  </a:cubicBezTo>
                  <a:cubicBezTo>
                    <a:pt x="30623" y="20742"/>
                    <a:pt x="31957" y="19307"/>
                    <a:pt x="34059" y="18373"/>
                  </a:cubicBezTo>
                  <a:close/>
                  <a:moveTo>
                    <a:pt x="39217" y="23020"/>
                  </a:moveTo>
                  <a:cubicBezTo>
                    <a:pt x="39419" y="23020"/>
                    <a:pt x="39624" y="23037"/>
                    <a:pt x="39829" y="23077"/>
                  </a:cubicBezTo>
                  <a:cubicBezTo>
                    <a:pt x="38228" y="24678"/>
                    <a:pt x="35293" y="25745"/>
                    <a:pt x="34392" y="25745"/>
                  </a:cubicBezTo>
                  <a:lnTo>
                    <a:pt x="34359" y="25745"/>
                  </a:lnTo>
                  <a:cubicBezTo>
                    <a:pt x="34426" y="25412"/>
                    <a:pt x="35460" y="24278"/>
                    <a:pt x="37094" y="23544"/>
                  </a:cubicBezTo>
                  <a:cubicBezTo>
                    <a:pt x="37629" y="23303"/>
                    <a:pt x="38399" y="23020"/>
                    <a:pt x="39217" y="23020"/>
                  </a:cubicBezTo>
                  <a:close/>
                  <a:moveTo>
                    <a:pt x="39696" y="30916"/>
                  </a:moveTo>
                  <a:cubicBezTo>
                    <a:pt x="39529" y="31116"/>
                    <a:pt x="39329" y="31316"/>
                    <a:pt x="39129" y="31516"/>
                  </a:cubicBezTo>
                  <a:cubicBezTo>
                    <a:pt x="38295" y="32296"/>
                    <a:pt x="37635" y="32642"/>
                    <a:pt x="37306" y="32642"/>
                  </a:cubicBezTo>
                  <a:cubicBezTo>
                    <a:pt x="37226" y="32642"/>
                    <a:pt x="37166" y="32622"/>
                    <a:pt x="37128" y="32584"/>
                  </a:cubicBezTo>
                  <a:cubicBezTo>
                    <a:pt x="37094" y="32550"/>
                    <a:pt x="37061" y="32517"/>
                    <a:pt x="37128" y="32383"/>
                  </a:cubicBezTo>
                  <a:cubicBezTo>
                    <a:pt x="37328" y="31950"/>
                    <a:pt x="38395" y="31316"/>
                    <a:pt x="39696" y="30916"/>
                  </a:cubicBezTo>
                  <a:close/>
                  <a:moveTo>
                    <a:pt x="42932" y="37254"/>
                  </a:moveTo>
                  <a:cubicBezTo>
                    <a:pt x="41245" y="38277"/>
                    <a:pt x="39420" y="38864"/>
                    <a:pt x="38561" y="38864"/>
                  </a:cubicBezTo>
                  <a:cubicBezTo>
                    <a:pt x="38383" y="38864"/>
                    <a:pt x="38247" y="38839"/>
                    <a:pt x="38162" y="38788"/>
                  </a:cubicBezTo>
                  <a:cubicBezTo>
                    <a:pt x="38095" y="38755"/>
                    <a:pt x="38095" y="38721"/>
                    <a:pt x="38095" y="38688"/>
                  </a:cubicBezTo>
                  <a:cubicBezTo>
                    <a:pt x="38162" y="38021"/>
                    <a:pt x="40397" y="37254"/>
                    <a:pt x="42898" y="37254"/>
                  </a:cubicBezTo>
                  <a:close/>
                  <a:moveTo>
                    <a:pt x="42965" y="43358"/>
                  </a:moveTo>
                  <a:cubicBezTo>
                    <a:pt x="43399" y="43358"/>
                    <a:pt x="43799" y="43391"/>
                    <a:pt x="44199" y="43491"/>
                  </a:cubicBezTo>
                  <a:cubicBezTo>
                    <a:pt x="43799" y="43892"/>
                    <a:pt x="43365" y="44259"/>
                    <a:pt x="42932" y="44559"/>
                  </a:cubicBezTo>
                  <a:cubicBezTo>
                    <a:pt x="41974" y="45236"/>
                    <a:pt x="41048" y="45587"/>
                    <a:pt x="40236" y="45587"/>
                  </a:cubicBezTo>
                  <a:cubicBezTo>
                    <a:pt x="39889" y="45587"/>
                    <a:pt x="39562" y="45523"/>
                    <a:pt x="39262" y="45393"/>
                  </a:cubicBezTo>
                  <a:cubicBezTo>
                    <a:pt x="39062" y="45293"/>
                    <a:pt x="38695" y="45126"/>
                    <a:pt x="38695" y="44859"/>
                  </a:cubicBezTo>
                  <a:cubicBezTo>
                    <a:pt x="38729" y="44559"/>
                    <a:pt x="39362" y="44058"/>
                    <a:pt x="40597" y="43692"/>
                  </a:cubicBezTo>
                  <a:cubicBezTo>
                    <a:pt x="41364" y="43491"/>
                    <a:pt x="42164" y="43358"/>
                    <a:pt x="42965" y="43358"/>
                  </a:cubicBezTo>
                  <a:close/>
                  <a:moveTo>
                    <a:pt x="40497" y="50863"/>
                  </a:moveTo>
                  <a:cubicBezTo>
                    <a:pt x="41230" y="50863"/>
                    <a:pt x="41998" y="50963"/>
                    <a:pt x="42631" y="51197"/>
                  </a:cubicBezTo>
                  <a:cubicBezTo>
                    <a:pt x="41474" y="51876"/>
                    <a:pt x="40241" y="52309"/>
                    <a:pt x="39147" y="52309"/>
                  </a:cubicBezTo>
                  <a:cubicBezTo>
                    <a:pt x="38790" y="52309"/>
                    <a:pt x="38448" y="52263"/>
                    <a:pt x="38128" y="52164"/>
                  </a:cubicBezTo>
                  <a:cubicBezTo>
                    <a:pt x="37528" y="51964"/>
                    <a:pt x="37394" y="51764"/>
                    <a:pt x="37394" y="51697"/>
                  </a:cubicBezTo>
                  <a:cubicBezTo>
                    <a:pt x="37394" y="51531"/>
                    <a:pt x="37995" y="51164"/>
                    <a:pt x="39162" y="50963"/>
                  </a:cubicBezTo>
                  <a:cubicBezTo>
                    <a:pt x="39596" y="50897"/>
                    <a:pt x="40063" y="50863"/>
                    <a:pt x="40497" y="50863"/>
                  </a:cubicBezTo>
                  <a:close/>
                  <a:moveTo>
                    <a:pt x="35426" y="57535"/>
                  </a:moveTo>
                  <a:cubicBezTo>
                    <a:pt x="35793" y="57535"/>
                    <a:pt x="36327" y="57568"/>
                    <a:pt x="37094" y="57768"/>
                  </a:cubicBezTo>
                  <a:cubicBezTo>
                    <a:pt x="37595" y="57868"/>
                    <a:pt x="38128" y="58035"/>
                    <a:pt x="38629" y="58202"/>
                  </a:cubicBezTo>
                  <a:cubicBezTo>
                    <a:pt x="37950" y="58375"/>
                    <a:pt x="37309" y="58467"/>
                    <a:pt x="36752" y="58467"/>
                  </a:cubicBezTo>
                  <a:cubicBezTo>
                    <a:pt x="36021" y="58467"/>
                    <a:pt x="35433" y="58309"/>
                    <a:pt x="35093" y="57968"/>
                  </a:cubicBezTo>
                  <a:cubicBezTo>
                    <a:pt x="34826" y="57735"/>
                    <a:pt x="34859" y="57635"/>
                    <a:pt x="34859" y="57635"/>
                  </a:cubicBezTo>
                  <a:cubicBezTo>
                    <a:pt x="34859" y="57602"/>
                    <a:pt x="35059" y="57535"/>
                    <a:pt x="35426" y="57535"/>
                  </a:cubicBezTo>
                  <a:close/>
                  <a:moveTo>
                    <a:pt x="29789" y="60804"/>
                  </a:moveTo>
                  <a:cubicBezTo>
                    <a:pt x="29889" y="60804"/>
                    <a:pt x="29989" y="60804"/>
                    <a:pt x="30123" y="60871"/>
                  </a:cubicBezTo>
                  <a:cubicBezTo>
                    <a:pt x="31390" y="61237"/>
                    <a:pt x="33392" y="62972"/>
                    <a:pt x="33492" y="64373"/>
                  </a:cubicBezTo>
                  <a:cubicBezTo>
                    <a:pt x="33492" y="64473"/>
                    <a:pt x="33492" y="64540"/>
                    <a:pt x="33492" y="64640"/>
                  </a:cubicBezTo>
                  <a:cubicBezTo>
                    <a:pt x="32291" y="64473"/>
                    <a:pt x="31057" y="63906"/>
                    <a:pt x="30156" y="62472"/>
                  </a:cubicBezTo>
                  <a:cubicBezTo>
                    <a:pt x="29355" y="61237"/>
                    <a:pt x="29522" y="60904"/>
                    <a:pt x="29555" y="60871"/>
                  </a:cubicBezTo>
                  <a:cubicBezTo>
                    <a:pt x="29589" y="60837"/>
                    <a:pt x="29689" y="60804"/>
                    <a:pt x="29789" y="60804"/>
                  </a:cubicBezTo>
                  <a:close/>
                  <a:moveTo>
                    <a:pt x="13654" y="1"/>
                  </a:moveTo>
                  <a:cubicBezTo>
                    <a:pt x="13149" y="1"/>
                    <a:pt x="12610" y="97"/>
                    <a:pt x="12043" y="294"/>
                  </a:cubicBezTo>
                  <a:cubicBezTo>
                    <a:pt x="10308" y="861"/>
                    <a:pt x="8707" y="2229"/>
                    <a:pt x="7740" y="3463"/>
                  </a:cubicBezTo>
                  <a:cubicBezTo>
                    <a:pt x="7444" y="3043"/>
                    <a:pt x="6727" y="2313"/>
                    <a:pt x="5456" y="2313"/>
                  </a:cubicBezTo>
                  <a:cubicBezTo>
                    <a:pt x="5009" y="2313"/>
                    <a:pt x="4494" y="2403"/>
                    <a:pt x="3904" y="2629"/>
                  </a:cubicBezTo>
                  <a:cubicBezTo>
                    <a:pt x="2069" y="3329"/>
                    <a:pt x="902" y="5064"/>
                    <a:pt x="501" y="7632"/>
                  </a:cubicBezTo>
                  <a:cubicBezTo>
                    <a:pt x="201" y="9534"/>
                    <a:pt x="435" y="11202"/>
                    <a:pt x="435" y="11268"/>
                  </a:cubicBezTo>
                  <a:cubicBezTo>
                    <a:pt x="468" y="11402"/>
                    <a:pt x="568" y="11468"/>
                    <a:pt x="668" y="11468"/>
                  </a:cubicBezTo>
                  <a:cubicBezTo>
                    <a:pt x="802" y="11435"/>
                    <a:pt x="868" y="11335"/>
                    <a:pt x="868" y="11235"/>
                  </a:cubicBezTo>
                  <a:cubicBezTo>
                    <a:pt x="835" y="11168"/>
                    <a:pt x="1" y="4597"/>
                    <a:pt x="4037" y="3029"/>
                  </a:cubicBezTo>
                  <a:cubicBezTo>
                    <a:pt x="4589" y="2814"/>
                    <a:pt x="5065" y="2727"/>
                    <a:pt x="5474" y="2727"/>
                  </a:cubicBezTo>
                  <a:cubicBezTo>
                    <a:pt x="6522" y="2727"/>
                    <a:pt x="7128" y="3298"/>
                    <a:pt x="7440" y="3730"/>
                  </a:cubicBezTo>
                  <a:cubicBezTo>
                    <a:pt x="7440" y="3763"/>
                    <a:pt x="7473" y="3763"/>
                    <a:pt x="7473" y="3796"/>
                  </a:cubicBezTo>
                  <a:cubicBezTo>
                    <a:pt x="7106" y="4363"/>
                    <a:pt x="6839" y="4897"/>
                    <a:pt x="6839" y="5264"/>
                  </a:cubicBezTo>
                  <a:cubicBezTo>
                    <a:pt x="6806" y="5598"/>
                    <a:pt x="6939" y="5864"/>
                    <a:pt x="7206" y="5998"/>
                  </a:cubicBezTo>
                  <a:cubicBezTo>
                    <a:pt x="7341" y="6065"/>
                    <a:pt x="7475" y="6100"/>
                    <a:pt x="7601" y="6100"/>
                  </a:cubicBezTo>
                  <a:cubicBezTo>
                    <a:pt x="7787" y="6100"/>
                    <a:pt x="7954" y="6024"/>
                    <a:pt x="8073" y="5864"/>
                  </a:cubicBezTo>
                  <a:cubicBezTo>
                    <a:pt x="8440" y="5464"/>
                    <a:pt x="8374" y="4597"/>
                    <a:pt x="7973" y="3830"/>
                  </a:cubicBezTo>
                  <a:cubicBezTo>
                    <a:pt x="8907" y="2629"/>
                    <a:pt x="10542" y="1261"/>
                    <a:pt x="12176" y="694"/>
                  </a:cubicBezTo>
                  <a:cubicBezTo>
                    <a:pt x="12699" y="516"/>
                    <a:pt x="13192" y="427"/>
                    <a:pt x="13651" y="427"/>
                  </a:cubicBezTo>
                  <a:cubicBezTo>
                    <a:pt x="14571" y="427"/>
                    <a:pt x="15356" y="783"/>
                    <a:pt x="15979" y="1495"/>
                  </a:cubicBezTo>
                  <a:cubicBezTo>
                    <a:pt x="16913" y="2529"/>
                    <a:pt x="17347" y="3663"/>
                    <a:pt x="17480" y="4730"/>
                  </a:cubicBezTo>
                  <a:cubicBezTo>
                    <a:pt x="16346" y="5898"/>
                    <a:pt x="15612" y="7265"/>
                    <a:pt x="15746" y="8166"/>
                  </a:cubicBezTo>
                  <a:cubicBezTo>
                    <a:pt x="15846" y="8733"/>
                    <a:pt x="16113" y="8900"/>
                    <a:pt x="16313" y="8933"/>
                  </a:cubicBezTo>
                  <a:cubicBezTo>
                    <a:pt x="16343" y="8939"/>
                    <a:pt x="16374" y="8943"/>
                    <a:pt x="16406" y="8943"/>
                  </a:cubicBezTo>
                  <a:cubicBezTo>
                    <a:pt x="16713" y="8943"/>
                    <a:pt x="17044" y="8648"/>
                    <a:pt x="17347" y="8133"/>
                  </a:cubicBezTo>
                  <a:cubicBezTo>
                    <a:pt x="17747" y="7366"/>
                    <a:pt x="18047" y="6198"/>
                    <a:pt x="17914" y="4864"/>
                  </a:cubicBezTo>
                  <a:cubicBezTo>
                    <a:pt x="18548" y="4230"/>
                    <a:pt x="19281" y="3663"/>
                    <a:pt x="20082" y="3263"/>
                  </a:cubicBezTo>
                  <a:cubicBezTo>
                    <a:pt x="20642" y="2974"/>
                    <a:pt x="21332" y="2729"/>
                    <a:pt x="22037" y="2729"/>
                  </a:cubicBezTo>
                  <a:cubicBezTo>
                    <a:pt x="22717" y="2729"/>
                    <a:pt x="23412" y="2957"/>
                    <a:pt x="24018" y="3596"/>
                  </a:cubicBezTo>
                  <a:cubicBezTo>
                    <a:pt x="24952" y="4564"/>
                    <a:pt x="25119" y="6498"/>
                    <a:pt x="24785" y="8166"/>
                  </a:cubicBezTo>
                  <a:cubicBezTo>
                    <a:pt x="23551" y="8633"/>
                    <a:pt x="22584" y="9334"/>
                    <a:pt x="22317" y="9901"/>
                  </a:cubicBezTo>
                  <a:cubicBezTo>
                    <a:pt x="22184" y="10201"/>
                    <a:pt x="22217" y="10468"/>
                    <a:pt x="22384" y="10701"/>
                  </a:cubicBezTo>
                  <a:cubicBezTo>
                    <a:pt x="22714" y="11059"/>
                    <a:pt x="23045" y="11145"/>
                    <a:pt x="23281" y="11145"/>
                  </a:cubicBezTo>
                  <a:cubicBezTo>
                    <a:pt x="23331" y="11145"/>
                    <a:pt x="23377" y="11141"/>
                    <a:pt x="23418" y="11135"/>
                  </a:cubicBezTo>
                  <a:cubicBezTo>
                    <a:pt x="24052" y="11001"/>
                    <a:pt x="24619" y="10234"/>
                    <a:pt x="24986" y="9000"/>
                  </a:cubicBezTo>
                  <a:cubicBezTo>
                    <a:pt x="25052" y="8833"/>
                    <a:pt x="25086" y="8666"/>
                    <a:pt x="25119" y="8466"/>
                  </a:cubicBezTo>
                  <a:cubicBezTo>
                    <a:pt x="25986" y="8133"/>
                    <a:pt x="26954" y="7933"/>
                    <a:pt x="27854" y="7933"/>
                  </a:cubicBezTo>
                  <a:lnTo>
                    <a:pt x="27888" y="7933"/>
                  </a:lnTo>
                  <a:cubicBezTo>
                    <a:pt x="28755" y="7933"/>
                    <a:pt x="29856" y="8166"/>
                    <a:pt x="30323" y="9200"/>
                  </a:cubicBezTo>
                  <a:cubicBezTo>
                    <a:pt x="30823" y="10301"/>
                    <a:pt x="30523" y="11669"/>
                    <a:pt x="29922" y="12870"/>
                  </a:cubicBezTo>
                  <a:cubicBezTo>
                    <a:pt x="28388" y="13403"/>
                    <a:pt x="26954" y="14437"/>
                    <a:pt x="26854" y="15538"/>
                  </a:cubicBezTo>
                  <a:cubicBezTo>
                    <a:pt x="26820" y="15972"/>
                    <a:pt x="26987" y="16139"/>
                    <a:pt x="27120" y="16172"/>
                  </a:cubicBezTo>
                  <a:cubicBezTo>
                    <a:pt x="27191" y="16205"/>
                    <a:pt x="27266" y="16219"/>
                    <a:pt x="27345" y="16219"/>
                  </a:cubicBezTo>
                  <a:cubicBezTo>
                    <a:pt x="27747" y="16219"/>
                    <a:pt x="28231" y="15829"/>
                    <a:pt x="28621" y="15438"/>
                  </a:cubicBezTo>
                  <a:cubicBezTo>
                    <a:pt x="29155" y="14904"/>
                    <a:pt x="29756" y="14137"/>
                    <a:pt x="30223" y="13236"/>
                  </a:cubicBezTo>
                  <a:cubicBezTo>
                    <a:pt x="30389" y="13170"/>
                    <a:pt x="30523" y="13136"/>
                    <a:pt x="30690" y="13103"/>
                  </a:cubicBezTo>
                  <a:cubicBezTo>
                    <a:pt x="31224" y="12965"/>
                    <a:pt x="31735" y="12898"/>
                    <a:pt x="32210" y="12898"/>
                  </a:cubicBezTo>
                  <a:cubicBezTo>
                    <a:pt x="33458" y="12898"/>
                    <a:pt x="34461" y="13359"/>
                    <a:pt x="34993" y="14204"/>
                  </a:cubicBezTo>
                  <a:cubicBezTo>
                    <a:pt x="35626" y="15238"/>
                    <a:pt x="35260" y="16539"/>
                    <a:pt x="34492" y="17740"/>
                  </a:cubicBezTo>
                  <a:cubicBezTo>
                    <a:pt x="32291" y="18540"/>
                    <a:pt x="30456" y="20175"/>
                    <a:pt x="30289" y="20875"/>
                  </a:cubicBezTo>
                  <a:cubicBezTo>
                    <a:pt x="30223" y="21109"/>
                    <a:pt x="30323" y="21242"/>
                    <a:pt x="30389" y="21309"/>
                  </a:cubicBezTo>
                  <a:cubicBezTo>
                    <a:pt x="30478" y="21387"/>
                    <a:pt x="30592" y="21420"/>
                    <a:pt x="30722" y="21420"/>
                  </a:cubicBezTo>
                  <a:cubicBezTo>
                    <a:pt x="31372" y="21420"/>
                    <a:pt x="32424" y="20586"/>
                    <a:pt x="32758" y="20308"/>
                  </a:cubicBezTo>
                  <a:cubicBezTo>
                    <a:pt x="33392" y="19774"/>
                    <a:pt x="34159" y="18974"/>
                    <a:pt x="34759" y="18107"/>
                  </a:cubicBezTo>
                  <a:cubicBezTo>
                    <a:pt x="35396" y="17885"/>
                    <a:pt x="36165" y="17698"/>
                    <a:pt x="36958" y="17698"/>
                  </a:cubicBezTo>
                  <a:cubicBezTo>
                    <a:pt x="38077" y="17698"/>
                    <a:pt x="39246" y="18070"/>
                    <a:pt x="40163" y="19241"/>
                  </a:cubicBezTo>
                  <a:cubicBezTo>
                    <a:pt x="40897" y="20175"/>
                    <a:pt x="41030" y="21109"/>
                    <a:pt x="40597" y="22009"/>
                  </a:cubicBezTo>
                  <a:cubicBezTo>
                    <a:pt x="40497" y="22243"/>
                    <a:pt x="40330" y="22476"/>
                    <a:pt x="40163" y="22710"/>
                  </a:cubicBezTo>
                  <a:cubicBezTo>
                    <a:pt x="39872" y="22639"/>
                    <a:pt x="39567" y="22604"/>
                    <a:pt x="39250" y="22604"/>
                  </a:cubicBezTo>
                  <a:cubicBezTo>
                    <a:pt x="38367" y="22604"/>
                    <a:pt x="37391" y="22879"/>
                    <a:pt x="36360" y="23444"/>
                  </a:cubicBezTo>
                  <a:cubicBezTo>
                    <a:pt x="35093" y="24111"/>
                    <a:pt x="33792" y="25278"/>
                    <a:pt x="33959" y="25879"/>
                  </a:cubicBezTo>
                  <a:cubicBezTo>
                    <a:pt x="33992" y="25946"/>
                    <a:pt x="34059" y="26146"/>
                    <a:pt x="34392" y="26146"/>
                  </a:cubicBezTo>
                  <a:cubicBezTo>
                    <a:pt x="35393" y="26146"/>
                    <a:pt x="38629" y="24978"/>
                    <a:pt x="40296" y="23177"/>
                  </a:cubicBezTo>
                  <a:cubicBezTo>
                    <a:pt x="40697" y="23310"/>
                    <a:pt x="41064" y="23577"/>
                    <a:pt x="41431" y="23944"/>
                  </a:cubicBezTo>
                  <a:cubicBezTo>
                    <a:pt x="42965" y="25545"/>
                    <a:pt x="41798" y="28314"/>
                    <a:pt x="40196" y="30349"/>
                  </a:cubicBezTo>
                  <a:cubicBezTo>
                    <a:pt x="38495" y="30782"/>
                    <a:pt x="37061" y="31550"/>
                    <a:pt x="36761" y="32183"/>
                  </a:cubicBezTo>
                  <a:cubicBezTo>
                    <a:pt x="36627" y="32450"/>
                    <a:pt x="36661" y="32684"/>
                    <a:pt x="36827" y="32850"/>
                  </a:cubicBezTo>
                  <a:cubicBezTo>
                    <a:pt x="36947" y="32980"/>
                    <a:pt x="37108" y="33042"/>
                    <a:pt x="37303" y="33042"/>
                  </a:cubicBezTo>
                  <a:cubicBezTo>
                    <a:pt x="37811" y="33042"/>
                    <a:pt x="38551" y="32613"/>
                    <a:pt x="39396" y="31816"/>
                  </a:cubicBezTo>
                  <a:cubicBezTo>
                    <a:pt x="39763" y="31483"/>
                    <a:pt x="40096" y="31116"/>
                    <a:pt x="40430" y="30716"/>
                  </a:cubicBezTo>
                  <a:cubicBezTo>
                    <a:pt x="41095" y="30543"/>
                    <a:pt x="41815" y="30443"/>
                    <a:pt x="42522" y="30443"/>
                  </a:cubicBezTo>
                  <a:cubicBezTo>
                    <a:pt x="42772" y="30443"/>
                    <a:pt x="43021" y="30456"/>
                    <a:pt x="43265" y="30482"/>
                  </a:cubicBezTo>
                  <a:cubicBezTo>
                    <a:pt x="44833" y="30682"/>
                    <a:pt x="45800" y="31516"/>
                    <a:pt x="46101" y="32917"/>
                  </a:cubicBezTo>
                  <a:cubicBezTo>
                    <a:pt x="46468" y="34485"/>
                    <a:pt x="44866" y="35919"/>
                    <a:pt x="43866" y="36653"/>
                  </a:cubicBezTo>
                  <a:cubicBezTo>
                    <a:pt x="43766" y="36720"/>
                    <a:pt x="43666" y="36787"/>
                    <a:pt x="43565" y="36853"/>
                  </a:cubicBezTo>
                  <a:lnTo>
                    <a:pt x="43165" y="36853"/>
                  </a:lnTo>
                  <a:cubicBezTo>
                    <a:pt x="43058" y="36850"/>
                    <a:pt x="42949" y="36848"/>
                    <a:pt x="42837" y="36848"/>
                  </a:cubicBezTo>
                  <a:cubicBezTo>
                    <a:pt x="40717" y="36848"/>
                    <a:pt x="37821" y="37449"/>
                    <a:pt x="37695" y="38621"/>
                  </a:cubicBezTo>
                  <a:cubicBezTo>
                    <a:pt x="37661" y="38855"/>
                    <a:pt x="37761" y="39022"/>
                    <a:pt x="37961" y="39155"/>
                  </a:cubicBezTo>
                  <a:cubicBezTo>
                    <a:pt x="38103" y="39238"/>
                    <a:pt x="38308" y="39276"/>
                    <a:pt x="38560" y="39276"/>
                  </a:cubicBezTo>
                  <a:cubicBezTo>
                    <a:pt x="39733" y="39276"/>
                    <a:pt x="41936" y="38440"/>
                    <a:pt x="43666" y="37287"/>
                  </a:cubicBezTo>
                  <a:cubicBezTo>
                    <a:pt x="45433" y="37420"/>
                    <a:pt x="46468" y="37987"/>
                    <a:pt x="46534" y="38821"/>
                  </a:cubicBezTo>
                  <a:cubicBezTo>
                    <a:pt x="46601" y="40022"/>
                    <a:pt x="45767" y="41723"/>
                    <a:pt x="44533" y="43124"/>
                  </a:cubicBezTo>
                  <a:cubicBezTo>
                    <a:pt x="44043" y="43009"/>
                    <a:pt x="43519" y="42957"/>
                    <a:pt x="42986" y="42957"/>
                  </a:cubicBezTo>
                  <a:cubicBezTo>
                    <a:pt x="42140" y="42957"/>
                    <a:pt x="41274" y="43087"/>
                    <a:pt x="40497" y="43291"/>
                  </a:cubicBezTo>
                  <a:cubicBezTo>
                    <a:pt x="39129" y="43692"/>
                    <a:pt x="38328" y="44259"/>
                    <a:pt x="38295" y="44859"/>
                  </a:cubicBezTo>
                  <a:cubicBezTo>
                    <a:pt x="38262" y="45226"/>
                    <a:pt x="38529" y="45526"/>
                    <a:pt x="39096" y="45760"/>
                  </a:cubicBezTo>
                  <a:cubicBezTo>
                    <a:pt x="39463" y="45917"/>
                    <a:pt x="39856" y="45995"/>
                    <a:pt x="40269" y="45995"/>
                  </a:cubicBezTo>
                  <a:cubicBezTo>
                    <a:pt x="41169" y="45995"/>
                    <a:pt x="42159" y="45624"/>
                    <a:pt x="43165" y="44892"/>
                  </a:cubicBezTo>
                  <a:cubicBezTo>
                    <a:pt x="43699" y="44525"/>
                    <a:pt x="44199" y="44058"/>
                    <a:pt x="44666" y="43591"/>
                  </a:cubicBezTo>
                  <a:cubicBezTo>
                    <a:pt x="45367" y="43792"/>
                    <a:pt x="46001" y="44159"/>
                    <a:pt x="46401" y="44726"/>
                  </a:cubicBezTo>
                  <a:cubicBezTo>
                    <a:pt x="47301" y="45993"/>
                    <a:pt x="46401" y="47561"/>
                    <a:pt x="45800" y="48395"/>
                  </a:cubicBezTo>
                  <a:cubicBezTo>
                    <a:pt x="45133" y="49329"/>
                    <a:pt x="44166" y="50230"/>
                    <a:pt x="43098" y="50897"/>
                  </a:cubicBezTo>
                  <a:cubicBezTo>
                    <a:pt x="42298" y="50568"/>
                    <a:pt x="41384" y="50455"/>
                    <a:pt x="40542" y="50455"/>
                  </a:cubicBezTo>
                  <a:cubicBezTo>
                    <a:pt x="40016" y="50455"/>
                    <a:pt x="39519" y="50499"/>
                    <a:pt x="39096" y="50563"/>
                  </a:cubicBezTo>
                  <a:cubicBezTo>
                    <a:pt x="38629" y="50630"/>
                    <a:pt x="37027" y="50930"/>
                    <a:pt x="36994" y="51664"/>
                  </a:cubicBezTo>
                  <a:cubicBezTo>
                    <a:pt x="36927" y="52198"/>
                    <a:pt x="37761" y="52465"/>
                    <a:pt x="38028" y="52565"/>
                  </a:cubicBezTo>
                  <a:cubicBezTo>
                    <a:pt x="38358" y="52664"/>
                    <a:pt x="38714" y="52711"/>
                    <a:pt x="39088" y="52711"/>
                  </a:cubicBezTo>
                  <a:cubicBezTo>
                    <a:pt x="40340" y="52711"/>
                    <a:pt x="41788" y="52186"/>
                    <a:pt x="43098" y="51364"/>
                  </a:cubicBezTo>
                  <a:cubicBezTo>
                    <a:pt x="43766" y="51697"/>
                    <a:pt x="44266" y="52131"/>
                    <a:pt x="44533" y="52765"/>
                  </a:cubicBezTo>
                  <a:cubicBezTo>
                    <a:pt x="45200" y="54433"/>
                    <a:pt x="43265" y="55967"/>
                    <a:pt x="42398" y="56534"/>
                  </a:cubicBezTo>
                  <a:cubicBezTo>
                    <a:pt x="41431" y="57201"/>
                    <a:pt x="40330" y="57702"/>
                    <a:pt x="39262" y="58035"/>
                  </a:cubicBezTo>
                  <a:cubicBezTo>
                    <a:pt x="38662" y="57768"/>
                    <a:pt x="38028" y="57568"/>
                    <a:pt x="37528" y="57435"/>
                  </a:cubicBezTo>
                  <a:cubicBezTo>
                    <a:pt x="37135" y="57331"/>
                    <a:pt x="36202" y="57112"/>
                    <a:pt x="35463" y="57112"/>
                  </a:cubicBezTo>
                  <a:cubicBezTo>
                    <a:pt x="35011" y="57112"/>
                    <a:pt x="34632" y="57194"/>
                    <a:pt x="34492" y="57435"/>
                  </a:cubicBezTo>
                  <a:cubicBezTo>
                    <a:pt x="34359" y="57668"/>
                    <a:pt x="34459" y="57935"/>
                    <a:pt x="34793" y="58269"/>
                  </a:cubicBezTo>
                  <a:cubicBezTo>
                    <a:pt x="35213" y="58689"/>
                    <a:pt x="35909" y="58870"/>
                    <a:pt x="36742" y="58870"/>
                  </a:cubicBezTo>
                  <a:cubicBezTo>
                    <a:pt x="37494" y="58870"/>
                    <a:pt x="38358" y="58722"/>
                    <a:pt x="39229" y="58469"/>
                  </a:cubicBezTo>
                  <a:cubicBezTo>
                    <a:pt x="40563" y="59036"/>
                    <a:pt x="41564" y="59770"/>
                    <a:pt x="41564" y="60437"/>
                  </a:cubicBezTo>
                  <a:cubicBezTo>
                    <a:pt x="41564" y="61538"/>
                    <a:pt x="39196" y="63572"/>
                    <a:pt x="36427" y="64373"/>
                  </a:cubicBezTo>
                  <a:cubicBezTo>
                    <a:pt x="35850" y="64517"/>
                    <a:pt x="35099" y="64686"/>
                    <a:pt x="34280" y="64686"/>
                  </a:cubicBezTo>
                  <a:cubicBezTo>
                    <a:pt x="34152" y="64686"/>
                    <a:pt x="34023" y="64682"/>
                    <a:pt x="33892" y="64673"/>
                  </a:cubicBezTo>
                  <a:cubicBezTo>
                    <a:pt x="33925" y="64573"/>
                    <a:pt x="33925" y="64440"/>
                    <a:pt x="33925" y="64340"/>
                  </a:cubicBezTo>
                  <a:cubicBezTo>
                    <a:pt x="33792" y="62705"/>
                    <a:pt x="31590" y="60871"/>
                    <a:pt x="30256" y="60470"/>
                  </a:cubicBezTo>
                  <a:cubicBezTo>
                    <a:pt x="30060" y="60405"/>
                    <a:pt x="29897" y="60379"/>
                    <a:pt x="29760" y="60379"/>
                  </a:cubicBezTo>
                  <a:cubicBezTo>
                    <a:pt x="29478" y="60379"/>
                    <a:pt x="29312" y="60491"/>
                    <a:pt x="29222" y="60604"/>
                  </a:cubicBezTo>
                  <a:cubicBezTo>
                    <a:pt x="28955" y="60971"/>
                    <a:pt x="29155" y="61671"/>
                    <a:pt x="29789" y="62705"/>
                  </a:cubicBezTo>
                  <a:cubicBezTo>
                    <a:pt x="30756" y="64240"/>
                    <a:pt x="32091" y="64873"/>
                    <a:pt x="33392" y="65040"/>
                  </a:cubicBezTo>
                  <a:cubicBezTo>
                    <a:pt x="33225" y="65440"/>
                    <a:pt x="32824" y="65774"/>
                    <a:pt x="32291" y="66041"/>
                  </a:cubicBezTo>
                  <a:cubicBezTo>
                    <a:pt x="31444" y="66432"/>
                    <a:pt x="30531" y="66624"/>
                    <a:pt x="29594" y="66624"/>
                  </a:cubicBezTo>
                  <a:cubicBezTo>
                    <a:pt x="28131" y="66624"/>
                    <a:pt x="26609" y="66155"/>
                    <a:pt x="25186" y="65240"/>
                  </a:cubicBezTo>
                  <a:cubicBezTo>
                    <a:pt x="22984" y="63839"/>
                    <a:pt x="21516" y="61638"/>
                    <a:pt x="21516" y="59770"/>
                  </a:cubicBezTo>
                  <a:cubicBezTo>
                    <a:pt x="21516" y="59670"/>
                    <a:pt x="21416" y="59570"/>
                    <a:pt x="21316" y="59570"/>
                  </a:cubicBezTo>
                  <a:cubicBezTo>
                    <a:pt x="21183" y="59570"/>
                    <a:pt x="21083" y="59670"/>
                    <a:pt x="21083" y="59770"/>
                  </a:cubicBezTo>
                  <a:cubicBezTo>
                    <a:pt x="21083" y="61805"/>
                    <a:pt x="22617" y="64106"/>
                    <a:pt x="24952" y="65574"/>
                  </a:cubicBezTo>
                  <a:cubicBezTo>
                    <a:pt x="26453" y="66541"/>
                    <a:pt x="28054" y="67042"/>
                    <a:pt x="29589" y="67042"/>
                  </a:cubicBezTo>
                  <a:cubicBezTo>
                    <a:pt x="30590" y="67042"/>
                    <a:pt x="31557" y="66841"/>
                    <a:pt x="32458" y="66408"/>
                  </a:cubicBezTo>
                  <a:cubicBezTo>
                    <a:pt x="33258" y="66041"/>
                    <a:pt x="33658" y="65541"/>
                    <a:pt x="33825" y="65107"/>
                  </a:cubicBezTo>
                  <a:cubicBezTo>
                    <a:pt x="33964" y="65116"/>
                    <a:pt x="34101" y="65120"/>
                    <a:pt x="34237" y="65120"/>
                  </a:cubicBezTo>
                  <a:cubicBezTo>
                    <a:pt x="35114" y="65120"/>
                    <a:pt x="35925" y="64947"/>
                    <a:pt x="36560" y="64773"/>
                  </a:cubicBezTo>
                  <a:cubicBezTo>
                    <a:pt x="39329" y="63973"/>
                    <a:pt x="41964" y="61871"/>
                    <a:pt x="41964" y="60437"/>
                  </a:cubicBezTo>
                  <a:cubicBezTo>
                    <a:pt x="41964" y="59570"/>
                    <a:pt x="40964" y="58836"/>
                    <a:pt x="39829" y="58269"/>
                  </a:cubicBezTo>
                  <a:cubicBezTo>
                    <a:pt x="40830" y="57935"/>
                    <a:pt x="41798" y="57435"/>
                    <a:pt x="42631" y="56901"/>
                  </a:cubicBezTo>
                  <a:cubicBezTo>
                    <a:pt x="44633" y="55533"/>
                    <a:pt x="45467" y="53999"/>
                    <a:pt x="44900" y="52598"/>
                  </a:cubicBezTo>
                  <a:cubicBezTo>
                    <a:pt x="44633" y="51931"/>
                    <a:pt x="44133" y="51430"/>
                    <a:pt x="43532" y="51097"/>
                  </a:cubicBezTo>
                  <a:cubicBezTo>
                    <a:pt x="44566" y="50396"/>
                    <a:pt x="45500" y="49562"/>
                    <a:pt x="46134" y="48662"/>
                  </a:cubicBezTo>
                  <a:cubicBezTo>
                    <a:pt x="47301" y="47061"/>
                    <a:pt x="47502" y="45593"/>
                    <a:pt x="46734" y="44459"/>
                  </a:cubicBezTo>
                  <a:cubicBezTo>
                    <a:pt x="46301" y="43892"/>
                    <a:pt x="45700" y="43491"/>
                    <a:pt x="44966" y="43258"/>
                  </a:cubicBezTo>
                  <a:cubicBezTo>
                    <a:pt x="46234" y="41790"/>
                    <a:pt x="47035" y="40056"/>
                    <a:pt x="46968" y="38788"/>
                  </a:cubicBezTo>
                  <a:cubicBezTo>
                    <a:pt x="46901" y="37787"/>
                    <a:pt x="45900" y="37120"/>
                    <a:pt x="44199" y="36920"/>
                  </a:cubicBezTo>
                  <a:cubicBezTo>
                    <a:pt x="45467" y="35953"/>
                    <a:pt x="46868" y="34518"/>
                    <a:pt x="46501" y="32817"/>
                  </a:cubicBezTo>
                  <a:cubicBezTo>
                    <a:pt x="46167" y="31249"/>
                    <a:pt x="45067" y="30282"/>
                    <a:pt x="43299" y="30082"/>
                  </a:cubicBezTo>
                  <a:cubicBezTo>
                    <a:pt x="43053" y="30050"/>
                    <a:pt x="42796" y="30035"/>
                    <a:pt x="42533" y="30035"/>
                  </a:cubicBezTo>
                  <a:cubicBezTo>
                    <a:pt x="41975" y="30035"/>
                    <a:pt x="41386" y="30102"/>
                    <a:pt x="40797" y="30215"/>
                  </a:cubicBezTo>
                  <a:cubicBezTo>
                    <a:pt x="42365" y="28080"/>
                    <a:pt x="43332" y="25345"/>
                    <a:pt x="41731" y="23644"/>
                  </a:cubicBezTo>
                  <a:cubicBezTo>
                    <a:pt x="41397" y="23277"/>
                    <a:pt x="40997" y="23010"/>
                    <a:pt x="40563" y="22843"/>
                  </a:cubicBezTo>
                  <a:cubicBezTo>
                    <a:pt x="40730" y="22643"/>
                    <a:pt x="40864" y="22410"/>
                    <a:pt x="40964" y="22210"/>
                  </a:cubicBezTo>
                  <a:cubicBezTo>
                    <a:pt x="41497" y="21109"/>
                    <a:pt x="41331" y="20041"/>
                    <a:pt x="40497" y="18974"/>
                  </a:cubicBezTo>
                  <a:cubicBezTo>
                    <a:pt x="39580" y="17848"/>
                    <a:pt x="38356" y="17277"/>
                    <a:pt x="36903" y="17277"/>
                  </a:cubicBezTo>
                  <a:cubicBezTo>
                    <a:pt x="36505" y="17277"/>
                    <a:pt x="36090" y="17320"/>
                    <a:pt x="35660" y="17406"/>
                  </a:cubicBezTo>
                  <a:cubicBezTo>
                    <a:pt x="35460" y="17439"/>
                    <a:pt x="35293" y="17506"/>
                    <a:pt x="35093" y="17540"/>
                  </a:cubicBezTo>
                  <a:cubicBezTo>
                    <a:pt x="35727" y="16372"/>
                    <a:pt x="36027" y="15104"/>
                    <a:pt x="35326" y="14004"/>
                  </a:cubicBezTo>
                  <a:cubicBezTo>
                    <a:pt x="34713" y="13023"/>
                    <a:pt x="33595" y="12493"/>
                    <a:pt x="32198" y="12493"/>
                  </a:cubicBezTo>
                  <a:cubicBezTo>
                    <a:pt x="31695" y="12493"/>
                    <a:pt x="31155" y="12561"/>
                    <a:pt x="30590" y="12703"/>
                  </a:cubicBezTo>
                  <a:cubicBezTo>
                    <a:pt x="30556" y="12703"/>
                    <a:pt x="30489" y="12703"/>
                    <a:pt x="30456" y="12736"/>
                  </a:cubicBezTo>
                  <a:cubicBezTo>
                    <a:pt x="30990" y="11502"/>
                    <a:pt x="31223" y="10168"/>
                    <a:pt x="30723" y="9033"/>
                  </a:cubicBezTo>
                  <a:cubicBezTo>
                    <a:pt x="30256" y="8033"/>
                    <a:pt x="29289" y="7499"/>
                    <a:pt x="27888" y="7499"/>
                  </a:cubicBezTo>
                  <a:cubicBezTo>
                    <a:pt x="27020" y="7499"/>
                    <a:pt x="26086" y="7699"/>
                    <a:pt x="25219" y="7999"/>
                  </a:cubicBezTo>
                  <a:cubicBezTo>
                    <a:pt x="25519" y="6331"/>
                    <a:pt x="25352" y="4397"/>
                    <a:pt x="24318" y="3296"/>
                  </a:cubicBezTo>
                  <a:cubicBezTo>
                    <a:pt x="23692" y="2650"/>
                    <a:pt x="22913" y="2318"/>
                    <a:pt x="22033" y="2318"/>
                  </a:cubicBezTo>
                  <a:cubicBezTo>
                    <a:pt x="21367" y="2318"/>
                    <a:pt x="20643" y="2508"/>
                    <a:pt x="19882" y="2896"/>
                  </a:cubicBezTo>
                  <a:cubicBezTo>
                    <a:pt x="19181" y="3263"/>
                    <a:pt x="18481" y="3796"/>
                    <a:pt x="17847" y="4363"/>
                  </a:cubicBezTo>
                  <a:cubicBezTo>
                    <a:pt x="17647" y="3329"/>
                    <a:pt x="17180" y="2229"/>
                    <a:pt x="16279" y="1194"/>
                  </a:cubicBezTo>
                  <a:cubicBezTo>
                    <a:pt x="15584" y="409"/>
                    <a:pt x="14691" y="1"/>
                    <a:pt x="1365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9"/>
            <p:cNvSpPr/>
            <p:nvPr/>
          </p:nvSpPr>
          <p:spPr>
            <a:xfrm>
              <a:off x="14721525" y="3545275"/>
              <a:ext cx="701350" cy="1173575"/>
            </a:xfrm>
            <a:custGeom>
              <a:avLst/>
              <a:gdLst/>
              <a:ahLst/>
              <a:cxnLst/>
              <a:rect l="l" t="t" r="r" b="b"/>
              <a:pathLst>
                <a:path w="28054" h="46943" extrusionOk="0">
                  <a:moveTo>
                    <a:pt x="5838" y="3178"/>
                  </a:moveTo>
                  <a:lnTo>
                    <a:pt x="5838" y="3178"/>
                  </a:lnTo>
                  <a:cubicBezTo>
                    <a:pt x="5771" y="3912"/>
                    <a:pt x="5538" y="4512"/>
                    <a:pt x="5271" y="4745"/>
                  </a:cubicBezTo>
                  <a:cubicBezTo>
                    <a:pt x="5224" y="4776"/>
                    <a:pt x="5178" y="4800"/>
                    <a:pt x="5125" y="4800"/>
                  </a:cubicBezTo>
                  <a:cubicBezTo>
                    <a:pt x="5064" y="4800"/>
                    <a:pt x="4993" y="4768"/>
                    <a:pt x="4904" y="4679"/>
                  </a:cubicBezTo>
                  <a:cubicBezTo>
                    <a:pt x="4737" y="4512"/>
                    <a:pt x="4704" y="4312"/>
                    <a:pt x="4770" y="4112"/>
                  </a:cubicBezTo>
                  <a:cubicBezTo>
                    <a:pt x="4904" y="3811"/>
                    <a:pt x="5304" y="3478"/>
                    <a:pt x="5838" y="3178"/>
                  </a:cubicBezTo>
                  <a:close/>
                  <a:moveTo>
                    <a:pt x="11041" y="7581"/>
                  </a:moveTo>
                  <a:lnTo>
                    <a:pt x="11041" y="7581"/>
                  </a:lnTo>
                  <a:cubicBezTo>
                    <a:pt x="10875" y="8248"/>
                    <a:pt x="10608" y="8815"/>
                    <a:pt x="10341" y="9215"/>
                  </a:cubicBezTo>
                  <a:cubicBezTo>
                    <a:pt x="10041" y="9616"/>
                    <a:pt x="9874" y="9649"/>
                    <a:pt x="9841" y="9682"/>
                  </a:cubicBezTo>
                  <a:cubicBezTo>
                    <a:pt x="9841" y="9682"/>
                    <a:pt x="9807" y="9649"/>
                    <a:pt x="9807" y="9616"/>
                  </a:cubicBezTo>
                  <a:cubicBezTo>
                    <a:pt x="9674" y="9182"/>
                    <a:pt x="9941" y="8415"/>
                    <a:pt x="10574" y="7881"/>
                  </a:cubicBezTo>
                  <a:cubicBezTo>
                    <a:pt x="10708" y="7781"/>
                    <a:pt x="10841" y="7681"/>
                    <a:pt x="11041" y="7581"/>
                  </a:cubicBezTo>
                  <a:close/>
                  <a:moveTo>
                    <a:pt x="16712" y="12584"/>
                  </a:moveTo>
                  <a:lnTo>
                    <a:pt x="16712" y="12584"/>
                  </a:lnTo>
                  <a:cubicBezTo>
                    <a:pt x="16279" y="13885"/>
                    <a:pt x="15411" y="15019"/>
                    <a:pt x="14711" y="15253"/>
                  </a:cubicBezTo>
                  <a:cubicBezTo>
                    <a:pt x="14619" y="15292"/>
                    <a:pt x="14532" y="15311"/>
                    <a:pt x="14450" y="15311"/>
                  </a:cubicBezTo>
                  <a:cubicBezTo>
                    <a:pt x="14325" y="15311"/>
                    <a:pt x="14211" y="15267"/>
                    <a:pt x="14110" y="15186"/>
                  </a:cubicBezTo>
                  <a:cubicBezTo>
                    <a:pt x="13910" y="14986"/>
                    <a:pt x="13910" y="14753"/>
                    <a:pt x="14010" y="14452"/>
                  </a:cubicBezTo>
                  <a:cubicBezTo>
                    <a:pt x="14344" y="13719"/>
                    <a:pt x="15478" y="12885"/>
                    <a:pt x="16712" y="12584"/>
                  </a:cubicBezTo>
                  <a:close/>
                  <a:moveTo>
                    <a:pt x="19581" y="19022"/>
                  </a:moveTo>
                  <a:cubicBezTo>
                    <a:pt x="19281" y="19723"/>
                    <a:pt x="18914" y="20290"/>
                    <a:pt x="18513" y="20690"/>
                  </a:cubicBezTo>
                  <a:cubicBezTo>
                    <a:pt x="18277" y="20901"/>
                    <a:pt x="17895" y="21194"/>
                    <a:pt x="17465" y="21194"/>
                  </a:cubicBezTo>
                  <a:cubicBezTo>
                    <a:pt x="17350" y="21194"/>
                    <a:pt x="17232" y="21173"/>
                    <a:pt x="17112" y="21124"/>
                  </a:cubicBezTo>
                  <a:cubicBezTo>
                    <a:pt x="16912" y="21024"/>
                    <a:pt x="16912" y="20890"/>
                    <a:pt x="16946" y="20857"/>
                  </a:cubicBezTo>
                  <a:cubicBezTo>
                    <a:pt x="17012" y="20357"/>
                    <a:pt x="18180" y="19423"/>
                    <a:pt x="19581" y="19022"/>
                  </a:cubicBezTo>
                  <a:close/>
                  <a:moveTo>
                    <a:pt x="22316" y="25327"/>
                  </a:moveTo>
                  <a:cubicBezTo>
                    <a:pt x="22116" y="25727"/>
                    <a:pt x="21883" y="26094"/>
                    <a:pt x="21616" y="26394"/>
                  </a:cubicBezTo>
                  <a:cubicBezTo>
                    <a:pt x="21048" y="27183"/>
                    <a:pt x="20599" y="27464"/>
                    <a:pt x="20411" y="27464"/>
                  </a:cubicBezTo>
                  <a:cubicBezTo>
                    <a:pt x="20400" y="27464"/>
                    <a:pt x="20390" y="27464"/>
                    <a:pt x="20381" y="27462"/>
                  </a:cubicBezTo>
                  <a:cubicBezTo>
                    <a:pt x="20381" y="27462"/>
                    <a:pt x="20348" y="27462"/>
                    <a:pt x="20315" y="27395"/>
                  </a:cubicBezTo>
                  <a:cubicBezTo>
                    <a:pt x="20248" y="27161"/>
                    <a:pt x="20381" y="26861"/>
                    <a:pt x="20715" y="26494"/>
                  </a:cubicBezTo>
                  <a:cubicBezTo>
                    <a:pt x="21082" y="26094"/>
                    <a:pt x="21649" y="25660"/>
                    <a:pt x="22316" y="25327"/>
                  </a:cubicBezTo>
                  <a:close/>
                  <a:moveTo>
                    <a:pt x="24685" y="31531"/>
                  </a:moveTo>
                  <a:cubicBezTo>
                    <a:pt x="24885" y="31531"/>
                    <a:pt x="25085" y="31531"/>
                    <a:pt x="25285" y="31598"/>
                  </a:cubicBezTo>
                  <a:cubicBezTo>
                    <a:pt x="25118" y="31865"/>
                    <a:pt x="24918" y="32132"/>
                    <a:pt x="24718" y="32332"/>
                  </a:cubicBezTo>
                  <a:cubicBezTo>
                    <a:pt x="24001" y="33135"/>
                    <a:pt x="23210" y="33568"/>
                    <a:pt x="22452" y="33568"/>
                  </a:cubicBezTo>
                  <a:cubicBezTo>
                    <a:pt x="22328" y="33568"/>
                    <a:pt x="22205" y="33556"/>
                    <a:pt x="22083" y="33533"/>
                  </a:cubicBezTo>
                  <a:cubicBezTo>
                    <a:pt x="21849" y="33499"/>
                    <a:pt x="21582" y="33399"/>
                    <a:pt x="21582" y="33199"/>
                  </a:cubicBezTo>
                  <a:cubicBezTo>
                    <a:pt x="21616" y="32699"/>
                    <a:pt x="22883" y="31731"/>
                    <a:pt x="24284" y="31565"/>
                  </a:cubicBezTo>
                  <a:cubicBezTo>
                    <a:pt x="24418" y="31531"/>
                    <a:pt x="24551" y="31531"/>
                    <a:pt x="24685" y="31531"/>
                  </a:cubicBezTo>
                  <a:close/>
                  <a:moveTo>
                    <a:pt x="23017" y="38403"/>
                  </a:moveTo>
                  <a:cubicBezTo>
                    <a:pt x="23117" y="38403"/>
                    <a:pt x="23217" y="38436"/>
                    <a:pt x="23317" y="38436"/>
                  </a:cubicBezTo>
                  <a:cubicBezTo>
                    <a:pt x="23717" y="38503"/>
                    <a:pt x="24117" y="38703"/>
                    <a:pt x="24418" y="39037"/>
                  </a:cubicBezTo>
                  <a:cubicBezTo>
                    <a:pt x="23438" y="39752"/>
                    <a:pt x="22521" y="40109"/>
                    <a:pt x="22017" y="40109"/>
                  </a:cubicBezTo>
                  <a:cubicBezTo>
                    <a:pt x="21887" y="40109"/>
                    <a:pt x="21784" y="40085"/>
                    <a:pt x="21716" y="40037"/>
                  </a:cubicBezTo>
                  <a:cubicBezTo>
                    <a:pt x="21649" y="40004"/>
                    <a:pt x="21549" y="39937"/>
                    <a:pt x="21616" y="39604"/>
                  </a:cubicBezTo>
                  <a:cubicBezTo>
                    <a:pt x="21782" y="38770"/>
                    <a:pt x="22383" y="38403"/>
                    <a:pt x="23017" y="38403"/>
                  </a:cubicBezTo>
                  <a:close/>
                  <a:moveTo>
                    <a:pt x="4212" y="0"/>
                  </a:moveTo>
                  <a:cubicBezTo>
                    <a:pt x="3887" y="0"/>
                    <a:pt x="3508" y="70"/>
                    <a:pt x="3069" y="242"/>
                  </a:cubicBezTo>
                  <a:cubicBezTo>
                    <a:pt x="1001" y="1043"/>
                    <a:pt x="67" y="4278"/>
                    <a:pt x="34" y="4445"/>
                  </a:cubicBezTo>
                  <a:cubicBezTo>
                    <a:pt x="0" y="4545"/>
                    <a:pt x="67" y="4645"/>
                    <a:pt x="167" y="4679"/>
                  </a:cubicBezTo>
                  <a:cubicBezTo>
                    <a:pt x="185" y="4685"/>
                    <a:pt x="203" y="4687"/>
                    <a:pt x="223" y="4687"/>
                  </a:cubicBezTo>
                  <a:cubicBezTo>
                    <a:pt x="311" y="4687"/>
                    <a:pt x="406" y="4628"/>
                    <a:pt x="434" y="4545"/>
                  </a:cubicBezTo>
                  <a:cubicBezTo>
                    <a:pt x="434" y="4512"/>
                    <a:pt x="1368" y="1343"/>
                    <a:pt x="3203" y="642"/>
                  </a:cubicBezTo>
                  <a:cubicBezTo>
                    <a:pt x="3586" y="491"/>
                    <a:pt x="3929" y="417"/>
                    <a:pt x="4232" y="417"/>
                  </a:cubicBezTo>
                  <a:cubicBezTo>
                    <a:pt x="4798" y="417"/>
                    <a:pt x="5222" y="676"/>
                    <a:pt x="5504" y="1176"/>
                  </a:cubicBezTo>
                  <a:cubicBezTo>
                    <a:pt x="5738" y="1610"/>
                    <a:pt x="5871" y="2177"/>
                    <a:pt x="5871" y="2711"/>
                  </a:cubicBezTo>
                  <a:cubicBezTo>
                    <a:pt x="5137" y="3044"/>
                    <a:pt x="4570" y="3511"/>
                    <a:pt x="4370" y="3978"/>
                  </a:cubicBezTo>
                  <a:cubicBezTo>
                    <a:pt x="4237" y="4345"/>
                    <a:pt x="4337" y="4679"/>
                    <a:pt x="4604" y="4946"/>
                  </a:cubicBezTo>
                  <a:cubicBezTo>
                    <a:pt x="4779" y="5121"/>
                    <a:pt x="4965" y="5205"/>
                    <a:pt x="5150" y="5205"/>
                  </a:cubicBezTo>
                  <a:cubicBezTo>
                    <a:pt x="5282" y="5205"/>
                    <a:pt x="5413" y="5162"/>
                    <a:pt x="5538" y="5079"/>
                  </a:cubicBezTo>
                  <a:cubicBezTo>
                    <a:pt x="5938" y="4745"/>
                    <a:pt x="6238" y="3912"/>
                    <a:pt x="6271" y="3011"/>
                  </a:cubicBezTo>
                  <a:cubicBezTo>
                    <a:pt x="6738" y="2811"/>
                    <a:pt x="7305" y="2677"/>
                    <a:pt x="7873" y="2677"/>
                  </a:cubicBezTo>
                  <a:cubicBezTo>
                    <a:pt x="7961" y="2670"/>
                    <a:pt x="8059" y="2665"/>
                    <a:pt x="8163" y="2665"/>
                  </a:cubicBezTo>
                  <a:cubicBezTo>
                    <a:pt x="8955" y="2665"/>
                    <a:pt x="10118" y="2932"/>
                    <a:pt x="10708" y="4112"/>
                  </a:cubicBezTo>
                  <a:cubicBezTo>
                    <a:pt x="11208" y="5112"/>
                    <a:pt x="11275" y="6180"/>
                    <a:pt x="11142" y="7114"/>
                  </a:cubicBezTo>
                  <a:cubicBezTo>
                    <a:pt x="10775" y="7214"/>
                    <a:pt x="10508" y="7414"/>
                    <a:pt x="10308" y="7547"/>
                  </a:cubicBezTo>
                  <a:cubicBezTo>
                    <a:pt x="9507" y="8215"/>
                    <a:pt x="9240" y="9149"/>
                    <a:pt x="9407" y="9716"/>
                  </a:cubicBezTo>
                  <a:cubicBezTo>
                    <a:pt x="9474" y="9983"/>
                    <a:pt x="9640" y="10049"/>
                    <a:pt x="9741" y="10083"/>
                  </a:cubicBezTo>
                  <a:cubicBezTo>
                    <a:pt x="9770" y="10088"/>
                    <a:pt x="9799" y="10091"/>
                    <a:pt x="9828" y="10091"/>
                  </a:cubicBezTo>
                  <a:cubicBezTo>
                    <a:pt x="10132" y="10091"/>
                    <a:pt x="10428" y="9789"/>
                    <a:pt x="10641" y="9516"/>
                  </a:cubicBezTo>
                  <a:cubicBezTo>
                    <a:pt x="10975" y="9049"/>
                    <a:pt x="11342" y="8281"/>
                    <a:pt x="11508" y="7414"/>
                  </a:cubicBezTo>
                  <a:cubicBezTo>
                    <a:pt x="11768" y="7341"/>
                    <a:pt x="12072" y="7295"/>
                    <a:pt x="12423" y="7295"/>
                  </a:cubicBezTo>
                  <a:cubicBezTo>
                    <a:pt x="13202" y="7295"/>
                    <a:pt x="14213" y="7525"/>
                    <a:pt x="15478" y="8215"/>
                  </a:cubicBezTo>
                  <a:cubicBezTo>
                    <a:pt x="16846" y="8982"/>
                    <a:pt x="17079" y="10249"/>
                    <a:pt x="17012" y="11217"/>
                  </a:cubicBezTo>
                  <a:cubicBezTo>
                    <a:pt x="16979" y="11517"/>
                    <a:pt x="16912" y="11817"/>
                    <a:pt x="16846" y="12117"/>
                  </a:cubicBezTo>
                  <a:cubicBezTo>
                    <a:pt x="15378" y="12384"/>
                    <a:pt x="14010" y="13418"/>
                    <a:pt x="13643" y="14286"/>
                  </a:cubicBezTo>
                  <a:cubicBezTo>
                    <a:pt x="13443" y="14753"/>
                    <a:pt x="13510" y="15153"/>
                    <a:pt x="13810" y="15453"/>
                  </a:cubicBezTo>
                  <a:cubicBezTo>
                    <a:pt x="13982" y="15646"/>
                    <a:pt x="14195" y="15743"/>
                    <a:pt x="14440" y="15743"/>
                  </a:cubicBezTo>
                  <a:cubicBezTo>
                    <a:pt x="14576" y="15743"/>
                    <a:pt x="14723" y="15713"/>
                    <a:pt x="14878" y="15653"/>
                  </a:cubicBezTo>
                  <a:cubicBezTo>
                    <a:pt x="15711" y="15353"/>
                    <a:pt x="16712" y="14019"/>
                    <a:pt x="17179" y="12484"/>
                  </a:cubicBezTo>
                  <a:lnTo>
                    <a:pt x="17646" y="12484"/>
                  </a:lnTo>
                  <a:cubicBezTo>
                    <a:pt x="18347" y="12484"/>
                    <a:pt x="19281" y="12751"/>
                    <a:pt x="19748" y="13952"/>
                  </a:cubicBezTo>
                  <a:cubicBezTo>
                    <a:pt x="20381" y="15520"/>
                    <a:pt x="20215" y="17221"/>
                    <a:pt x="19748" y="18555"/>
                  </a:cubicBezTo>
                  <a:cubicBezTo>
                    <a:pt x="18213" y="18922"/>
                    <a:pt x="16645" y="19990"/>
                    <a:pt x="16512" y="20790"/>
                  </a:cubicBezTo>
                  <a:cubicBezTo>
                    <a:pt x="16512" y="20957"/>
                    <a:pt x="16512" y="21291"/>
                    <a:pt x="16946" y="21491"/>
                  </a:cubicBezTo>
                  <a:cubicBezTo>
                    <a:pt x="17113" y="21569"/>
                    <a:pt x="17289" y="21608"/>
                    <a:pt x="17469" y="21608"/>
                  </a:cubicBezTo>
                  <a:cubicBezTo>
                    <a:pt x="17901" y="21608"/>
                    <a:pt x="18357" y="21390"/>
                    <a:pt x="18780" y="20990"/>
                  </a:cubicBezTo>
                  <a:cubicBezTo>
                    <a:pt x="19314" y="20490"/>
                    <a:pt x="19781" y="19756"/>
                    <a:pt x="20081" y="18922"/>
                  </a:cubicBezTo>
                  <a:cubicBezTo>
                    <a:pt x="20148" y="18922"/>
                    <a:pt x="20181" y="18889"/>
                    <a:pt x="20215" y="18889"/>
                  </a:cubicBezTo>
                  <a:cubicBezTo>
                    <a:pt x="20406" y="18862"/>
                    <a:pt x="20610" y="18844"/>
                    <a:pt x="20818" y="18844"/>
                  </a:cubicBezTo>
                  <a:cubicBezTo>
                    <a:pt x="21628" y="18844"/>
                    <a:pt x="22506" y="19108"/>
                    <a:pt x="22983" y="20090"/>
                  </a:cubicBezTo>
                  <a:cubicBezTo>
                    <a:pt x="23650" y="21457"/>
                    <a:pt x="23317" y="23225"/>
                    <a:pt x="22616" y="24726"/>
                  </a:cubicBezTo>
                  <a:cubicBezTo>
                    <a:pt x="21749" y="25093"/>
                    <a:pt x="20915" y="25627"/>
                    <a:pt x="20381" y="26227"/>
                  </a:cubicBezTo>
                  <a:cubicBezTo>
                    <a:pt x="19948" y="26694"/>
                    <a:pt x="19781" y="27128"/>
                    <a:pt x="19914" y="27495"/>
                  </a:cubicBezTo>
                  <a:cubicBezTo>
                    <a:pt x="20015" y="27795"/>
                    <a:pt x="20215" y="27862"/>
                    <a:pt x="20315" y="27895"/>
                  </a:cubicBezTo>
                  <a:cubicBezTo>
                    <a:pt x="20345" y="27900"/>
                    <a:pt x="20375" y="27903"/>
                    <a:pt x="20406" y="27903"/>
                  </a:cubicBezTo>
                  <a:cubicBezTo>
                    <a:pt x="20988" y="27903"/>
                    <a:pt x="21664" y="27041"/>
                    <a:pt x="21949" y="26661"/>
                  </a:cubicBezTo>
                  <a:cubicBezTo>
                    <a:pt x="22316" y="26194"/>
                    <a:pt x="22650" y="25660"/>
                    <a:pt x="22917" y="25060"/>
                  </a:cubicBezTo>
                  <a:cubicBezTo>
                    <a:pt x="23454" y="24865"/>
                    <a:pt x="24027" y="24741"/>
                    <a:pt x="24557" y="24741"/>
                  </a:cubicBezTo>
                  <a:cubicBezTo>
                    <a:pt x="24751" y="24741"/>
                    <a:pt x="24939" y="24757"/>
                    <a:pt x="25118" y="24793"/>
                  </a:cubicBezTo>
                  <a:cubicBezTo>
                    <a:pt x="25752" y="24960"/>
                    <a:pt x="26186" y="25360"/>
                    <a:pt x="26386" y="26061"/>
                  </a:cubicBezTo>
                  <a:cubicBezTo>
                    <a:pt x="26853" y="27762"/>
                    <a:pt x="26352" y="29763"/>
                    <a:pt x="25518" y="31231"/>
                  </a:cubicBezTo>
                  <a:cubicBezTo>
                    <a:pt x="25252" y="31142"/>
                    <a:pt x="24970" y="31098"/>
                    <a:pt x="24673" y="31098"/>
                  </a:cubicBezTo>
                  <a:cubicBezTo>
                    <a:pt x="24525" y="31098"/>
                    <a:pt x="24373" y="31109"/>
                    <a:pt x="24218" y="31131"/>
                  </a:cubicBezTo>
                  <a:cubicBezTo>
                    <a:pt x="22783" y="31331"/>
                    <a:pt x="21215" y="32365"/>
                    <a:pt x="21182" y="33199"/>
                  </a:cubicBezTo>
                  <a:cubicBezTo>
                    <a:pt x="21182" y="33433"/>
                    <a:pt x="21282" y="33833"/>
                    <a:pt x="22016" y="33966"/>
                  </a:cubicBezTo>
                  <a:cubicBezTo>
                    <a:pt x="22149" y="33988"/>
                    <a:pt x="22282" y="33999"/>
                    <a:pt x="22417" y="33999"/>
                  </a:cubicBezTo>
                  <a:cubicBezTo>
                    <a:pt x="23297" y="33999"/>
                    <a:pt x="24208" y="33529"/>
                    <a:pt x="25018" y="32632"/>
                  </a:cubicBezTo>
                  <a:cubicBezTo>
                    <a:pt x="25252" y="32365"/>
                    <a:pt x="25485" y="32065"/>
                    <a:pt x="25685" y="31731"/>
                  </a:cubicBezTo>
                  <a:cubicBezTo>
                    <a:pt x="26252" y="31998"/>
                    <a:pt x="26753" y="32499"/>
                    <a:pt x="27020" y="33466"/>
                  </a:cubicBezTo>
                  <a:cubicBezTo>
                    <a:pt x="27587" y="35567"/>
                    <a:pt x="26286" y="37569"/>
                    <a:pt x="24751" y="38803"/>
                  </a:cubicBezTo>
                  <a:cubicBezTo>
                    <a:pt x="24351" y="38369"/>
                    <a:pt x="23884" y="38136"/>
                    <a:pt x="23384" y="38036"/>
                  </a:cubicBezTo>
                  <a:cubicBezTo>
                    <a:pt x="23252" y="38011"/>
                    <a:pt x="23122" y="37999"/>
                    <a:pt x="22996" y="37999"/>
                  </a:cubicBezTo>
                  <a:cubicBezTo>
                    <a:pt x="22104" y="37999"/>
                    <a:pt x="21387" y="38602"/>
                    <a:pt x="21182" y="39537"/>
                  </a:cubicBezTo>
                  <a:cubicBezTo>
                    <a:pt x="21082" y="40037"/>
                    <a:pt x="21315" y="40304"/>
                    <a:pt x="21482" y="40404"/>
                  </a:cubicBezTo>
                  <a:cubicBezTo>
                    <a:pt x="21624" y="40489"/>
                    <a:pt x="21800" y="40528"/>
                    <a:pt x="22001" y="40528"/>
                  </a:cubicBezTo>
                  <a:cubicBezTo>
                    <a:pt x="22744" y="40528"/>
                    <a:pt x="23818" y="40001"/>
                    <a:pt x="24685" y="39370"/>
                  </a:cubicBezTo>
                  <a:cubicBezTo>
                    <a:pt x="25051" y="39971"/>
                    <a:pt x="25252" y="40838"/>
                    <a:pt x="25085" y="41972"/>
                  </a:cubicBezTo>
                  <a:cubicBezTo>
                    <a:pt x="24751" y="43974"/>
                    <a:pt x="22483" y="45942"/>
                    <a:pt x="19881" y="46409"/>
                  </a:cubicBezTo>
                  <a:cubicBezTo>
                    <a:pt x="19477" y="46486"/>
                    <a:pt x="19082" y="46524"/>
                    <a:pt x="18699" y="46524"/>
                  </a:cubicBezTo>
                  <a:cubicBezTo>
                    <a:pt x="16773" y="46524"/>
                    <a:pt x="15145" y="45565"/>
                    <a:pt x="14144" y="43840"/>
                  </a:cubicBezTo>
                  <a:cubicBezTo>
                    <a:pt x="14094" y="43765"/>
                    <a:pt x="14006" y="43728"/>
                    <a:pt x="13937" y="43728"/>
                  </a:cubicBezTo>
                  <a:cubicBezTo>
                    <a:pt x="13914" y="43728"/>
                    <a:pt x="13893" y="43732"/>
                    <a:pt x="13877" y="43740"/>
                  </a:cubicBezTo>
                  <a:cubicBezTo>
                    <a:pt x="13777" y="43807"/>
                    <a:pt x="13710" y="43940"/>
                    <a:pt x="13777" y="44040"/>
                  </a:cubicBezTo>
                  <a:cubicBezTo>
                    <a:pt x="14878" y="45908"/>
                    <a:pt x="16612" y="46942"/>
                    <a:pt x="18714" y="46942"/>
                  </a:cubicBezTo>
                  <a:cubicBezTo>
                    <a:pt x="19114" y="46942"/>
                    <a:pt x="19548" y="46909"/>
                    <a:pt x="19981" y="46809"/>
                  </a:cubicBezTo>
                  <a:cubicBezTo>
                    <a:pt x="22750" y="46309"/>
                    <a:pt x="25118" y="44240"/>
                    <a:pt x="25485" y="42039"/>
                  </a:cubicBezTo>
                  <a:cubicBezTo>
                    <a:pt x="25685" y="40771"/>
                    <a:pt x="25452" y="39804"/>
                    <a:pt x="25018" y="39137"/>
                  </a:cubicBezTo>
                  <a:cubicBezTo>
                    <a:pt x="26653" y="37802"/>
                    <a:pt x="28054" y="35668"/>
                    <a:pt x="27420" y="33366"/>
                  </a:cubicBezTo>
                  <a:cubicBezTo>
                    <a:pt x="27153" y="32399"/>
                    <a:pt x="26619" y="31731"/>
                    <a:pt x="25919" y="31364"/>
                  </a:cubicBezTo>
                  <a:cubicBezTo>
                    <a:pt x="26786" y="29830"/>
                    <a:pt x="27286" y="27762"/>
                    <a:pt x="26786" y="25927"/>
                  </a:cubicBezTo>
                  <a:cubicBezTo>
                    <a:pt x="26553" y="25127"/>
                    <a:pt x="25985" y="24593"/>
                    <a:pt x="25218" y="24393"/>
                  </a:cubicBezTo>
                  <a:cubicBezTo>
                    <a:pt x="25001" y="24347"/>
                    <a:pt x="24775" y="24325"/>
                    <a:pt x="24544" y="24325"/>
                  </a:cubicBezTo>
                  <a:cubicBezTo>
                    <a:pt x="24100" y="24325"/>
                    <a:pt x="23632" y="24406"/>
                    <a:pt x="23150" y="24560"/>
                  </a:cubicBezTo>
                  <a:cubicBezTo>
                    <a:pt x="23784" y="23025"/>
                    <a:pt x="24017" y="21291"/>
                    <a:pt x="23384" y="19923"/>
                  </a:cubicBezTo>
                  <a:cubicBezTo>
                    <a:pt x="22895" y="18945"/>
                    <a:pt x="22010" y="18414"/>
                    <a:pt x="20835" y="18414"/>
                  </a:cubicBezTo>
                  <a:cubicBezTo>
                    <a:pt x="20646" y="18414"/>
                    <a:pt x="20451" y="18428"/>
                    <a:pt x="20248" y="18455"/>
                  </a:cubicBezTo>
                  <a:cubicBezTo>
                    <a:pt x="20682" y="17054"/>
                    <a:pt x="20748" y="15320"/>
                    <a:pt x="20148" y="13785"/>
                  </a:cubicBezTo>
                  <a:cubicBezTo>
                    <a:pt x="19581" y="12384"/>
                    <a:pt x="18480" y="12051"/>
                    <a:pt x="17646" y="12051"/>
                  </a:cubicBezTo>
                  <a:lnTo>
                    <a:pt x="17279" y="12051"/>
                  </a:lnTo>
                  <a:cubicBezTo>
                    <a:pt x="17346" y="11784"/>
                    <a:pt x="17379" y="11517"/>
                    <a:pt x="17413" y="11250"/>
                  </a:cubicBezTo>
                  <a:cubicBezTo>
                    <a:pt x="17513" y="9716"/>
                    <a:pt x="16912" y="8515"/>
                    <a:pt x="15678" y="7848"/>
                  </a:cubicBezTo>
                  <a:cubicBezTo>
                    <a:pt x="14332" y="7138"/>
                    <a:pt x="13255" y="6895"/>
                    <a:pt x="12409" y="6895"/>
                  </a:cubicBezTo>
                  <a:cubicBezTo>
                    <a:pt x="12101" y="6895"/>
                    <a:pt x="11824" y="6927"/>
                    <a:pt x="11575" y="6980"/>
                  </a:cubicBezTo>
                  <a:cubicBezTo>
                    <a:pt x="11709" y="6013"/>
                    <a:pt x="11609" y="4946"/>
                    <a:pt x="11075" y="3912"/>
                  </a:cubicBezTo>
                  <a:cubicBezTo>
                    <a:pt x="10536" y="2834"/>
                    <a:pt x="9486" y="2239"/>
                    <a:pt x="8067" y="2239"/>
                  </a:cubicBezTo>
                  <a:cubicBezTo>
                    <a:pt x="7992" y="2239"/>
                    <a:pt x="7916" y="2240"/>
                    <a:pt x="7839" y="2244"/>
                  </a:cubicBezTo>
                  <a:cubicBezTo>
                    <a:pt x="7305" y="2277"/>
                    <a:pt x="6772" y="2377"/>
                    <a:pt x="6271" y="2544"/>
                  </a:cubicBezTo>
                  <a:cubicBezTo>
                    <a:pt x="6238" y="1977"/>
                    <a:pt x="6138" y="1443"/>
                    <a:pt x="5871" y="976"/>
                  </a:cubicBezTo>
                  <a:cubicBezTo>
                    <a:pt x="5648" y="580"/>
                    <a:pt x="5150" y="0"/>
                    <a:pt x="42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9"/>
            <p:cNvSpPr/>
            <p:nvPr/>
          </p:nvSpPr>
          <p:spPr>
            <a:xfrm>
              <a:off x="14026850" y="4209300"/>
              <a:ext cx="705325" cy="329075"/>
            </a:xfrm>
            <a:custGeom>
              <a:avLst/>
              <a:gdLst/>
              <a:ahLst/>
              <a:cxnLst/>
              <a:rect l="l" t="t" r="r" b="b"/>
              <a:pathLst>
                <a:path w="28213" h="13163" extrusionOk="0">
                  <a:moveTo>
                    <a:pt x="3537" y="0"/>
                  </a:moveTo>
                  <a:cubicBezTo>
                    <a:pt x="3536" y="0"/>
                    <a:pt x="1" y="2402"/>
                    <a:pt x="6505" y="9107"/>
                  </a:cubicBezTo>
                  <a:cubicBezTo>
                    <a:pt x="9341" y="12040"/>
                    <a:pt x="12206" y="13162"/>
                    <a:pt x="14803" y="13162"/>
                  </a:cubicBezTo>
                  <a:cubicBezTo>
                    <a:pt x="22776" y="13162"/>
                    <a:pt x="28212" y="2584"/>
                    <a:pt x="22450" y="1401"/>
                  </a:cubicBezTo>
                  <a:cubicBezTo>
                    <a:pt x="17580" y="400"/>
                    <a:pt x="3538" y="0"/>
                    <a:pt x="3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9"/>
            <p:cNvSpPr/>
            <p:nvPr/>
          </p:nvSpPr>
          <p:spPr>
            <a:xfrm>
              <a:off x="14190850" y="3589150"/>
              <a:ext cx="881775" cy="617525"/>
            </a:xfrm>
            <a:custGeom>
              <a:avLst/>
              <a:gdLst/>
              <a:ahLst/>
              <a:cxnLst/>
              <a:rect l="l" t="t" r="r" b="b"/>
              <a:pathLst>
                <a:path w="35271" h="24701" extrusionOk="0">
                  <a:moveTo>
                    <a:pt x="16198" y="0"/>
                  </a:moveTo>
                  <a:cubicBezTo>
                    <a:pt x="10874" y="0"/>
                    <a:pt x="9819" y="8895"/>
                    <a:pt x="9819" y="8895"/>
                  </a:cubicBezTo>
                  <a:cubicBezTo>
                    <a:pt x="9819" y="8895"/>
                    <a:pt x="6850" y="8461"/>
                    <a:pt x="3314" y="8127"/>
                  </a:cubicBezTo>
                  <a:cubicBezTo>
                    <a:pt x="3280" y="8124"/>
                    <a:pt x="3245" y="8122"/>
                    <a:pt x="3212" y="8122"/>
                  </a:cubicBezTo>
                  <a:cubicBezTo>
                    <a:pt x="1" y="8122"/>
                    <a:pt x="3795" y="24701"/>
                    <a:pt x="17678" y="24701"/>
                  </a:cubicBezTo>
                  <a:cubicBezTo>
                    <a:pt x="18275" y="24701"/>
                    <a:pt x="18891" y="24670"/>
                    <a:pt x="19526" y="24606"/>
                  </a:cubicBezTo>
                  <a:cubicBezTo>
                    <a:pt x="30334" y="23505"/>
                    <a:pt x="35271" y="10529"/>
                    <a:pt x="30200" y="5059"/>
                  </a:cubicBezTo>
                  <a:cubicBezTo>
                    <a:pt x="29044" y="3819"/>
                    <a:pt x="27562" y="3392"/>
                    <a:pt x="26071" y="3392"/>
                  </a:cubicBezTo>
                  <a:cubicBezTo>
                    <a:pt x="22788" y="3392"/>
                    <a:pt x="19459" y="5459"/>
                    <a:pt x="19459" y="5459"/>
                  </a:cubicBezTo>
                  <a:cubicBezTo>
                    <a:pt x="19459" y="5459"/>
                    <a:pt x="20894" y="1022"/>
                    <a:pt x="17591" y="188"/>
                  </a:cubicBezTo>
                  <a:cubicBezTo>
                    <a:pt x="17097" y="60"/>
                    <a:pt x="16634" y="0"/>
                    <a:pt x="16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9"/>
            <p:cNvSpPr/>
            <p:nvPr/>
          </p:nvSpPr>
          <p:spPr>
            <a:xfrm>
              <a:off x="14185300" y="4091850"/>
              <a:ext cx="1228400" cy="888475"/>
            </a:xfrm>
            <a:custGeom>
              <a:avLst/>
              <a:gdLst/>
              <a:ahLst/>
              <a:cxnLst/>
              <a:rect l="l" t="t" r="r" b="b"/>
              <a:pathLst>
                <a:path w="49136" h="35539" extrusionOk="0">
                  <a:moveTo>
                    <a:pt x="27342" y="0"/>
                  </a:moveTo>
                  <a:cubicBezTo>
                    <a:pt x="24349" y="0"/>
                    <a:pt x="19948" y="695"/>
                    <a:pt x="19948" y="695"/>
                  </a:cubicBezTo>
                  <a:cubicBezTo>
                    <a:pt x="19948" y="695"/>
                    <a:pt x="1" y="19108"/>
                    <a:pt x="10141" y="32351"/>
                  </a:cubicBezTo>
                  <a:cubicBezTo>
                    <a:pt x="11949" y="34729"/>
                    <a:pt x="16040" y="35538"/>
                    <a:pt x="20534" y="35538"/>
                  </a:cubicBezTo>
                  <a:cubicBezTo>
                    <a:pt x="27896" y="35538"/>
                    <a:pt x="36343" y="33366"/>
                    <a:pt x="37627" y="32351"/>
                  </a:cubicBezTo>
                  <a:cubicBezTo>
                    <a:pt x="49136" y="23378"/>
                    <a:pt x="31590" y="495"/>
                    <a:pt x="28921" y="95"/>
                  </a:cubicBezTo>
                  <a:cubicBezTo>
                    <a:pt x="28482" y="28"/>
                    <a:pt x="27940" y="0"/>
                    <a:pt x="27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9"/>
            <p:cNvSpPr/>
            <p:nvPr/>
          </p:nvSpPr>
          <p:spPr>
            <a:xfrm>
              <a:off x="14224850" y="3783075"/>
              <a:ext cx="114750" cy="120475"/>
            </a:xfrm>
            <a:custGeom>
              <a:avLst/>
              <a:gdLst/>
              <a:ahLst/>
              <a:cxnLst/>
              <a:rect l="l" t="t" r="r" b="b"/>
              <a:pathLst>
                <a:path w="4590" h="4819" extrusionOk="0">
                  <a:moveTo>
                    <a:pt x="2159" y="0"/>
                  </a:moveTo>
                  <a:cubicBezTo>
                    <a:pt x="1646" y="0"/>
                    <a:pt x="1213" y="77"/>
                    <a:pt x="987" y="170"/>
                  </a:cubicBezTo>
                  <a:cubicBezTo>
                    <a:pt x="419" y="360"/>
                    <a:pt x="0" y="4819"/>
                    <a:pt x="1313" y="4819"/>
                  </a:cubicBezTo>
                  <a:cubicBezTo>
                    <a:pt x="1387" y="4819"/>
                    <a:pt x="1468" y="4804"/>
                    <a:pt x="1554" y="4774"/>
                  </a:cubicBezTo>
                  <a:cubicBezTo>
                    <a:pt x="3155" y="4207"/>
                    <a:pt x="4590" y="737"/>
                    <a:pt x="4590" y="737"/>
                  </a:cubicBezTo>
                  <a:cubicBezTo>
                    <a:pt x="3888" y="176"/>
                    <a:pt x="2932" y="0"/>
                    <a:pt x="215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9"/>
            <p:cNvSpPr/>
            <p:nvPr/>
          </p:nvSpPr>
          <p:spPr>
            <a:xfrm>
              <a:off x="14531375" y="3754575"/>
              <a:ext cx="74250" cy="102825"/>
            </a:xfrm>
            <a:custGeom>
              <a:avLst/>
              <a:gdLst/>
              <a:ahLst/>
              <a:cxnLst/>
              <a:rect l="l" t="t" r="r" b="b"/>
              <a:pathLst>
                <a:path w="2970" h="4113" extrusionOk="0">
                  <a:moveTo>
                    <a:pt x="913" y="1"/>
                  </a:moveTo>
                  <a:cubicBezTo>
                    <a:pt x="825" y="1"/>
                    <a:pt x="735" y="60"/>
                    <a:pt x="735" y="143"/>
                  </a:cubicBezTo>
                  <a:cubicBezTo>
                    <a:pt x="134" y="2478"/>
                    <a:pt x="1" y="3745"/>
                    <a:pt x="301" y="3979"/>
                  </a:cubicBezTo>
                  <a:cubicBezTo>
                    <a:pt x="401" y="4079"/>
                    <a:pt x="534" y="4112"/>
                    <a:pt x="668" y="4112"/>
                  </a:cubicBezTo>
                  <a:cubicBezTo>
                    <a:pt x="701" y="4112"/>
                    <a:pt x="768" y="4112"/>
                    <a:pt x="835" y="4079"/>
                  </a:cubicBezTo>
                  <a:cubicBezTo>
                    <a:pt x="1802" y="3812"/>
                    <a:pt x="2803" y="910"/>
                    <a:pt x="2936" y="576"/>
                  </a:cubicBezTo>
                  <a:cubicBezTo>
                    <a:pt x="2970" y="443"/>
                    <a:pt x="2903" y="343"/>
                    <a:pt x="2803" y="310"/>
                  </a:cubicBezTo>
                  <a:cubicBezTo>
                    <a:pt x="2779" y="302"/>
                    <a:pt x="2754" y="298"/>
                    <a:pt x="2728" y="298"/>
                  </a:cubicBezTo>
                  <a:cubicBezTo>
                    <a:pt x="2645" y="298"/>
                    <a:pt x="2561" y="341"/>
                    <a:pt x="2536" y="443"/>
                  </a:cubicBezTo>
                  <a:cubicBezTo>
                    <a:pt x="2136" y="1611"/>
                    <a:pt x="1302" y="3512"/>
                    <a:pt x="701" y="3679"/>
                  </a:cubicBezTo>
                  <a:cubicBezTo>
                    <a:pt x="685" y="3695"/>
                    <a:pt x="660" y="3704"/>
                    <a:pt x="635" y="3704"/>
                  </a:cubicBezTo>
                  <a:cubicBezTo>
                    <a:pt x="610" y="3704"/>
                    <a:pt x="585" y="3695"/>
                    <a:pt x="568" y="3679"/>
                  </a:cubicBezTo>
                  <a:cubicBezTo>
                    <a:pt x="434" y="3445"/>
                    <a:pt x="768" y="1711"/>
                    <a:pt x="1135" y="276"/>
                  </a:cubicBezTo>
                  <a:cubicBezTo>
                    <a:pt x="1168" y="143"/>
                    <a:pt x="1102" y="43"/>
                    <a:pt x="968" y="9"/>
                  </a:cubicBezTo>
                  <a:cubicBezTo>
                    <a:pt x="950" y="3"/>
                    <a:pt x="932" y="1"/>
                    <a:pt x="91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9"/>
            <p:cNvSpPr/>
            <p:nvPr/>
          </p:nvSpPr>
          <p:spPr>
            <a:xfrm>
              <a:off x="14661475" y="3790450"/>
              <a:ext cx="74250" cy="103650"/>
            </a:xfrm>
            <a:custGeom>
              <a:avLst/>
              <a:gdLst/>
              <a:ahLst/>
              <a:cxnLst/>
              <a:rect l="l" t="t" r="r" b="b"/>
              <a:pathLst>
                <a:path w="2970" h="4146" extrusionOk="0">
                  <a:moveTo>
                    <a:pt x="914" y="0"/>
                  </a:moveTo>
                  <a:cubicBezTo>
                    <a:pt x="826" y="0"/>
                    <a:pt x="734" y="65"/>
                    <a:pt x="734" y="176"/>
                  </a:cubicBezTo>
                  <a:cubicBezTo>
                    <a:pt x="134" y="2477"/>
                    <a:pt x="1" y="3778"/>
                    <a:pt x="301" y="4012"/>
                  </a:cubicBezTo>
                  <a:cubicBezTo>
                    <a:pt x="401" y="4078"/>
                    <a:pt x="534" y="4145"/>
                    <a:pt x="668" y="4145"/>
                  </a:cubicBezTo>
                  <a:cubicBezTo>
                    <a:pt x="701" y="4145"/>
                    <a:pt x="768" y="4112"/>
                    <a:pt x="834" y="4112"/>
                  </a:cubicBezTo>
                  <a:cubicBezTo>
                    <a:pt x="1802" y="3811"/>
                    <a:pt x="2803" y="909"/>
                    <a:pt x="2936" y="576"/>
                  </a:cubicBezTo>
                  <a:cubicBezTo>
                    <a:pt x="2969" y="476"/>
                    <a:pt x="2903" y="342"/>
                    <a:pt x="2803" y="309"/>
                  </a:cubicBezTo>
                  <a:cubicBezTo>
                    <a:pt x="2785" y="303"/>
                    <a:pt x="2766" y="300"/>
                    <a:pt x="2747" y="300"/>
                  </a:cubicBezTo>
                  <a:cubicBezTo>
                    <a:pt x="2658" y="300"/>
                    <a:pt x="2563" y="360"/>
                    <a:pt x="2536" y="442"/>
                  </a:cubicBezTo>
                  <a:cubicBezTo>
                    <a:pt x="2135" y="1610"/>
                    <a:pt x="1301" y="3511"/>
                    <a:pt x="701" y="3711"/>
                  </a:cubicBezTo>
                  <a:cubicBezTo>
                    <a:pt x="634" y="3711"/>
                    <a:pt x="601" y="3711"/>
                    <a:pt x="568" y="3678"/>
                  </a:cubicBezTo>
                  <a:cubicBezTo>
                    <a:pt x="434" y="3445"/>
                    <a:pt x="768" y="1710"/>
                    <a:pt x="1135" y="276"/>
                  </a:cubicBezTo>
                  <a:cubicBezTo>
                    <a:pt x="1168" y="176"/>
                    <a:pt x="1101" y="42"/>
                    <a:pt x="968" y="9"/>
                  </a:cubicBezTo>
                  <a:cubicBezTo>
                    <a:pt x="951" y="3"/>
                    <a:pt x="933" y="0"/>
                    <a:pt x="9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9"/>
            <p:cNvSpPr/>
            <p:nvPr/>
          </p:nvSpPr>
          <p:spPr>
            <a:xfrm>
              <a:off x="14360425" y="3984125"/>
              <a:ext cx="75075" cy="98425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702" y="1"/>
                  </a:moveTo>
                  <a:cubicBezTo>
                    <a:pt x="2569" y="1"/>
                    <a:pt x="2502" y="101"/>
                    <a:pt x="2502" y="201"/>
                  </a:cubicBezTo>
                  <a:cubicBezTo>
                    <a:pt x="2602" y="3336"/>
                    <a:pt x="2135" y="3536"/>
                    <a:pt x="2102" y="3536"/>
                  </a:cubicBezTo>
                  <a:cubicBezTo>
                    <a:pt x="2094" y="3538"/>
                    <a:pt x="2087" y="3539"/>
                    <a:pt x="2078" y="3539"/>
                  </a:cubicBezTo>
                  <a:cubicBezTo>
                    <a:pt x="1763" y="3539"/>
                    <a:pt x="1019" y="2299"/>
                    <a:pt x="434" y="868"/>
                  </a:cubicBezTo>
                  <a:cubicBezTo>
                    <a:pt x="409" y="766"/>
                    <a:pt x="325" y="722"/>
                    <a:pt x="242" y="722"/>
                  </a:cubicBezTo>
                  <a:cubicBezTo>
                    <a:pt x="216" y="722"/>
                    <a:pt x="191" y="727"/>
                    <a:pt x="167" y="734"/>
                  </a:cubicBezTo>
                  <a:cubicBezTo>
                    <a:pt x="67" y="768"/>
                    <a:pt x="1" y="901"/>
                    <a:pt x="67" y="1001"/>
                  </a:cubicBezTo>
                  <a:cubicBezTo>
                    <a:pt x="401" y="1902"/>
                    <a:pt x="1301" y="3937"/>
                    <a:pt x="2102" y="3937"/>
                  </a:cubicBezTo>
                  <a:lnTo>
                    <a:pt x="2169" y="3937"/>
                  </a:lnTo>
                  <a:cubicBezTo>
                    <a:pt x="2602" y="3870"/>
                    <a:pt x="3003" y="3336"/>
                    <a:pt x="2903" y="201"/>
                  </a:cubicBezTo>
                  <a:cubicBezTo>
                    <a:pt x="2903" y="101"/>
                    <a:pt x="2803" y="1"/>
                    <a:pt x="27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9"/>
            <p:cNvSpPr/>
            <p:nvPr/>
          </p:nvSpPr>
          <p:spPr>
            <a:xfrm>
              <a:off x="14831600" y="4181625"/>
              <a:ext cx="371500" cy="283625"/>
            </a:xfrm>
            <a:custGeom>
              <a:avLst/>
              <a:gdLst/>
              <a:ahLst/>
              <a:cxnLst/>
              <a:rect l="l" t="t" r="r" b="b"/>
              <a:pathLst>
                <a:path w="14860" h="11345" extrusionOk="0">
                  <a:moveTo>
                    <a:pt x="1566" y="1"/>
                  </a:moveTo>
                  <a:cubicBezTo>
                    <a:pt x="1186" y="1"/>
                    <a:pt x="968" y="6"/>
                    <a:pt x="968" y="6"/>
                  </a:cubicBezTo>
                  <a:cubicBezTo>
                    <a:pt x="334" y="740"/>
                    <a:pt x="0" y="5544"/>
                    <a:pt x="0" y="5544"/>
                  </a:cubicBezTo>
                  <a:cubicBezTo>
                    <a:pt x="4037" y="9825"/>
                    <a:pt x="7114" y="11344"/>
                    <a:pt x="9363" y="11344"/>
                  </a:cubicBezTo>
                  <a:cubicBezTo>
                    <a:pt x="13544" y="11344"/>
                    <a:pt x="14860" y="6092"/>
                    <a:pt x="14144" y="3575"/>
                  </a:cubicBezTo>
                  <a:cubicBezTo>
                    <a:pt x="13191" y="226"/>
                    <a:pt x="4014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9"/>
            <p:cNvSpPr/>
            <p:nvPr/>
          </p:nvSpPr>
          <p:spPr>
            <a:xfrm>
              <a:off x="14857450" y="4354350"/>
              <a:ext cx="225175" cy="117650"/>
            </a:xfrm>
            <a:custGeom>
              <a:avLst/>
              <a:gdLst/>
              <a:ahLst/>
              <a:cxnLst/>
              <a:rect l="l" t="t" r="r" b="b"/>
              <a:pathLst>
                <a:path w="9007" h="4706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67" y="336"/>
                  </a:cubicBezTo>
                  <a:cubicBezTo>
                    <a:pt x="101" y="369"/>
                    <a:pt x="2802" y="4706"/>
                    <a:pt x="7005" y="4706"/>
                  </a:cubicBezTo>
                  <a:cubicBezTo>
                    <a:pt x="7606" y="4706"/>
                    <a:pt x="8206" y="4639"/>
                    <a:pt x="8840" y="4439"/>
                  </a:cubicBezTo>
                  <a:cubicBezTo>
                    <a:pt x="8940" y="4405"/>
                    <a:pt x="9007" y="4305"/>
                    <a:pt x="8974" y="4205"/>
                  </a:cubicBezTo>
                  <a:cubicBezTo>
                    <a:pt x="8946" y="4095"/>
                    <a:pt x="8850" y="4030"/>
                    <a:pt x="8760" y="4030"/>
                  </a:cubicBezTo>
                  <a:cubicBezTo>
                    <a:pt x="8742" y="4030"/>
                    <a:pt x="8724" y="4033"/>
                    <a:pt x="8707" y="4038"/>
                  </a:cubicBezTo>
                  <a:cubicBezTo>
                    <a:pt x="8125" y="4207"/>
                    <a:pt x="7549" y="4292"/>
                    <a:pt x="6977" y="4292"/>
                  </a:cubicBezTo>
                  <a:cubicBezTo>
                    <a:pt x="5518" y="4292"/>
                    <a:pt x="4093" y="3740"/>
                    <a:pt x="2702" y="2637"/>
                  </a:cubicBezTo>
                  <a:cubicBezTo>
                    <a:pt x="1268" y="1470"/>
                    <a:pt x="434" y="136"/>
                    <a:pt x="401" y="102"/>
                  </a:cubicBezTo>
                  <a:cubicBezTo>
                    <a:pt x="358" y="38"/>
                    <a:pt x="301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9"/>
            <p:cNvSpPr/>
            <p:nvPr/>
          </p:nvSpPr>
          <p:spPr>
            <a:xfrm>
              <a:off x="14789900" y="4729650"/>
              <a:ext cx="351100" cy="470300"/>
            </a:xfrm>
            <a:custGeom>
              <a:avLst/>
              <a:gdLst/>
              <a:ahLst/>
              <a:cxnLst/>
              <a:rect l="l" t="t" r="r" b="b"/>
              <a:pathLst>
                <a:path w="14044" h="18812" extrusionOk="0">
                  <a:moveTo>
                    <a:pt x="12224" y="1"/>
                  </a:moveTo>
                  <a:cubicBezTo>
                    <a:pt x="9768" y="1"/>
                    <a:pt x="5822" y="1851"/>
                    <a:pt x="3303" y="2102"/>
                  </a:cubicBezTo>
                  <a:cubicBezTo>
                    <a:pt x="1" y="2436"/>
                    <a:pt x="2336" y="15112"/>
                    <a:pt x="4304" y="17547"/>
                  </a:cubicBezTo>
                  <a:cubicBezTo>
                    <a:pt x="5058" y="18496"/>
                    <a:pt x="6259" y="18812"/>
                    <a:pt x="7512" y="18812"/>
                  </a:cubicBezTo>
                  <a:cubicBezTo>
                    <a:pt x="9473" y="18812"/>
                    <a:pt x="11564" y="18039"/>
                    <a:pt x="12276" y="17714"/>
                  </a:cubicBezTo>
                  <a:cubicBezTo>
                    <a:pt x="13443" y="17180"/>
                    <a:pt x="14044" y="701"/>
                    <a:pt x="14044" y="701"/>
                  </a:cubicBezTo>
                  <a:cubicBezTo>
                    <a:pt x="13660" y="195"/>
                    <a:pt x="13020" y="1"/>
                    <a:pt x="1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9"/>
            <p:cNvSpPr/>
            <p:nvPr/>
          </p:nvSpPr>
          <p:spPr>
            <a:xfrm>
              <a:off x="14363750" y="4746525"/>
              <a:ext cx="352800" cy="462525"/>
            </a:xfrm>
            <a:custGeom>
              <a:avLst/>
              <a:gdLst/>
              <a:ahLst/>
              <a:cxnLst/>
              <a:rect l="l" t="t" r="r" b="b"/>
              <a:pathLst>
                <a:path w="14112" h="18501" extrusionOk="0">
                  <a:moveTo>
                    <a:pt x="11989" y="1"/>
                  </a:moveTo>
                  <a:cubicBezTo>
                    <a:pt x="9513" y="1"/>
                    <a:pt x="5707" y="1465"/>
                    <a:pt x="3303" y="1561"/>
                  </a:cubicBezTo>
                  <a:cubicBezTo>
                    <a:pt x="1" y="1694"/>
                    <a:pt x="1535" y="14470"/>
                    <a:pt x="3337" y="17039"/>
                  </a:cubicBezTo>
                  <a:cubicBezTo>
                    <a:pt x="4128" y="18153"/>
                    <a:pt x="5531" y="18500"/>
                    <a:pt x="6958" y="18500"/>
                  </a:cubicBezTo>
                  <a:cubicBezTo>
                    <a:pt x="8778" y="18500"/>
                    <a:pt x="10636" y="17934"/>
                    <a:pt x="11309" y="17672"/>
                  </a:cubicBezTo>
                  <a:cubicBezTo>
                    <a:pt x="12510" y="17239"/>
                    <a:pt x="14111" y="827"/>
                    <a:pt x="14111" y="827"/>
                  </a:cubicBezTo>
                  <a:cubicBezTo>
                    <a:pt x="13710" y="221"/>
                    <a:pt x="12950" y="1"/>
                    <a:pt x="11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9"/>
            <p:cNvSpPr/>
            <p:nvPr/>
          </p:nvSpPr>
          <p:spPr>
            <a:xfrm>
              <a:off x="14587250" y="4125025"/>
              <a:ext cx="237700" cy="86800"/>
            </a:xfrm>
            <a:custGeom>
              <a:avLst/>
              <a:gdLst/>
              <a:ahLst/>
              <a:cxnLst/>
              <a:rect l="l" t="t" r="r" b="b"/>
              <a:pathLst>
                <a:path w="9508" h="3472" extrusionOk="0">
                  <a:moveTo>
                    <a:pt x="9293" y="1"/>
                  </a:moveTo>
                  <a:cubicBezTo>
                    <a:pt x="9221" y="1"/>
                    <a:pt x="9150" y="37"/>
                    <a:pt x="9107" y="102"/>
                  </a:cubicBezTo>
                  <a:cubicBezTo>
                    <a:pt x="7332" y="2513"/>
                    <a:pt x="4793" y="3049"/>
                    <a:pt x="2891" y="3049"/>
                  </a:cubicBezTo>
                  <a:cubicBezTo>
                    <a:pt x="1397" y="3049"/>
                    <a:pt x="297" y="2719"/>
                    <a:pt x="268" y="2704"/>
                  </a:cubicBezTo>
                  <a:cubicBezTo>
                    <a:pt x="250" y="2698"/>
                    <a:pt x="233" y="2695"/>
                    <a:pt x="216" y="2695"/>
                  </a:cubicBezTo>
                  <a:cubicBezTo>
                    <a:pt x="135" y="2695"/>
                    <a:pt x="62" y="2760"/>
                    <a:pt x="34" y="2871"/>
                  </a:cubicBezTo>
                  <a:cubicBezTo>
                    <a:pt x="1" y="2971"/>
                    <a:pt x="34" y="3071"/>
                    <a:pt x="167" y="3104"/>
                  </a:cubicBezTo>
                  <a:cubicBezTo>
                    <a:pt x="167" y="3138"/>
                    <a:pt x="1335" y="3471"/>
                    <a:pt x="2869" y="3471"/>
                  </a:cubicBezTo>
                  <a:cubicBezTo>
                    <a:pt x="4871" y="3471"/>
                    <a:pt x="7539" y="2904"/>
                    <a:pt x="9441" y="336"/>
                  </a:cubicBezTo>
                  <a:cubicBezTo>
                    <a:pt x="9508" y="235"/>
                    <a:pt x="9508" y="102"/>
                    <a:pt x="9407" y="35"/>
                  </a:cubicBezTo>
                  <a:cubicBezTo>
                    <a:pt x="9372" y="12"/>
                    <a:pt x="9332" y="1"/>
                    <a:pt x="9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9"/>
            <p:cNvSpPr/>
            <p:nvPr/>
          </p:nvSpPr>
          <p:spPr>
            <a:xfrm>
              <a:off x="15118475" y="4576175"/>
              <a:ext cx="26700" cy="46775"/>
            </a:xfrm>
            <a:custGeom>
              <a:avLst/>
              <a:gdLst/>
              <a:ahLst/>
              <a:cxnLst/>
              <a:rect l="l" t="t" r="r" b="b"/>
              <a:pathLst>
                <a:path w="1068" h="1871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34" y="336"/>
                  </a:cubicBezTo>
                  <a:cubicBezTo>
                    <a:pt x="267" y="703"/>
                    <a:pt x="501" y="1337"/>
                    <a:pt x="334" y="1570"/>
                  </a:cubicBezTo>
                  <a:cubicBezTo>
                    <a:pt x="267" y="1637"/>
                    <a:pt x="300" y="1770"/>
                    <a:pt x="401" y="1837"/>
                  </a:cubicBezTo>
                  <a:cubicBezTo>
                    <a:pt x="434" y="1870"/>
                    <a:pt x="467" y="1870"/>
                    <a:pt x="501" y="1870"/>
                  </a:cubicBezTo>
                  <a:cubicBezTo>
                    <a:pt x="567" y="1870"/>
                    <a:pt x="634" y="1837"/>
                    <a:pt x="667" y="1804"/>
                  </a:cubicBezTo>
                  <a:cubicBezTo>
                    <a:pt x="1068" y="1270"/>
                    <a:pt x="467" y="236"/>
                    <a:pt x="401" y="102"/>
                  </a:cubicBezTo>
                  <a:cubicBezTo>
                    <a:pt x="357" y="38"/>
                    <a:pt x="300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9"/>
            <p:cNvSpPr/>
            <p:nvPr/>
          </p:nvSpPr>
          <p:spPr>
            <a:xfrm>
              <a:off x="15129300" y="4526150"/>
              <a:ext cx="26725" cy="46750"/>
            </a:xfrm>
            <a:custGeom>
              <a:avLst/>
              <a:gdLst/>
              <a:ahLst/>
              <a:cxnLst/>
              <a:rect l="l" t="t" r="r" b="b"/>
              <a:pathLst>
                <a:path w="1069" h="1870" extrusionOk="0">
                  <a:moveTo>
                    <a:pt x="249" y="0"/>
                  </a:moveTo>
                  <a:cubicBezTo>
                    <a:pt x="209" y="0"/>
                    <a:pt x="170" y="12"/>
                    <a:pt x="134" y="35"/>
                  </a:cubicBezTo>
                  <a:cubicBezTo>
                    <a:pt x="34" y="69"/>
                    <a:pt x="1" y="202"/>
                    <a:pt x="68" y="302"/>
                  </a:cubicBezTo>
                  <a:cubicBezTo>
                    <a:pt x="301" y="669"/>
                    <a:pt x="535" y="1303"/>
                    <a:pt x="368" y="1536"/>
                  </a:cubicBezTo>
                  <a:cubicBezTo>
                    <a:pt x="301" y="1636"/>
                    <a:pt x="334" y="1770"/>
                    <a:pt x="401" y="1836"/>
                  </a:cubicBezTo>
                  <a:cubicBezTo>
                    <a:pt x="435" y="1870"/>
                    <a:pt x="501" y="1870"/>
                    <a:pt x="535" y="1870"/>
                  </a:cubicBezTo>
                  <a:cubicBezTo>
                    <a:pt x="601" y="1870"/>
                    <a:pt x="668" y="1836"/>
                    <a:pt x="701" y="1770"/>
                  </a:cubicBezTo>
                  <a:cubicBezTo>
                    <a:pt x="1068" y="1236"/>
                    <a:pt x="501" y="202"/>
                    <a:pt x="435" y="102"/>
                  </a:cubicBezTo>
                  <a:cubicBezTo>
                    <a:pt x="391" y="37"/>
                    <a:pt x="321" y="0"/>
                    <a:pt x="2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9"/>
            <p:cNvSpPr/>
            <p:nvPr/>
          </p:nvSpPr>
          <p:spPr>
            <a:xfrm>
              <a:off x="15151000" y="4636225"/>
              <a:ext cx="26700" cy="47600"/>
            </a:xfrm>
            <a:custGeom>
              <a:avLst/>
              <a:gdLst/>
              <a:ahLst/>
              <a:cxnLst/>
              <a:rect l="l" t="t" r="r" b="b"/>
              <a:pathLst>
                <a:path w="1068" h="1904" extrusionOk="0">
                  <a:moveTo>
                    <a:pt x="238" y="1"/>
                  </a:moveTo>
                  <a:cubicBezTo>
                    <a:pt x="204" y="1"/>
                    <a:pt x="169" y="12"/>
                    <a:pt x="134" y="35"/>
                  </a:cubicBezTo>
                  <a:cubicBezTo>
                    <a:pt x="34" y="102"/>
                    <a:pt x="0" y="235"/>
                    <a:pt x="34" y="336"/>
                  </a:cubicBezTo>
                  <a:cubicBezTo>
                    <a:pt x="267" y="702"/>
                    <a:pt x="501" y="1336"/>
                    <a:pt x="334" y="1570"/>
                  </a:cubicBezTo>
                  <a:cubicBezTo>
                    <a:pt x="267" y="1670"/>
                    <a:pt x="300" y="1770"/>
                    <a:pt x="400" y="1837"/>
                  </a:cubicBezTo>
                  <a:cubicBezTo>
                    <a:pt x="434" y="1870"/>
                    <a:pt x="467" y="1903"/>
                    <a:pt x="501" y="1903"/>
                  </a:cubicBezTo>
                  <a:cubicBezTo>
                    <a:pt x="567" y="1903"/>
                    <a:pt x="634" y="1870"/>
                    <a:pt x="667" y="1803"/>
                  </a:cubicBezTo>
                  <a:cubicBezTo>
                    <a:pt x="1068" y="1270"/>
                    <a:pt x="467" y="235"/>
                    <a:pt x="400" y="102"/>
                  </a:cubicBezTo>
                  <a:cubicBezTo>
                    <a:pt x="357" y="37"/>
                    <a:pt x="300" y="1"/>
                    <a:pt x="2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9"/>
            <p:cNvSpPr/>
            <p:nvPr/>
          </p:nvSpPr>
          <p:spPr>
            <a:xfrm>
              <a:off x="15105125" y="4667075"/>
              <a:ext cx="26700" cy="47600"/>
            </a:xfrm>
            <a:custGeom>
              <a:avLst/>
              <a:gdLst/>
              <a:ahLst/>
              <a:cxnLst/>
              <a:rect l="l" t="t" r="r" b="b"/>
              <a:pathLst>
                <a:path w="1068" h="1904" extrusionOk="0">
                  <a:moveTo>
                    <a:pt x="248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102"/>
                    <a:pt x="1" y="236"/>
                    <a:pt x="67" y="336"/>
                  </a:cubicBezTo>
                  <a:cubicBezTo>
                    <a:pt x="234" y="636"/>
                    <a:pt x="534" y="1303"/>
                    <a:pt x="367" y="1570"/>
                  </a:cubicBezTo>
                  <a:cubicBezTo>
                    <a:pt x="301" y="1670"/>
                    <a:pt x="301" y="1803"/>
                    <a:pt x="401" y="1837"/>
                  </a:cubicBezTo>
                  <a:cubicBezTo>
                    <a:pt x="434" y="1870"/>
                    <a:pt x="468" y="1904"/>
                    <a:pt x="534" y="1904"/>
                  </a:cubicBezTo>
                  <a:cubicBezTo>
                    <a:pt x="601" y="1904"/>
                    <a:pt x="668" y="1870"/>
                    <a:pt x="701" y="1803"/>
                  </a:cubicBezTo>
                  <a:cubicBezTo>
                    <a:pt x="1068" y="1270"/>
                    <a:pt x="501" y="236"/>
                    <a:pt x="434" y="102"/>
                  </a:cubicBezTo>
                  <a:cubicBezTo>
                    <a:pt x="391" y="38"/>
                    <a:pt x="320" y="1"/>
                    <a:pt x="24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9"/>
            <p:cNvSpPr/>
            <p:nvPr/>
          </p:nvSpPr>
          <p:spPr>
            <a:xfrm>
              <a:off x="15149325" y="4701275"/>
              <a:ext cx="26700" cy="47600"/>
            </a:xfrm>
            <a:custGeom>
              <a:avLst/>
              <a:gdLst/>
              <a:ahLst/>
              <a:cxnLst/>
              <a:rect l="l" t="t" r="r" b="b"/>
              <a:pathLst>
                <a:path w="1068" h="1904" extrusionOk="0">
                  <a:moveTo>
                    <a:pt x="239" y="0"/>
                  </a:moveTo>
                  <a:cubicBezTo>
                    <a:pt x="205" y="0"/>
                    <a:pt x="169" y="12"/>
                    <a:pt x="134" y="35"/>
                  </a:cubicBezTo>
                  <a:cubicBezTo>
                    <a:pt x="34" y="102"/>
                    <a:pt x="0" y="235"/>
                    <a:pt x="34" y="335"/>
                  </a:cubicBezTo>
                  <a:cubicBezTo>
                    <a:pt x="234" y="602"/>
                    <a:pt x="501" y="1303"/>
                    <a:pt x="334" y="1570"/>
                  </a:cubicBezTo>
                  <a:cubicBezTo>
                    <a:pt x="267" y="1670"/>
                    <a:pt x="301" y="1770"/>
                    <a:pt x="401" y="1836"/>
                  </a:cubicBezTo>
                  <a:cubicBezTo>
                    <a:pt x="434" y="1870"/>
                    <a:pt x="467" y="1903"/>
                    <a:pt x="501" y="1903"/>
                  </a:cubicBezTo>
                  <a:cubicBezTo>
                    <a:pt x="568" y="1903"/>
                    <a:pt x="634" y="1870"/>
                    <a:pt x="668" y="1803"/>
                  </a:cubicBezTo>
                  <a:cubicBezTo>
                    <a:pt x="1068" y="1269"/>
                    <a:pt x="467" y="235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9"/>
            <p:cNvSpPr/>
            <p:nvPr/>
          </p:nvSpPr>
          <p:spPr>
            <a:xfrm>
              <a:off x="15089275" y="4597575"/>
              <a:ext cx="25875" cy="47050"/>
            </a:xfrm>
            <a:custGeom>
              <a:avLst/>
              <a:gdLst/>
              <a:ahLst/>
              <a:cxnLst/>
              <a:rect l="l" t="t" r="r" b="b"/>
              <a:pathLst>
                <a:path w="1035" h="1882" extrusionOk="0">
                  <a:moveTo>
                    <a:pt x="195" y="1"/>
                  </a:moveTo>
                  <a:cubicBezTo>
                    <a:pt x="172" y="1"/>
                    <a:pt x="151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cubicBezTo>
                    <a:pt x="268" y="681"/>
                    <a:pt x="501" y="1314"/>
                    <a:pt x="334" y="1548"/>
                  </a:cubicBezTo>
                  <a:cubicBezTo>
                    <a:pt x="268" y="1648"/>
                    <a:pt x="301" y="1781"/>
                    <a:pt x="401" y="1848"/>
                  </a:cubicBezTo>
                  <a:cubicBezTo>
                    <a:pt x="434" y="1848"/>
                    <a:pt x="468" y="1882"/>
                    <a:pt x="501" y="1882"/>
                  </a:cubicBezTo>
                  <a:cubicBezTo>
                    <a:pt x="568" y="1882"/>
                    <a:pt x="635" y="1848"/>
                    <a:pt x="668" y="1781"/>
                  </a:cubicBezTo>
                  <a:cubicBezTo>
                    <a:pt x="1035" y="1248"/>
                    <a:pt x="468" y="214"/>
                    <a:pt x="401" y="114"/>
                  </a:cubicBezTo>
                  <a:cubicBezTo>
                    <a:pt x="351" y="39"/>
                    <a:pt x="263" y="1"/>
                    <a:pt x="1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9"/>
            <p:cNvSpPr/>
            <p:nvPr/>
          </p:nvSpPr>
          <p:spPr>
            <a:xfrm>
              <a:off x="15089275" y="4519475"/>
              <a:ext cx="25875" cy="46750"/>
            </a:xfrm>
            <a:custGeom>
              <a:avLst/>
              <a:gdLst/>
              <a:ahLst/>
              <a:cxnLst/>
              <a:rect l="l" t="t" r="r" b="b"/>
              <a:pathLst>
                <a:path w="1035" h="1870" extrusionOk="0">
                  <a:moveTo>
                    <a:pt x="224" y="1"/>
                  </a:moveTo>
                  <a:cubicBezTo>
                    <a:pt x="190" y="1"/>
                    <a:pt x="158" y="12"/>
                    <a:pt x="134" y="35"/>
                  </a:cubicBezTo>
                  <a:cubicBezTo>
                    <a:pt x="34" y="102"/>
                    <a:pt x="1" y="202"/>
                    <a:pt x="34" y="302"/>
                  </a:cubicBezTo>
                  <a:cubicBezTo>
                    <a:pt x="268" y="702"/>
                    <a:pt x="501" y="1336"/>
                    <a:pt x="334" y="1536"/>
                  </a:cubicBezTo>
                  <a:cubicBezTo>
                    <a:pt x="268" y="1636"/>
                    <a:pt x="301" y="1770"/>
                    <a:pt x="401" y="1837"/>
                  </a:cubicBezTo>
                  <a:cubicBezTo>
                    <a:pt x="434" y="1870"/>
                    <a:pt x="468" y="1870"/>
                    <a:pt x="501" y="1870"/>
                  </a:cubicBezTo>
                  <a:cubicBezTo>
                    <a:pt x="568" y="1870"/>
                    <a:pt x="635" y="1837"/>
                    <a:pt x="668" y="1770"/>
                  </a:cubicBezTo>
                  <a:cubicBezTo>
                    <a:pt x="1035" y="1236"/>
                    <a:pt x="468" y="235"/>
                    <a:pt x="401" y="102"/>
                  </a:cubicBezTo>
                  <a:cubicBezTo>
                    <a:pt x="358" y="37"/>
                    <a:pt x="287" y="1"/>
                    <a:pt x="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9"/>
            <p:cNvSpPr/>
            <p:nvPr/>
          </p:nvSpPr>
          <p:spPr>
            <a:xfrm>
              <a:off x="14352075" y="4276250"/>
              <a:ext cx="49250" cy="15625"/>
            </a:xfrm>
            <a:custGeom>
              <a:avLst/>
              <a:gdLst/>
              <a:ahLst/>
              <a:cxnLst/>
              <a:rect l="l" t="t" r="r" b="b"/>
              <a:pathLst>
                <a:path w="1970" h="625" extrusionOk="0">
                  <a:moveTo>
                    <a:pt x="1197" y="1"/>
                  </a:moveTo>
                  <a:cubicBezTo>
                    <a:pt x="738" y="1"/>
                    <a:pt x="253" y="181"/>
                    <a:pt x="168" y="224"/>
                  </a:cubicBezTo>
                  <a:cubicBezTo>
                    <a:pt x="68" y="257"/>
                    <a:pt x="1" y="391"/>
                    <a:pt x="34" y="491"/>
                  </a:cubicBezTo>
                  <a:cubicBezTo>
                    <a:pt x="68" y="558"/>
                    <a:pt x="168" y="624"/>
                    <a:pt x="234" y="624"/>
                  </a:cubicBezTo>
                  <a:lnTo>
                    <a:pt x="335" y="624"/>
                  </a:lnTo>
                  <a:cubicBezTo>
                    <a:pt x="535" y="535"/>
                    <a:pt x="928" y="417"/>
                    <a:pt x="1236" y="417"/>
                  </a:cubicBezTo>
                  <a:cubicBezTo>
                    <a:pt x="1391" y="417"/>
                    <a:pt x="1524" y="447"/>
                    <a:pt x="1602" y="524"/>
                  </a:cubicBezTo>
                  <a:cubicBezTo>
                    <a:pt x="1635" y="558"/>
                    <a:pt x="1686" y="574"/>
                    <a:pt x="1736" y="574"/>
                  </a:cubicBezTo>
                  <a:cubicBezTo>
                    <a:pt x="1786" y="574"/>
                    <a:pt x="1836" y="558"/>
                    <a:pt x="1869" y="524"/>
                  </a:cubicBezTo>
                  <a:cubicBezTo>
                    <a:pt x="1969" y="424"/>
                    <a:pt x="1969" y="291"/>
                    <a:pt x="1869" y="224"/>
                  </a:cubicBezTo>
                  <a:cubicBezTo>
                    <a:pt x="1702" y="57"/>
                    <a:pt x="1454" y="1"/>
                    <a:pt x="119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9"/>
            <p:cNvSpPr/>
            <p:nvPr/>
          </p:nvSpPr>
          <p:spPr>
            <a:xfrm>
              <a:off x="14304550" y="4257075"/>
              <a:ext cx="48400" cy="15625"/>
            </a:xfrm>
            <a:custGeom>
              <a:avLst/>
              <a:gdLst/>
              <a:ahLst/>
              <a:cxnLst/>
              <a:rect l="l" t="t" r="r" b="b"/>
              <a:pathLst>
                <a:path w="1936" h="625" extrusionOk="0">
                  <a:moveTo>
                    <a:pt x="1189" y="1"/>
                  </a:moveTo>
                  <a:cubicBezTo>
                    <a:pt x="722" y="1"/>
                    <a:pt x="232" y="181"/>
                    <a:pt x="167" y="224"/>
                  </a:cubicBezTo>
                  <a:cubicBezTo>
                    <a:pt x="34" y="257"/>
                    <a:pt x="1" y="391"/>
                    <a:pt x="34" y="491"/>
                  </a:cubicBezTo>
                  <a:cubicBezTo>
                    <a:pt x="67" y="557"/>
                    <a:pt x="134" y="624"/>
                    <a:pt x="234" y="624"/>
                  </a:cubicBezTo>
                  <a:cubicBezTo>
                    <a:pt x="267" y="624"/>
                    <a:pt x="267" y="624"/>
                    <a:pt x="301" y="591"/>
                  </a:cubicBezTo>
                  <a:cubicBezTo>
                    <a:pt x="521" y="525"/>
                    <a:pt x="900" y="415"/>
                    <a:pt x="1200" y="415"/>
                  </a:cubicBezTo>
                  <a:cubicBezTo>
                    <a:pt x="1355" y="415"/>
                    <a:pt x="1489" y="445"/>
                    <a:pt x="1568" y="524"/>
                  </a:cubicBezTo>
                  <a:cubicBezTo>
                    <a:pt x="1613" y="554"/>
                    <a:pt x="1665" y="571"/>
                    <a:pt x="1714" y="571"/>
                  </a:cubicBezTo>
                  <a:cubicBezTo>
                    <a:pt x="1775" y="571"/>
                    <a:pt x="1832" y="546"/>
                    <a:pt x="1869" y="491"/>
                  </a:cubicBezTo>
                  <a:cubicBezTo>
                    <a:pt x="1935" y="424"/>
                    <a:pt x="1935" y="291"/>
                    <a:pt x="1869" y="224"/>
                  </a:cubicBezTo>
                  <a:cubicBezTo>
                    <a:pt x="1701" y="57"/>
                    <a:pt x="1449" y="1"/>
                    <a:pt x="11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9"/>
            <p:cNvSpPr/>
            <p:nvPr/>
          </p:nvSpPr>
          <p:spPr>
            <a:xfrm>
              <a:off x="14417125" y="4253950"/>
              <a:ext cx="48400" cy="15400"/>
            </a:xfrm>
            <a:custGeom>
              <a:avLst/>
              <a:gdLst/>
              <a:ahLst/>
              <a:cxnLst/>
              <a:rect l="l" t="t" r="r" b="b"/>
              <a:pathLst>
                <a:path w="1936" h="616" extrusionOk="0">
                  <a:moveTo>
                    <a:pt x="1216" y="0"/>
                  </a:moveTo>
                  <a:cubicBezTo>
                    <a:pt x="742" y="0"/>
                    <a:pt x="233" y="194"/>
                    <a:pt x="168" y="215"/>
                  </a:cubicBezTo>
                  <a:cubicBezTo>
                    <a:pt x="34" y="249"/>
                    <a:pt x="1" y="382"/>
                    <a:pt x="34" y="482"/>
                  </a:cubicBezTo>
                  <a:cubicBezTo>
                    <a:pt x="68" y="582"/>
                    <a:pt x="134" y="616"/>
                    <a:pt x="234" y="616"/>
                  </a:cubicBezTo>
                  <a:lnTo>
                    <a:pt x="301" y="616"/>
                  </a:lnTo>
                  <a:cubicBezTo>
                    <a:pt x="523" y="527"/>
                    <a:pt x="909" y="423"/>
                    <a:pt x="1210" y="423"/>
                  </a:cubicBezTo>
                  <a:cubicBezTo>
                    <a:pt x="1361" y="423"/>
                    <a:pt x="1491" y="449"/>
                    <a:pt x="1569" y="516"/>
                  </a:cubicBezTo>
                  <a:cubicBezTo>
                    <a:pt x="1602" y="549"/>
                    <a:pt x="1652" y="566"/>
                    <a:pt x="1706" y="566"/>
                  </a:cubicBezTo>
                  <a:cubicBezTo>
                    <a:pt x="1760" y="566"/>
                    <a:pt x="1819" y="549"/>
                    <a:pt x="1869" y="516"/>
                  </a:cubicBezTo>
                  <a:cubicBezTo>
                    <a:pt x="1936" y="416"/>
                    <a:pt x="1936" y="282"/>
                    <a:pt x="1869" y="215"/>
                  </a:cubicBezTo>
                  <a:cubicBezTo>
                    <a:pt x="1708" y="54"/>
                    <a:pt x="1467" y="0"/>
                    <a:pt x="121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9"/>
            <p:cNvSpPr/>
            <p:nvPr/>
          </p:nvSpPr>
          <p:spPr>
            <a:xfrm>
              <a:off x="14439650" y="4303975"/>
              <a:ext cx="49225" cy="15425"/>
            </a:xfrm>
            <a:custGeom>
              <a:avLst/>
              <a:gdLst/>
              <a:ahLst/>
              <a:cxnLst/>
              <a:rect l="l" t="t" r="r" b="b"/>
              <a:pathLst>
                <a:path w="1969" h="617" extrusionOk="0">
                  <a:moveTo>
                    <a:pt x="1224" y="1"/>
                  </a:moveTo>
                  <a:cubicBezTo>
                    <a:pt x="756" y="1"/>
                    <a:pt x="255" y="194"/>
                    <a:pt x="167" y="216"/>
                  </a:cubicBezTo>
                  <a:cubicBezTo>
                    <a:pt x="67" y="249"/>
                    <a:pt x="0" y="383"/>
                    <a:pt x="67" y="483"/>
                  </a:cubicBezTo>
                  <a:cubicBezTo>
                    <a:pt x="101" y="583"/>
                    <a:pt x="167" y="616"/>
                    <a:pt x="267" y="616"/>
                  </a:cubicBezTo>
                  <a:lnTo>
                    <a:pt x="334" y="616"/>
                  </a:lnTo>
                  <a:cubicBezTo>
                    <a:pt x="534" y="527"/>
                    <a:pt x="927" y="423"/>
                    <a:pt x="1236" y="423"/>
                  </a:cubicBezTo>
                  <a:cubicBezTo>
                    <a:pt x="1390" y="423"/>
                    <a:pt x="1524" y="449"/>
                    <a:pt x="1602" y="516"/>
                  </a:cubicBezTo>
                  <a:cubicBezTo>
                    <a:pt x="1635" y="549"/>
                    <a:pt x="1685" y="566"/>
                    <a:pt x="1739" y="566"/>
                  </a:cubicBezTo>
                  <a:cubicBezTo>
                    <a:pt x="1793" y="566"/>
                    <a:pt x="1852" y="549"/>
                    <a:pt x="1902" y="516"/>
                  </a:cubicBezTo>
                  <a:cubicBezTo>
                    <a:pt x="1969" y="416"/>
                    <a:pt x="1969" y="283"/>
                    <a:pt x="1868" y="216"/>
                  </a:cubicBezTo>
                  <a:cubicBezTo>
                    <a:pt x="1707" y="55"/>
                    <a:pt x="1470" y="1"/>
                    <a:pt x="1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9"/>
            <p:cNvSpPr/>
            <p:nvPr/>
          </p:nvSpPr>
          <p:spPr>
            <a:xfrm>
              <a:off x="14480500" y="4266250"/>
              <a:ext cx="49250" cy="15625"/>
            </a:xfrm>
            <a:custGeom>
              <a:avLst/>
              <a:gdLst/>
              <a:ahLst/>
              <a:cxnLst/>
              <a:rect l="l" t="t" r="r" b="b"/>
              <a:pathLst>
                <a:path w="1970" h="625" extrusionOk="0">
                  <a:moveTo>
                    <a:pt x="1197" y="1"/>
                  </a:moveTo>
                  <a:cubicBezTo>
                    <a:pt x="738" y="1"/>
                    <a:pt x="253" y="181"/>
                    <a:pt x="168" y="224"/>
                  </a:cubicBezTo>
                  <a:cubicBezTo>
                    <a:pt x="68" y="257"/>
                    <a:pt x="1" y="357"/>
                    <a:pt x="68" y="491"/>
                  </a:cubicBezTo>
                  <a:cubicBezTo>
                    <a:pt x="101" y="557"/>
                    <a:pt x="168" y="624"/>
                    <a:pt x="234" y="624"/>
                  </a:cubicBezTo>
                  <a:cubicBezTo>
                    <a:pt x="268" y="624"/>
                    <a:pt x="301" y="624"/>
                    <a:pt x="335" y="591"/>
                  </a:cubicBezTo>
                  <a:cubicBezTo>
                    <a:pt x="533" y="525"/>
                    <a:pt x="919" y="415"/>
                    <a:pt x="1226" y="415"/>
                  </a:cubicBezTo>
                  <a:cubicBezTo>
                    <a:pt x="1385" y="415"/>
                    <a:pt x="1523" y="445"/>
                    <a:pt x="1602" y="524"/>
                  </a:cubicBezTo>
                  <a:cubicBezTo>
                    <a:pt x="1632" y="554"/>
                    <a:pt x="1676" y="571"/>
                    <a:pt x="1720" y="571"/>
                  </a:cubicBezTo>
                  <a:cubicBezTo>
                    <a:pt x="1775" y="571"/>
                    <a:pt x="1832" y="546"/>
                    <a:pt x="1869" y="491"/>
                  </a:cubicBezTo>
                  <a:cubicBezTo>
                    <a:pt x="1969" y="424"/>
                    <a:pt x="1969" y="291"/>
                    <a:pt x="1869" y="224"/>
                  </a:cubicBezTo>
                  <a:cubicBezTo>
                    <a:pt x="1702" y="57"/>
                    <a:pt x="1454" y="1"/>
                    <a:pt x="119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9"/>
            <p:cNvSpPr/>
            <p:nvPr/>
          </p:nvSpPr>
          <p:spPr>
            <a:xfrm>
              <a:off x="14368775" y="4308775"/>
              <a:ext cx="48375" cy="15625"/>
            </a:xfrm>
            <a:custGeom>
              <a:avLst/>
              <a:gdLst/>
              <a:ahLst/>
              <a:cxnLst/>
              <a:rect l="l" t="t" r="r" b="b"/>
              <a:pathLst>
                <a:path w="1935" h="625" extrusionOk="0">
                  <a:moveTo>
                    <a:pt x="1163" y="1"/>
                  </a:moveTo>
                  <a:cubicBezTo>
                    <a:pt x="704" y="1"/>
                    <a:pt x="219" y="181"/>
                    <a:pt x="134" y="224"/>
                  </a:cubicBezTo>
                  <a:cubicBezTo>
                    <a:pt x="33" y="257"/>
                    <a:pt x="0" y="357"/>
                    <a:pt x="33" y="491"/>
                  </a:cubicBezTo>
                  <a:cubicBezTo>
                    <a:pt x="67" y="558"/>
                    <a:pt x="134" y="624"/>
                    <a:pt x="234" y="624"/>
                  </a:cubicBezTo>
                  <a:cubicBezTo>
                    <a:pt x="234" y="624"/>
                    <a:pt x="267" y="624"/>
                    <a:pt x="300" y="591"/>
                  </a:cubicBezTo>
                  <a:cubicBezTo>
                    <a:pt x="498" y="525"/>
                    <a:pt x="885" y="416"/>
                    <a:pt x="1192" y="416"/>
                  </a:cubicBezTo>
                  <a:cubicBezTo>
                    <a:pt x="1351" y="416"/>
                    <a:pt x="1488" y="445"/>
                    <a:pt x="1568" y="524"/>
                  </a:cubicBezTo>
                  <a:cubicBezTo>
                    <a:pt x="1598" y="554"/>
                    <a:pt x="1641" y="571"/>
                    <a:pt x="1689" y="571"/>
                  </a:cubicBezTo>
                  <a:cubicBezTo>
                    <a:pt x="1748" y="571"/>
                    <a:pt x="1813" y="546"/>
                    <a:pt x="1868" y="491"/>
                  </a:cubicBezTo>
                  <a:cubicBezTo>
                    <a:pt x="1935" y="424"/>
                    <a:pt x="1935" y="291"/>
                    <a:pt x="1835" y="224"/>
                  </a:cubicBezTo>
                  <a:cubicBezTo>
                    <a:pt x="1668" y="57"/>
                    <a:pt x="1419" y="1"/>
                    <a:pt x="11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9"/>
            <p:cNvSpPr/>
            <p:nvPr/>
          </p:nvSpPr>
          <p:spPr>
            <a:xfrm>
              <a:off x="14291200" y="4296000"/>
              <a:ext cx="49225" cy="15875"/>
            </a:xfrm>
            <a:custGeom>
              <a:avLst/>
              <a:gdLst/>
              <a:ahLst/>
              <a:cxnLst/>
              <a:rect l="l" t="t" r="r" b="b"/>
              <a:pathLst>
                <a:path w="1969" h="635" extrusionOk="0">
                  <a:moveTo>
                    <a:pt x="1222" y="1"/>
                  </a:moveTo>
                  <a:cubicBezTo>
                    <a:pt x="755" y="1"/>
                    <a:pt x="255" y="180"/>
                    <a:pt x="168" y="201"/>
                  </a:cubicBezTo>
                  <a:cubicBezTo>
                    <a:pt x="68" y="268"/>
                    <a:pt x="1" y="368"/>
                    <a:pt x="34" y="502"/>
                  </a:cubicBezTo>
                  <a:cubicBezTo>
                    <a:pt x="68" y="568"/>
                    <a:pt x="168" y="635"/>
                    <a:pt x="234" y="635"/>
                  </a:cubicBezTo>
                  <a:cubicBezTo>
                    <a:pt x="268" y="635"/>
                    <a:pt x="301" y="602"/>
                    <a:pt x="334" y="602"/>
                  </a:cubicBezTo>
                  <a:cubicBezTo>
                    <a:pt x="601" y="513"/>
                    <a:pt x="972" y="424"/>
                    <a:pt x="1259" y="424"/>
                  </a:cubicBezTo>
                  <a:cubicBezTo>
                    <a:pt x="1402" y="424"/>
                    <a:pt x="1524" y="446"/>
                    <a:pt x="1602" y="502"/>
                  </a:cubicBezTo>
                  <a:cubicBezTo>
                    <a:pt x="1635" y="552"/>
                    <a:pt x="1685" y="577"/>
                    <a:pt x="1735" y="577"/>
                  </a:cubicBezTo>
                  <a:cubicBezTo>
                    <a:pt x="1786" y="577"/>
                    <a:pt x="1836" y="552"/>
                    <a:pt x="1869" y="502"/>
                  </a:cubicBezTo>
                  <a:cubicBezTo>
                    <a:pt x="1969" y="435"/>
                    <a:pt x="1969" y="301"/>
                    <a:pt x="1869" y="201"/>
                  </a:cubicBezTo>
                  <a:cubicBezTo>
                    <a:pt x="1707" y="51"/>
                    <a:pt x="1469" y="1"/>
                    <a:pt x="1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9"/>
            <p:cNvSpPr/>
            <p:nvPr/>
          </p:nvSpPr>
          <p:spPr>
            <a:xfrm>
              <a:off x="14883300" y="5153825"/>
              <a:ext cx="169300" cy="113750"/>
            </a:xfrm>
            <a:custGeom>
              <a:avLst/>
              <a:gdLst/>
              <a:ahLst/>
              <a:cxnLst/>
              <a:rect l="l" t="t" r="r" b="b"/>
              <a:pathLst>
                <a:path w="6772" h="4550" extrusionOk="0">
                  <a:moveTo>
                    <a:pt x="1422" y="0"/>
                  </a:moveTo>
                  <a:cubicBezTo>
                    <a:pt x="1341" y="0"/>
                    <a:pt x="1260" y="38"/>
                    <a:pt x="1235" y="113"/>
                  </a:cubicBezTo>
                  <a:cubicBezTo>
                    <a:pt x="734" y="947"/>
                    <a:pt x="1" y="2414"/>
                    <a:pt x="267" y="2848"/>
                  </a:cubicBezTo>
                  <a:cubicBezTo>
                    <a:pt x="301" y="2948"/>
                    <a:pt x="434" y="3015"/>
                    <a:pt x="568" y="3015"/>
                  </a:cubicBezTo>
                  <a:cubicBezTo>
                    <a:pt x="1001" y="3015"/>
                    <a:pt x="1568" y="2448"/>
                    <a:pt x="1969" y="1947"/>
                  </a:cubicBezTo>
                  <a:lnTo>
                    <a:pt x="1969" y="1947"/>
                  </a:lnTo>
                  <a:cubicBezTo>
                    <a:pt x="1802" y="3115"/>
                    <a:pt x="1735" y="4216"/>
                    <a:pt x="2069" y="4449"/>
                  </a:cubicBezTo>
                  <a:cubicBezTo>
                    <a:pt x="2102" y="4466"/>
                    <a:pt x="2160" y="4491"/>
                    <a:pt x="2235" y="4491"/>
                  </a:cubicBezTo>
                  <a:cubicBezTo>
                    <a:pt x="2310" y="4491"/>
                    <a:pt x="2402" y="4466"/>
                    <a:pt x="2502" y="4383"/>
                  </a:cubicBezTo>
                  <a:cubicBezTo>
                    <a:pt x="2903" y="4116"/>
                    <a:pt x="3470" y="3348"/>
                    <a:pt x="3937" y="2681"/>
                  </a:cubicBezTo>
                  <a:lnTo>
                    <a:pt x="3937" y="2681"/>
                  </a:lnTo>
                  <a:cubicBezTo>
                    <a:pt x="3703" y="3515"/>
                    <a:pt x="3603" y="4249"/>
                    <a:pt x="3837" y="4449"/>
                  </a:cubicBezTo>
                  <a:cubicBezTo>
                    <a:pt x="3870" y="4483"/>
                    <a:pt x="3937" y="4549"/>
                    <a:pt x="4070" y="4549"/>
                  </a:cubicBezTo>
                  <a:cubicBezTo>
                    <a:pt x="4103" y="4549"/>
                    <a:pt x="4170" y="4516"/>
                    <a:pt x="4237" y="4483"/>
                  </a:cubicBezTo>
                  <a:cubicBezTo>
                    <a:pt x="5138" y="4082"/>
                    <a:pt x="6772" y="2515"/>
                    <a:pt x="6639" y="1114"/>
                  </a:cubicBezTo>
                  <a:cubicBezTo>
                    <a:pt x="6605" y="980"/>
                    <a:pt x="6505" y="913"/>
                    <a:pt x="6405" y="913"/>
                  </a:cubicBezTo>
                  <a:cubicBezTo>
                    <a:pt x="6272" y="913"/>
                    <a:pt x="6205" y="1047"/>
                    <a:pt x="6205" y="1147"/>
                  </a:cubicBezTo>
                  <a:cubicBezTo>
                    <a:pt x="6338" y="2348"/>
                    <a:pt x="4837" y="3715"/>
                    <a:pt x="4103" y="4082"/>
                  </a:cubicBezTo>
                  <a:cubicBezTo>
                    <a:pt x="4070" y="3715"/>
                    <a:pt x="4437" y="2381"/>
                    <a:pt x="4837" y="1280"/>
                  </a:cubicBezTo>
                  <a:cubicBezTo>
                    <a:pt x="4871" y="1180"/>
                    <a:pt x="4837" y="1047"/>
                    <a:pt x="4737" y="1013"/>
                  </a:cubicBezTo>
                  <a:cubicBezTo>
                    <a:pt x="4702" y="990"/>
                    <a:pt x="4666" y="979"/>
                    <a:pt x="4632" y="979"/>
                  </a:cubicBezTo>
                  <a:cubicBezTo>
                    <a:pt x="4570" y="979"/>
                    <a:pt x="4513" y="1016"/>
                    <a:pt x="4470" y="1080"/>
                  </a:cubicBezTo>
                  <a:cubicBezTo>
                    <a:pt x="4470" y="1114"/>
                    <a:pt x="3069" y="3449"/>
                    <a:pt x="2269" y="4049"/>
                  </a:cubicBezTo>
                  <a:cubicBezTo>
                    <a:pt x="2169" y="3715"/>
                    <a:pt x="2302" y="2348"/>
                    <a:pt x="2536" y="1180"/>
                  </a:cubicBezTo>
                  <a:cubicBezTo>
                    <a:pt x="2536" y="1080"/>
                    <a:pt x="2502" y="980"/>
                    <a:pt x="2402" y="947"/>
                  </a:cubicBezTo>
                  <a:cubicBezTo>
                    <a:pt x="2367" y="923"/>
                    <a:pt x="2331" y="912"/>
                    <a:pt x="2297" y="912"/>
                  </a:cubicBezTo>
                  <a:cubicBezTo>
                    <a:pt x="2235" y="912"/>
                    <a:pt x="2178" y="949"/>
                    <a:pt x="2135" y="1013"/>
                  </a:cubicBezTo>
                  <a:cubicBezTo>
                    <a:pt x="1735" y="1614"/>
                    <a:pt x="968" y="2515"/>
                    <a:pt x="601" y="2615"/>
                  </a:cubicBezTo>
                  <a:cubicBezTo>
                    <a:pt x="601" y="2314"/>
                    <a:pt x="1035" y="1314"/>
                    <a:pt x="1602" y="313"/>
                  </a:cubicBezTo>
                  <a:cubicBezTo>
                    <a:pt x="1635" y="213"/>
                    <a:pt x="1602" y="79"/>
                    <a:pt x="1502" y="13"/>
                  </a:cubicBezTo>
                  <a:cubicBezTo>
                    <a:pt x="1477" y="4"/>
                    <a:pt x="1449" y="0"/>
                    <a:pt x="14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9"/>
            <p:cNvSpPr/>
            <p:nvPr/>
          </p:nvSpPr>
          <p:spPr>
            <a:xfrm>
              <a:off x="14422125" y="5141600"/>
              <a:ext cx="169325" cy="117625"/>
            </a:xfrm>
            <a:custGeom>
              <a:avLst/>
              <a:gdLst/>
              <a:ahLst/>
              <a:cxnLst/>
              <a:rect l="l" t="t" r="r" b="b"/>
              <a:pathLst>
                <a:path w="6773" h="4705" extrusionOk="0">
                  <a:moveTo>
                    <a:pt x="1554" y="0"/>
                  </a:moveTo>
                  <a:cubicBezTo>
                    <a:pt x="1483" y="0"/>
                    <a:pt x="1412" y="37"/>
                    <a:pt x="1369" y="101"/>
                  </a:cubicBezTo>
                  <a:cubicBezTo>
                    <a:pt x="868" y="902"/>
                    <a:pt x="1" y="2336"/>
                    <a:pt x="234" y="2803"/>
                  </a:cubicBezTo>
                  <a:cubicBezTo>
                    <a:pt x="301" y="2903"/>
                    <a:pt x="401" y="2970"/>
                    <a:pt x="535" y="2970"/>
                  </a:cubicBezTo>
                  <a:cubicBezTo>
                    <a:pt x="548" y="2971"/>
                    <a:pt x="561" y="2972"/>
                    <a:pt x="574" y="2972"/>
                  </a:cubicBezTo>
                  <a:cubicBezTo>
                    <a:pt x="1004" y="2972"/>
                    <a:pt x="1582" y="2456"/>
                    <a:pt x="2002" y="2003"/>
                  </a:cubicBezTo>
                  <a:lnTo>
                    <a:pt x="2002" y="2003"/>
                  </a:lnTo>
                  <a:cubicBezTo>
                    <a:pt x="1769" y="3137"/>
                    <a:pt x="1635" y="4238"/>
                    <a:pt x="1969" y="4505"/>
                  </a:cubicBezTo>
                  <a:cubicBezTo>
                    <a:pt x="2006" y="4523"/>
                    <a:pt x="2072" y="4551"/>
                    <a:pt x="2157" y="4551"/>
                  </a:cubicBezTo>
                  <a:cubicBezTo>
                    <a:pt x="2228" y="4551"/>
                    <a:pt x="2312" y="4532"/>
                    <a:pt x="2403" y="4471"/>
                  </a:cubicBezTo>
                  <a:cubicBezTo>
                    <a:pt x="2836" y="4204"/>
                    <a:pt x="3437" y="3504"/>
                    <a:pt x="3937" y="2837"/>
                  </a:cubicBezTo>
                  <a:lnTo>
                    <a:pt x="3937" y="2837"/>
                  </a:lnTo>
                  <a:cubicBezTo>
                    <a:pt x="3670" y="3671"/>
                    <a:pt x="3503" y="4371"/>
                    <a:pt x="3737" y="4605"/>
                  </a:cubicBezTo>
                  <a:cubicBezTo>
                    <a:pt x="3770" y="4638"/>
                    <a:pt x="3837" y="4705"/>
                    <a:pt x="3970" y="4705"/>
                  </a:cubicBezTo>
                  <a:cubicBezTo>
                    <a:pt x="4004" y="4705"/>
                    <a:pt x="4071" y="4705"/>
                    <a:pt x="4137" y="4671"/>
                  </a:cubicBezTo>
                  <a:cubicBezTo>
                    <a:pt x="5038" y="4304"/>
                    <a:pt x="6772" y="2870"/>
                    <a:pt x="6706" y="1436"/>
                  </a:cubicBezTo>
                  <a:cubicBezTo>
                    <a:pt x="6706" y="1302"/>
                    <a:pt x="6606" y="1236"/>
                    <a:pt x="6506" y="1236"/>
                  </a:cubicBezTo>
                  <a:cubicBezTo>
                    <a:pt x="6372" y="1236"/>
                    <a:pt x="6272" y="1336"/>
                    <a:pt x="6305" y="1436"/>
                  </a:cubicBezTo>
                  <a:cubicBezTo>
                    <a:pt x="6339" y="2670"/>
                    <a:pt x="4771" y="3938"/>
                    <a:pt x="4037" y="4271"/>
                  </a:cubicBezTo>
                  <a:cubicBezTo>
                    <a:pt x="4004" y="3871"/>
                    <a:pt x="4437" y="2570"/>
                    <a:pt x="4938" y="1502"/>
                  </a:cubicBezTo>
                  <a:cubicBezTo>
                    <a:pt x="4971" y="1402"/>
                    <a:pt x="4938" y="1269"/>
                    <a:pt x="4838" y="1236"/>
                  </a:cubicBezTo>
                  <a:cubicBezTo>
                    <a:pt x="4800" y="1210"/>
                    <a:pt x="4761" y="1199"/>
                    <a:pt x="4725" y="1199"/>
                  </a:cubicBezTo>
                  <a:cubicBezTo>
                    <a:pt x="4666" y="1199"/>
                    <a:pt x="4612" y="1228"/>
                    <a:pt x="4571" y="1269"/>
                  </a:cubicBezTo>
                  <a:cubicBezTo>
                    <a:pt x="4538" y="1302"/>
                    <a:pt x="3003" y="3537"/>
                    <a:pt x="2203" y="4104"/>
                  </a:cubicBezTo>
                  <a:cubicBezTo>
                    <a:pt x="2102" y="3771"/>
                    <a:pt x="2336" y="2403"/>
                    <a:pt x="2603" y="1236"/>
                  </a:cubicBezTo>
                  <a:cubicBezTo>
                    <a:pt x="2636" y="1136"/>
                    <a:pt x="2603" y="1035"/>
                    <a:pt x="2503" y="1002"/>
                  </a:cubicBezTo>
                  <a:cubicBezTo>
                    <a:pt x="2466" y="990"/>
                    <a:pt x="2430" y="982"/>
                    <a:pt x="2395" y="982"/>
                  </a:cubicBezTo>
                  <a:cubicBezTo>
                    <a:pt x="2334" y="982"/>
                    <a:pt x="2278" y="1005"/>
                    <a:pt x="2236" y="1069"/>
                  </a:cubicBezTo>
                  <a:cubicBezTo>
                    <a:pt x="1802" y="1669"/>
                    <a:pt x="1002" y="2503"/>
                    <a:pt x="601" y="2570"/>
                  </a:cubicBezTo>
                  <a:cubicBezTo>
                    <a:pt x="601" y="2270"/>
                    <a:pt x="1102" y="1302"/>
                    <a:pt x="1736" y="335"/>
                  </a:cubicBezTo>
                  <a:cubicBezTo>
                    <a:pt x="1802" y="235"/>
                    <a:pt x="1769" y="101"/>
                    <a:pt x="1669" y="35"/>
                  </a:cubicBezTo>
                  <a:cubicBezTo>
                    <a:pt x="1633" y="11"/>
                    <a:pt x="1594" y="0"/>
                    <a:pt x="15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9"/>
            <p:cNvSpPr/>
            <p:nvPr/>
          </p:nvSpPr>
          <p:spPr>
            <a:xfrm>
              <a:off x="14494700" y="4841925"/>
              <a:ext cx="334425" cy="140450"/>
            </a:xfrm>
            <a:custGeom>
              <a:avLst/>
              <a:gdLst/>
              <a:ahLst/>
              <a:cxnLst/>
              <a:rect l="l" t="t" r="r" b="b"/>
              <a:pathLst>
                <a:path w="13377" h="5618" extrusionOk="0">
                  <a:moveTo>
                    <a:pt x="213" y="1"/>
                  </a:moveTo>
                  <a:cubicBezTo>
                    <a:pt x="186" y="1"/>
                    <a:pt x="159" y="5"/>
                    <a:pt x="133" y="13"/>
                  </a:cubicBezTo>
                  <a:cubicBezTo>
                    <a:pt x="33" y="80"/>
                    <a:pt x="0" y="213"/>
                    <a:pt x="67" y="313"/>
                  </a:cubicBezTo>
                  <a:cubicBezTo>
                    <a:pt x="100" y="380"/>
                    <a:pt x="934" y="1981"/>
                    <a:pt x="2969" y="3416"/>
                  </a:cubicBezTo>
                  <a:cubicBezTo>
                    <a:pt x="4503" y="4483"/>
                    <a:pt x="6938" y="5617"/>
                    <a:pt x="10508" y="5617"/>
                  </a:cubicBezTo>
                  <a:cubicBezTo>
                    <a:pt x="11342" y="5617"/>
                    <a:pt x="12242" y="5584"/>
                    <a:pt x="13176" y="5417"/>
                  </a:cubicBezTo>
                  <a:cubicBezTo>
                    <a:pt x="13276" y="5417"/>
                    <a:pt x="13376" y="5317"/>
                    <a:pt x="13343" y="5184"/>
                  </a:cubicBezTo>
                  <a:cubicBezTo>
                    <a:pt x="13343" y="5083"/>
                    <a:pt x="13243" y="5017"/>
                    <a:pt x="13109" y="5017"/>
                  </a:cubicBezTo>
                  <a:cubicBezTo>
                    <a:pt x="12186" y="5152"/>
                    <a:pt x="11321" y="5214"/>
                    <a:pt x="10513" y="5214"/>
                  </a:cubicBezTo>
                  <a:cubicBezTo>
                    <a:pt x="3173" y="5214"/>
                    <a:pt x="464" y="173"/>
                    <a:pt x="434" y="113"/>
                  </a:cubicBezTo>
                  <a:cubicBezTo>
                    <a:pt x="384" y="38"/>
                    <a:pt x="296" y="1"/>
                    <a:pt x="21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9"/>
            <p:cNvSpPr/>
            <p:nvPr/>
          </p:nvSpPr>
          <p:spPr>
            <a:xfrm>
              <a:off x="14083550" y="4229600"/>
              <a:ext cx="150150" cy="128150"/>
            </a:xfrm>
            <a:custGeom>
              <a:avLst/>
              <a:gdLst/>
              <a:ahLst/>
              <a:cxnLst/>
              <a:rect l="l" t="t" r="r" b="b"/>
              <a:pathLst>
                <a:path w="6006" h="5126" extrusionOk="0">
                  <a:moveTo>
                    <a:pt x="4083" y="1"/>
                  </a:moveTo>
                  <a:cubicBezTo>
                    <a:pt x="3167" y="1"/>
                    <a:pt x="1853" y="368"/>
                    <a:pt x="1168" y="589"/>
                  </a:cubicBezTo>
                  <a:cubicBezTo>
                    <a:pt x="1068" y="622"/>
                    <a:pt x="1002" y="756"/>
                    <a:pt x="1035" y="856"/>
                  </a:cubicBezTo>
                  <a:cubicBezTo>
                    <a:pt x="1063" y="938"/>
                    <a:pt x="1135" y="998"/>
                    <a:pt x="1234" y="998"/>
                  </a:cubicBezTo>
                  <a:cubicBezTo>
                    <a:pt x="1256" y="998"/>
                    <a:pt x="1278" y="995"/>
                    <a:pt x="1302" y="989"/>
                  </a:cubicBezTo>
                  <a:cubicBezTo>
                    <a:pt x="2469" y="632"/>
                    <a:pt x="3620" y="411"/>
                    <a:pt x="4218" y="411"/>
                  </a:cubicBezTo>
                  <a:cubicBezTo>
                    <a:pt x="4458" y="411"/>
                    <a:pt x="4609" y="446"/>
                    <a:pt x="4638" y="522"/>
                  </a:cubicBezTo>
                  <a:cubicBezTo>
                    <a:pt x="4671" y="756"/>
                    <a:pt x="3370" y="1390"/>
                    <a:pt x="1635" y="1857"/>
                  </a:cubicBezTo>
                  <a:cubicBezTo>
                    <a:pt x="1535" y="1890"/>
                    <a:pt x="1469" y="1990"/>
                    <a:pt x="1502" y="2090"/>
                  </a:cubicBezTo>
                  <a:cubicBezTo>
                    <a:pt x="1530" y="2201"/>
                    <a:pt x="1603" y="2265"/>
                    <a:pt x="1703" y="2265"/>
                  </a:cubicBezTo>
                  <a:cubicBezTo>
                    <a:pt x="1724" y="2265"/>
                    <a:pt x="1746" y="2263"/>
                    <a:pt x="1769" y="2257"/>
                  </a:cubicBezTo>
                  <a:cubicBezTo>
                    <a:pt x="2722" y="2003"/>
                    <a:pt x="3770" y="1816"/>
                    <a:pt x="4450" y="1816"/>
                  </a:cubicBezTo>
                  <a:cubicBezTo>
                    <a:pt x="4841" y="1816"/>
                    <a:pt x="5111" y="1877"/>
                    <a:pt x="5171" y="2023"/>
                  </a:cubicBezTo>
                  <a:cubicBezTo>
                    <a:pt x="4971" y="2424"/>
                    <a:pt x="3203" y="2991"/>
                    <a:pt x="2036" y="3258"/>
                  </a:cubicBezTo>
                  <a:cubicBezTo>
                    <a:pt x="1902" y="3291"/>
                    <a:pt x="1836" y="3391"/>
                    <a:pt x="1869" y="3491"/>
                  </a:cubicBezTo>
                  <a:cubicBezTo>
                    <a:pt x="1869" y="3602"/>
                    <a:pt x="1961" y="3666"/>
                    <a:pt x="2049" y="3666"/>
                  </a:cubicBezTo>
                  <a:cubicBezTo>
                    <a:pt x="2067" y="3666"/>
                    <a:pt x="2085" y="3664"/>
                    <a:pt x="2102" y="3658"/>
                  </a:cubicBezTo>
                  <a:cubicBezTo>
                    <a:pt x="2796" y="3561"/>
                    <a:pt x="3543" y="3503"/>
                    <a:pt x="4161" y="3503"/>
                  </a:cubicBezTo>
                  <a:cubicBezTo>
                    <a:pt x="4822" y="3503"/>
                    <a:pt x="5334" y="3569"/>
                    <a:pt x="5472" y="3725"/>
                  </a:cubicBezTo>
                  <a:cubicBezTo>
                    <a:pt x="5438" y="3791"/>
                    <a:pt x="5171" y="4092"/>
                    <a:pt x="4404" y="4358"/>
                  </a:cubicBezTo>
                  <a:cubicBezTo>
                    <a:pt x="3810" y="4581"/>
                    <a:pt x="3113" y="4721"/>
                    <a:pt x="2525" y="4721"/>
                  </a:cubicBezTo>
                  <a:cubicBezTo>
                    <a:pt x="2056" y="4721"/>
                    <a:pt x="1657" y="4632"/>
                    <a:pt x="1435" y="4425"/>
                  </a:cubicBezTo>
                  <a:cubicBezTo>
                    <a:pt x="501" y="3524"/>
                    <a:pt x="1002" y="1823"/>
                    <a:pt x="1002" y="1790"/>
                  </a:cubicBezTo>
                  <a:cubicBezTo>
                    <a:pt x="1035" y="1690"/>
                    <a:pt x="968" y="1556"/>
                    <a:pt x="868" y="1523"/>
                  </a:cubicBezTo>
                  <a:cubicBezTo>
                    <a:pt x="851" y="1517"/>
                    <a:pt x="832" y="1514"/>
                    <a:pt x="813" y="1514"/>
                  </a:cubicBezTo>
                  <a:cubicBezTo>
                    <a:pt x="724" y="1514"/>
                    <a:pt x="629" y="1574"/>
                    <a:pt x="601" y="1656"/>
                  </a:cubicBezTo>
                  <a:cubicBezTo>
                    <a:pt x="601" y="1757"/>
                    <a:pt x="1" y="3625"/>
                    <a:pt x="1135" y="4725"/>
                  </a:cubicBezTo>
                  <a:cubicBezTo>
                    <a:pt x="1469" y="5026"/>
                    <a:pt x="1969" y="5126"/>
                    <a:pt x="2536" y="5126"/>
                  </a:cubicBezTo>
                  <a:cubicBezTo>
                    <a:pt x="3704" y="5126"/>
                    <a:pt x="5138" y="4625"/>
                    <a:pt x="5638" y="4192"/>
                  </a:cubicBezTo>
                  <a:cubicBezTo>
                    <a:pt x="6005" y="3858"/>
                    <a:pt x="5872" y="3591"/>
                    <a:pt x="5805" y="3491"/>
                  </a:cubicBezTo>
                  <a:cubicBezTo>
                    <a:pt x="5538" y="3191"/>
                    <a:pt x="4871" y="3091"/>
                    <a:pt x="4104" y="3091"/>
                  </a:cubicBezTo>
                  <a:cubicBezTo>
                    <a:pt x="4771" y="2824"/>
                    <a:pt x="5405" y="2524"/>
                    <a:pt x="5538" y="2190"/>
                  </a:cubicBezTo>
                  <a:cubicBezTo>
                    <a:pt x="5605" y="2057"/>
                    <a:pt x="5605" y="1923"/>
                    <a:pt x="5538" y="1790"/>
                  </a:cubicBezTo>
                  <a:cubicBezTo>
                    <a:pt x="5391" y="1496"/>
                    <a:pt x="4934" y="1384"/>
                    <a:pt x="4372" y="1384"/>
                  </a:cubicBezTo>
                  <a:cubicBezTo>
                    <a:pt x="4295" y="1384"/>
                    <a:pt x="4217" y="1386"/>
                    <a:pt x="4137" y="1390"/>
                  </a:cubicBezTo>
                  <a:cubicBezTo>
                    <a:pt x="4571" y="1189"/>
                    <a:pt x="4904" y="956"/>
                    <a:pt x="5038" y="722"/>
                  </a:cubicBezTo>
                  <a:cubicBezTo>
                    <a:pt x="5071" y="589"/>
                    <a:pt x="5071" y="456"/>
                    <a:pt x="5038" y="356"/>
                  </a:cubicBezTo>
                  <a:cubicBezTo>
                    <a:pt x="4914" y="96"/>
                    <a:pt x="4550" y="1"/>
                    <a:pt x="40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9"/>
            <p:cNvSpPr/>
            <p:nvPr/>
          </p:nvSpPr>
          <p:spPr>
            <a:xfrm>
              <a:off x="14115250" y="4070175"/>
              <a:ext cx="127625" cy="460200"/>
            </a:xfrm>
            <a:custGeom>
              <a:avLst/>
              <a:gdLst/>
              <a:ahLst/>
              <a:cxnLst/>
              <a:rect l="l" t="t" r="r" b="b"/>
              <a:pathLst>
                <a:path w="5105" h="18408" extrusionOk="0">
                  <a:moveTo>
                    <a:pt x="223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61"/>
                    <a:pt x="1" y="195"/>
                    <a:pt x="34" y="295"/>
                  </a:cubicBezTo>
                  <a:cubicBezTo>
                    <a:pt x="67" y="395"/>
                    <a:pt x="5104" y="12403"/>
                    <a:pt x="834" y="18074"/>
                  </a:cubicBezTo>
                  <a:cubicBezTo>
                    <a:pt x="768" y="18174"/>
                    <a:pt x="801" y="18308"/>
                    <a:pt x="868" y="18374"/>
                  </a:cubicBezTo>
                  <a:cubicBezTo>
                    <a:pt x="935" y="18408"/>
                    <a:pt x="968" y="18408"/>
                    <a:pt x="1001" y="18408"/>
                  </a:cubicBezTo>
                  <a:cubicBezTo>
                    <a:pt x="1068" y="18408"/>
                    <a:pt x="1135" y="18408"/>
                    <a:pt x="1168" y="18341"/>
                  </a:cubicBezTo>
                  <a:cubicBezTo>
                    <a:pt x="3503" y="15239"/>
                    <a:pt x="3169" y="10469"/>
                    <a:pt x="2469" y="6966"/>
                  </a:cubicBezTo>
                  <a:cubicBezTo>
                    <a:pt x="1735" y="3230"/>
                    <a:pt x="434" y="161"/>
                    <a:pt x="401" y="128"/>
                  </a:cubicBezTo>
                  <a:cubicBezTo>
                    <a:pt x="377" y="56"/>
                    <a:pt x="301" y="1"/>
                    <a:pt x="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9"/>
            <p:cNvSpPr/>
            <p:nvPr/>
          </p:nvSpPr>
          <p:spPr>
            <a:xfrm>
              <a:off x="14459675" y="4498575"/>
              <a:ext cx="422825" cy="313975"/>
            </a:xfrm>
            <a:custGeom>
              <a:avLst/>
              <a:gdLst/>
              <a:ahLst/>
              <a:cxnLst/>
              <a:rect l="l" t="t" r="r" b="b"/>
              <a:pathLst>
                <a:path w="16913" h="12559" extrusionOk="0">
                  <a:moveTo>
                    <a:pt x="12624" y="0"/>
                  </a:moveTo>
                  <a:cubicBezTo>
                    <a:pt x="7850" y="0"/>
                    <a:pt x="734" y="104"/>
                    <a:pt x="734" y="104"/>
                  </a:cubicBezTo>
                  <a:cubicBezTo>
                    <a:pt x="0" y="638"/>
                    <a:pt x="1268" y="12279"/>
                    <a:pt x="2001" y="12513"/>
                  </a:cubicBezTo>
                  <a:cubicBezTo>
                    <a:pt x="2096" y="12545"/>
                    <a:pt x="2427" y="12558"/>
                    <a:pt x="2928" y="12558"/>
                  </a:cubicBezTo>
                  <a:cubicBezTo>
                    <a:pt x="6121" y="12558"/>
                    <a:pt x="16243" y="11995"/>
                    <a:pt x="16445" y="11879"/>
                  </a:cubicBezTo>
                  <a:cubicBezTo>
                    <a:pt x="16679" y="11712"/>
                    <a:pt x="16912" y="338"/>
                    <a:pt x="16845" y="104"/>
                  </a:cubicBezTo>
                  <a:cubicBezTo>
                    <a:pt x="16812" y="26"/>
                    <a:pt x="15011" y="0"/>
                    <a:pt x="12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9"/>
            <p:cNvSpPr/>
            <p:nvPr/>
          </p:nvSpPr>
          <p:spPr>
            <a:xfrm>
              <a:off x="14501350" y="4271150"/>
              <a:ext cx="350475" cy="269225"/>
            </a:xfrm>
            <a:custGeom>
              <a:avLst/>
              <a:gdLst/>
              <a:ahLst/>
              <a:cxnLst/>
              <a:rect l="l" t="t" r="r" b="b"/>
              <a:pathLst>
                <a:path w="14019" h="10769" extrusionOk="0">
                  <a:moveTo>
                    <a:pt x="6895" y="1"/>
                  </a:moveTo>
                  <a:cubicBezTo>
                    <a:pt x="6348" y="1"/>
                    <a:pt x="5783" y="65"/>
                    <a:pt x="5205" y="195"/>
                  </a:cubicBezTo>
                  <a:cubicBezTo>
                    <a:pt x="334" y="1295"/>
                    <a:pt x="1" y="10769"/>
                    <a:pt x="1" y="10769"/>
                  </a:cubicBezTo>
                  <a:lnTo>
                    <a:pt x="2202" y="10369"/>
                  </a:lnTo>
                  <a:cubicBezTo>
                    <a:pt x="2202" y="10369"/>
                    <a:pt x="3404" y="2144"/>
                    <a:pt x="6763" y="2144"/>
                  </a:cubicBezTo>
                  <a:cubicBezTo>
                    <a:pt x="6854" y="2144"/>
                    <a:pt x="6946" y="2150"/>
                    <a:pt x="7039" y="2163"/>
                  </a:cubicBezTo>
                  <a:cubicBezTo>
                    <a:pt x="11776" y="2796"/>
                    <a:pt x="10742" y="10135"/>
                    <a:pt x="10742" y="10135"/>
                  </a:cubicBezTo>
                  <a:lnTo>
                    <a:pt x="13577" y="9902"/>
                  </a:lnTo>
                  <a:cubicBezTo>
                    <a:pt x="14019" y="3576"/>
                    <a:pt x="10982" y="1"/>
                    <a:pt x="6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9"/>
            <p:cNvSpPr/>
            <p:nvPr/>
          </p:nvSpPr>
          <p:spPr>
            <a:xfrm>
              <a:off x="14690675" y="4239925"/>
              <a:ext cx="152625" cy="133675"/>
            </a:xfrm>
            <a:custGeom>
              <a:avLst/>
              <a:gdLst/>
              <a:ahLst/>
              <a:cxnLst/>
              <a:rect l="l" t="t" r="r" b="b"/>
              <a:pathLst>
                <a:path w="6105" h="5347" extrusionOk="0">
                  <a:moveTo>
                    <a:pt x="3491" y="1"/>
                  </a:moveTo>
                  <a:cubicBezTo>
                    <a:pt x="3472" y="1"/>
                    <a:pt x="3454" y="3"/>
                    <a:pt x="3436" y="9"/>
                  </a:cubicBezTo>
                  <a:cubicBezTo>
                    <a:pt x="2468" y="410"/>
                    <a:pt x="200" y="1344"/>
                    <a:pt x="33" y="1944"/>
                  </a:cubicBezTo>
                  <a:cubicBezTo>
                    <a:pt x="0" y="2044"/>
                    <a:pt x="33" y="2144"/>
                    <a:pt x="100" y="2244"/>
                  </a:cubicBezTo>
                  <a:cubicBezTo>
                    <a:pt x="234" y="2397"/>
                    <a:pt x="552" y="2451"/>
                    <a:pt x="962" y="2451"/>
                  </a:cubicBezTo>
                  <a:cubicBezTo>
                    <a:pt x="1270" y="2451"/>
                    <a:pt x="1630" y="2421"/>
                    <a:pt x="2001" y="2378"/>
                  </a:cubicBezTo>
                  <a:lnTo>
                    <a:pt x="2001" y="2378"/>
                  </a:lnTo>
                  <a:cubicBezTo>
                    <a:pt x="1001" y="2845"/>
                    <a:pt x="500" y="3212"/>
                    <a:pt x="500" y="3478"/>
                  </a:cubicBezTo>
                  <a:cubicBezTo>
                    <a:pt x="500" y="3545"/>
                    <a:pt x="534" y="3712"/>
                    <a:pt x="767" y="3812"/>
                  </a:cubicBezTo>
                  <a:cubicBezTo>
                    <a:pt x="889" y="3861"/>
                    <a:pt x="1065" y="3892"/>
                    <a:pt x="1268" y="3892"/>
                  </a:cubicBezTo>
                  <a:cubicBezTo>
                    <a:pt x="1343" y="3892"/>
                    <a:pt x="1421" y="3888"/>
                    <a:pt x="1501" y="3879"/>
                  </a:cubicBezTo>
                  <a:lnTo>
                    <a:pt x="1501" y="3879"/>
                  </a:lnTo>
                  <a:cubicBezTo>
                    <a:pt x="1134" y="4079"/>
                    <a:pt x="867" y="4312"/>
                    <a:pt x="801" y="4546"/>
                  </a:cubicBezTo>
                  <a:cubicBezTo>
                    <a:pt x="801" y="4613"/>
                    <a:pt x="801" y="4813"/>
                    <a:pt x="1001" y="4979"/>
                  </a:cubicBezTo>
                  <a:cubicBezTo>
                    <a:pt x="1334" y="5180"/>
                    <a:pt x="2001" y="5346"/>
                    <a:pt x="2769" y="5346"/>
                  </a:cubicBezTo>
                  <a:cubicBezTo>
                    <a:pt x="3536" y="5346"/>
                    <a:pt x="4403" y="5180"/>
                    <a:pt x="5004" y="4713"/>
                  </a:cubicBezTo>
                  <a:cubicBezTo>
                    <a:pt x="5571" y="4312"/>
                    <a:pt x="6104" y="3512"/>
                    <a:pt x="5604" y="2044"/>
                  </a:cubicBezTo>
                  <a:cubicBezTo>
                    <a:pt x="5577" y="1962"/>
                    <a:pt x="5481" y="1902"/>
                    <a:pt x="5393" y="1902"/>
                  </a:cubicBezTo>
                  <a:cubicBezTo>
                    <a:pt x="5374" y="1902"/>
                    <a:pt x="5355" y="1905"/>
                    <a:pt x="5337" y="1911"/>
                  </a:cubicBezTo>
                  <a:cubicBezTo>
                    <a:pt x="5237" y="1944"/>
                    <a:pt x="5170" y="2077"/>
                    <a:pt x="5204" y="2177"/>
                  </a:cubicBezTo>
                  <a:cubicBezTo>
                    <a:pt x="5537" y="3178"/>
                    <a:pt x="5404" y="3912"/>
                    <a:pt x="4770" y="4379"/>
                  </a:cubicBezTo>
                  <a:cubicBezTo>
                    <a:pt x="4236" y="4779"/>
                    <a:pt x="3469" y="4921"/>
                    <a:pt x="2781" y="4921"/>
                  </a:cubicBezTo>
                  <a:cubicBezTo>
                    <a:pt x="2093" y="4921"/>
                    <a:pt x="1484" y="4779"/>
                    <a:pt x="1268" y="4613"/>
                  </a:cubicBezTo>
                  <a:lnTo>
                    <a:pt x="1234" y="4613"/>
                  </a:lnTo>
                  <a:cubicBezTo>
                    <a:pt x="1268" y="4379"/>
                    <a:pt x="2302" y="3912"/>
                    <a:pt x="3569" y="3512"/>
                  </a:cubicBezTo>
                  <a:cubicBezTo>
                    <a:pt x="4003" y="3378"/>
                    <a:pt x="4336" y="3278"/>
                    <a:pt x="4437" y="3245"/>
                  </a:cubicBezTo>
                  <a:cubicBezTo>
                    <a:pt x="4537" y="3212"/>
                    <a:pt x="4603" y="3111"/>
                    <a:pt x="4570" y="3011"/>
                  </a:cubicBezTo>
                  <a:cubicBezTo>
                    <a:pt x="4537" y="2878"/>
                    <a:pt x="4437" y="2845"/>
                    <a:pt x="4336" y="2845"/>
                  </a:cubicBezTo>
                  <a:cubicBezTo>
                    <a:pt x="4103" y="2911"/>
                    <a:pt x="3769" y="3011"/>
                    <a:pt x="3436" y="3111"/>
                  </a:cubicBezTo>
                  <a:cubicBezTo>
                    <a:pt x="2753" y="3303"/>
                    <a:pt x="1891" y="3471"/>
                    <a:pt x="1309" y="3471"/>
                  </a:cubicBezTo>
                  <a:cubicBezTo>
                    <a:pt x="1179" y="3471"/>
                    <a:pt x="1064" y="3463"/>
                    <a:pt x="967" y="3445"/>
                  </a:cubicBezTo>
                  <a:cubicBezTo>
                    <a:pt x="1301" y="3111"/>
                    <a:pt x="2802" y="2411"/>
                    <a:pt x="4136" y="1911"/>
                  </a:cubicBezTo>
                  <a:cubicBezTo>
                    <a:pt x="4236" y="1877"/>
                    <a:pt x="4303" y="1744"/>
                    <a:pt x="4270" y="1644"/>
                  </a:cubicBezTo>
                  <a:cubicBezTo>
                    <a:pt x="4242" y="1561"/>
                    <a:pt x="4147" y="1502"/>
                    <a:pt x="4058" y="1502"/>
                  </a:cubicBezTo>
                  <a:cubicBezTo>
                    <a:pt x="4039" y="1502"/>
                    <a:pt x="4021" y="1504"/>
                    <a:pt x="4003" y="1510"/>
                  </a:cubicBezTo>
                  <a:cubicBezTo>
                    <a:pt x="2706" y="1854"/>
                    <a:pt x="1451" y="2052"/>
                    <a:pt x="821" y="2052"/>
                  </a:cubicBezTo>
                  <a:cubicBezTo>
                    <a:pt x="657" y="2052"/>
                    <a:pt x="536" y="2038"/>
                    <a:pt x="467" y="2011"/>
                  </a:cubicBezTo>
                  <a:cubicBezTo>
                    <a:pt x="701" y="1677"/>
                    <a:pt x="2202" y="943"/>
                    <a:pt x="3569" y="410"/>
                  </a:cubicBezTo>
                  <a:cubicBezTo>
                    <a:pt x="3703" y="376"/>
                    <a:pt x="3736" y="243"/>
                    <a:pt x="3703" y="143"/>
                  </a:cubicBezTo>
                  <a:cubicBezTo>
                    <a:pt x="3675" y="60"/>
                    <a:pt x="3580" y="1"/>
                    <a:pt x="34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9"/>
            <p:cNvSpPr/>
            <p:nvPr/>
          </p:nvSpPr>
          <p:spPr>
            <a:xfrm>
              <a:off x="14541400" y="363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0850" cap="rnd" cmpd="sng">
              <a:solidFill>
                <a:srgbClr val="261D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9"/>
            <p:cNvSpPr/>
            <p:nvPr/>
          </p:nvSpPr>
          <p:spPr>
            <a:xfrm>
              <a:off x="14895800" y="3926375"/>
              <a:ext cx="32550" cy="41100"/>
            </a:xfrm>
            <a:custGeom>
              <a:avLst/>
              <a:gdLst/>
              <a:ahLst/>
              <a:cxnLst/>
              <a:rect l="l" t="t" r="r" b="b"/>
              <a:pathLst>
                <a:path w="1302" h="1644" extrusionOk="0">
                  <a:moveTo>
                    <a:pt x="1048" y="0"/>
                  </a:moveTo>
                  <a:cubicBezTo>
                    <a:pt x="960" y="0"/>
                    <a:pt x="868" y="65"/>
                    <a:pt x="868" y="176"/>
                  </a:cubicBezTo>
                  <a:cubicBezTo>
                    <a:pt x="735" y="576"/>
                    <a:pt x="468" y="1210"/>
                    <a:pt x="201" y="1243"/>
                  </a:cubicBezTo>
                  <a:cubicBezTo>
                    <a:pt x="68" y="1277"/>
                    <a:pt x="1" y="1377"/>
                    <a:pt x="34" y="1477"/>
                  </a:cubicBezTo>
                  <a:cubicBezTo>
                    <a:pt x="34" y="1577"/>
                    <a:pt x="134" y="1643"/>
                    <a:pt x="234" y="1643"/>
                  </a:cubicBezTo>
                  <a:lnTo>
                    <a:pt x="268" y="1643"/>
                  </a:lnTo>
                  <a:cubicBezTo>
                    <a:pt x="902" y="1543"/>
                    <a:pt x="1235" y="409"/>
                    <a:pt x="1268" y="276"/>
                  </a:cubicBezTo>
                  <a:cubicBezTo>
                    <a:pt x="1302" y="142"/>
                    <a:pt x="1235" y="42"/>
                    <a:pt x="1102" y="9"/>
                  </a:cubicBezTo>
                  <a:cubicBezTo>
                    <a:pt x="1084" y="3"/>
                    <a:pt x="1066" y="0"/>
                    <a:pt x="10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9"/>
            <p:cNvSpPr/>
            <p:nvPr/>
          </p:nvSpPr>
          <p:spPr>
            <a:xfrm>
              <a:off x="14939175" y="3898850"/>
              <a:ext cx="32550" cy="41100"/>
            </a:xfrm>
            <a:custGeom>
              <a:avLst/>
              <a:gdLst/>
              <a:ahLst/>
              <a:cxnLst/>
              <a:rect l="l" t="t" r="r" b="b"/>
              <a:pathLst>
                <a:path w="1302" h="1644" extrusionOk="0">
                  <a:moveTo>
                    <a:pt x="1067" y="0"/>
                  </a:moveTo>
                  <a:cubicBezTo>
                    <a:pt x="968" y="0"/>
                    <a:pt x="895" y="60"/>
                    <a:pt x="868" y="143"/>
                  </a:cubicBezTo>
                  <a:cubicBezTo>
                    <a:pt x="768" y="576"/>
                    <a:pt x="467" y="1177"/>
                    <a:pt x="201" y="1243"/>
                  </a:cubicBezTo>
                  <a:cubicBezTo>
                    <a:pt x="101" y="1277"/>
                    <a:pt x="0" y="1377"/>
                    <a:pt x="34" y="1477"/>
                  </a:cubicBezTo>
                  <a:cubicBezTo>
                    <a:pt x="67" y="1577"/>
                    <a:pt x="134" y="1644"/>
                    <a:pt x="234" y="1644"/>
                  </a:cubicBezTo>
                  <a:lnTo>
                    <a:pt x="267" y="1644"/>
                  </a:lnTo>
                  <a:cubicBezTo>
                    <a:pt x="934" y="1544"/>
                    <a:pt x="1235" y="409"/>
                    <a:pt x="1268" y="276"/>
                  </a:cubicBezTo>
                  <a:cubicBezTo>
                    <a:pt x="1301" y="143"/>
                    <a:pt x="1235" y="43"/>
                    <a:pt x="1135" y="9"/>
                  </a:cubicBezTo>
                  <a:cubicBezTo>
                    <a:pt x="1111" y="3"/>
                    <a:pt x="1088" y="0"/>
                    <a:pt x="10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9"/>
            <p:cNvSpPr/>
            <p:nvPr/>
          </p:nvSpPr>
          <p:spPr>
            <a:xfrm>
              <a:off x="14876625" y="3992250"/>
              <a:ext cx="31725" cy="41100"/>
            </a:xfrm>
            <a:custGeom>
              <a:avLst/>
              <a:gdLst/>
              <a:ahLst/>
              <a:cxnLst/>
              <a:rect l="l" t="t" r="r" b="b"/>
              <a:pathLst>
                <a:path w="1269" h="1644" extrusionOk="0">
                  <a:moveTo>
                    <a:pt x="1046" y="0"/>
                  </a:moveTo>
                  <a:cubicBezTo>
                    <a:pt x="957" y="0"/>
                    <a:pt x="862" y="60"/>
                    <a:pt x="835" y="143"/>
                  </a:cubicBezTo>
                  <a:cubicBezTo>
                    <a:pt x="735" y="576"/>
                    <a:pt x="468" y="1177"/>
                    <a:pt x="167" y="1243"/>
                  </a:cubicBezTo>
                  <a:cubicBezTo>
                    <a:pt x="67" y="1243"/>
                    <a:pt x="1" y="1377"/>
                    <a:pt x="1" y="1477"/>
                  </a:cubicBezTo>
                  <a:cubicBezTo>
                    <a:pt x="34" y="1577"/>
                    <a:pt x="134" y="1644"/>
                    <a:pt x="234" y="1644"/>
                  </a:cubicBezTo>
                  <a:lnTo>
                    <a:pt x="268" y="1644"/>
                  </a:lnTo>
                  <a:cubicBezTo>
                    <a:pt x="901" y="1510"/>
                    <a:pt x="1202" y="376"/>
                    <a:pt x="1235" y="243"/>
                  </a:cubicBezTo>
                  <a:cubicBezTo>
                    <a:pt x="1268" y="143"/>
                    <a:pt x="1202" y="43"/>
                    <a:pt x="1101" y="9"/>
                  </a:cubicBezTo>
                  <a:cubicBezTo>
                    <a:pt x="1084" y="3"/>
                    <a:pt x="1065" y="0"/>
                    <a:pt x="10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9"/>
            <p:cNvSpPr/>
            <p:nvPr/>
          </p:nvSpPr>
          <p:spPr>
            <a:xfrm>
              <a:off x="14829100" y="4037275"/>
              <a:ext cx="32550" cy="41100"/>
            </a:xfrm>
            <a:custGeom>
              <a:avLst/>
              <a:gdLst/>
              <a:ahLst/>
              <a:cxnLst/>
              <a:rect l="l" t="t" r="r" b="b"/>
              <a:pathLst>
                <a:path w="1302" h="1644" extrusionOk="0">
                  <a:moveTo>
                    <a:pt x="1048" y="1"/>
                  </a:moveTo>
                  <a:cubicBezTo>
                    <a:pt x="968" y="1"/>
                    <a:pt x="895" y="61"/>
                    <a:pt x="868" y="143"/>
                  </a:cubicBezTo>
                  <a:cubicBezTo>
                    <a:pt x="768" y="577"/>
                    <a:pt x="467" y="1177"/>
                    <a:pt x="200" y="1210"/>
                  </a:cubicBezTo>
                  <a:cubicBezTo>
                    <a:pt x="100" y="1244"/>
                    <a:pt x="0" y="1344"/>
                    <a:pt x="34" y="1477"/>
                  </a:cubicBezTo>
                  <a:cubicBezTo>
                    <a:pt x="67" y="1577"/>
                    <a:pt x="134" y="1644"/>
                    <a:pt x="234" y="1644"/>
                  </a:cubicBezTo>
                  <a:lnTo>
                    <a:pt x="267" y="1644"/>
                  </a:lnTo>
                  <a:cubicBezTo>
                    <a:pt x="901" y="1511"/>
                    <a:pt x="1235" y="376"/>
                    <a:pt x="1268" y="243"/>
                  </a:cubicBezTo>
                  <a:cubicBezTo>
                    <a:pt x="1301" y="143"/>
                    <a:pt x="1235" y="9"/>
                    <a:pt x="1101" y="9"/>
                  </a:cubicBezTo>
                  <a:cubicBezTo>
                    <a:pt x="1083" y="4"/>
                    <a:pt x="1066" y="1"/>
                    <a:pt x="104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9"/>
            <p:cNvSpPr/>
            <p:nvPr/>
          </p:nvSpPr>
          <p:spPr>
            <a:xfrm>
              <a:off x="14837425" y="3956400"/>
              <a:ext cx="32550" cy="41100"/>
            </a:xfrm>
            <a:custGeom>
              <a:avLst/>
              <a:gdLst/>
              <a:ahLst/>
              <a:cxnLst/>
              <a:rect l="l" t="t" r="r" b="b"/>
              <a:pathLst>
                <a:path w="1302" h="1644" extrusionOk="0">
                  <a:moveTo>
                    <a:pt x="1048" y="0"/>
                  </a:moveTo>
                  <a:cubicBezTo>
                    <a:pt x="960" y="0"/>
                    <a:pt x="868" y="65"/>
                    <a:pt x="868" y="176"/>
                  </a:cubicBezTo>
                  <a:cubicBezTo>
                    <a:pt x="735" y="576"/>
                    <a:pt x="468" y="1210"/>
                    <a:pt x="201" y="1243"/>
                  </a:cubicBezTo>
                  <a:cubicBezTo>
                    <a:pt x="68" y="1276"/>
                    <a:pt x="1" y="1376"/>
                    <a:pt x="34" y="1477"/>
                  </a:cubicBezTo>
                  <a:cubicBezTo>
                    <a:pt x="34" y="1577"/>
                    <a:pt x="134" y="1643"/>
                    <a:pt x="234" y="1643"/>
                  </a:cubicBezTo>
                  <a:lnTo>
                    <a:pt x="268" y="1643"/>
                  </a:lnTo>
                  <a:cubicBezTo>
                    <a:pt x="902" y="1543"/>
                    <a:pt x="1235" y="409"/>
                    <a:pt x="1268" y="276"/>
                  </a:cubicBezTo>
                  <a:cubicBezTo>
                    <a:pt x="1302" y="142"/>
                    <a:pt x="1235" y="42"/>
                    <a:pt x="1102" y="9"/>
                  </a:cubicBezTo>
                  <a:cubicBezTo>
                    <a:pt x="1084" y="3"/>
                    <a:pt x="1066" y="0"/>
                    <a:pt x="10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9"/>
            <p:cNvSpPr/>
            <p:nvPr/>
          </p:nvSpPr>
          <p:spPr>
            <a:xfrm>
              <a:off x="14918325" y="3864050"/>
              <a:ext cx="25875" cy="45050"/>
            </a:xfrm>
            <a:custGeom>
              <a:avLst/>
              <a:gdLst/>
              <a:ahLst/>
              <a:cxnLst/>
              <a:rect l="l" t="t" r="r" b="b"/>
              <a:pathLst>
                <a:path w="1035" h="1802" extrusionOk="0">
                  <a:moveTo>
                    <a:pt x="801" y="0"/>
                  </a:moveTo>
                  <a:cubicBezTo>
                    <a:pt x="701" y="0"/>
                    <a:pt x="601" y="67"/>
                    <a:pt x="601" y="200"/>
                  </a:cubicBezTo>
                  <a:cubicBezTo>
                    <a:pt x="568" y="534"/>
                    <a:pt x="434" y="1268"/>
                    <a:pt x="167" y="1368"/>
                  </a:cubicBezTo>
                  <a:cubicBezTo>
                    <a:pt x="34" y="1435"/>
                    <a:pt x="1" y="1535"/>
                    <a:pt x="34" y="1668"/>
                  </a:cubicBezTo>
                  <a:cubicBezTo>
                    <a:pt x="67" y="1735"/>
                    <a:pt x="134" y="1801"/>
                    <a:pt x="234" y="1801"/>
                  </a:cubicBezTo>
                  <a:cubicBezTo>
                    <a:pt x="267" y="1801"/>
                    <a:pt x="267" y="1768"/>
                    <a:pt x="301" y="1768"/>
                  </a:cubicBezTo>
                  <a:cubicBezTo>
                    <a:pt x="901" y="1535"/>
                    <a:pt x="1001" y="367"/>
                    <a:pt x="1001" y="234"/>
                  </a:cubicBezTo>
                  <a:cubicBezTo>
                    <a:pt x="1035" y="100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9"/>
            <p:cNvSpPr/>
            <p:nvPr/>
          </p:nvSpPr>
          <p:spPr>
            <a:xfrm>
              <a:off x="13956725" y="3880850"/>
              <a:ext cx="271600" cy="233400"/>
            </a:xfrm>
            <a:custGeom>
              <a:avLst/>
              <a:gdLst/>
              <a:ahLst/>
              <a:cxnLst/>
              <a:rect l="l" t="t" r="r" b="b"/>
              <a:pathLst>
                <a:path w="10864" h="9336" extrusionOk="0">
                  <a:moveTo>
                    <a:pt x="5804" y="0"/>
                  </a:moveTo>
                  <a:cubicBezTo>
                    <a:pt x="4515" y="0"/>
                    <a:pt x="3993" y="695"/>
                    <a:pt x="3809" y="1461"/>
                  </a:cubicBezTo>
                  <a:lnTo>
                    <a:pt x="3809" y="1461"/>
                  </a:lnTo>
                  <a:cubicBezTo>
                    <a:pt x="3715" y="1436"/>
                    <a:pt x="3614" y="1415"/>
                    <a:pt x="3506" y="1396"/>
                  </a:cubicBezTo>
                  <a:cubicBezTo>
                    <a:pt x="3349" y="1368"/>
                    <a:pt x="3198" y="1354"/>
                    <a:pt x="3054" y="1354"/>
                  </a:cubicBezTo>
                  <a:cubicBezTo>
                    <a:pt x="506" y="1354"/>
                    <a:pt x="0" y="5608"/>
                    <a:pt x="1705" y="6934"/>
                  </a:cubicBezTo>
                  <a:cubicBezTo>
                    <a:pt x="2150" y="7271"/>
                    <a:pt x="2570" y="7400"/>
                    <a:pt x="2933" y="7400"/>
                  </a:cubicBezTo>
                  <a:cubicBezTo>
                    <a:pt x="2951" y="7400"/>
                    <a:pt x="2968" y="7399"/>
                    <a:pt x="2985" y="7399"/>
                  </a:cubicBezTo>
                  <a:lnTo>
                    <a:pt x="2985" y="7399"/>
                  </a:lnTo>
                  <a:cubicBezTo>
                    <a:pt x="3116" y="8294"/>
                    <a:pt x="3894" y="9335"/>
                    <a:pt x="5608" y="9335"/>
                  </a:cubicBezTo>
                  <a:cubicBezTo>
                    <a:pt x="7704" y="9335"/>
                    <a:pt x="7881" y="8165"/>
                    <a:pt x="7672" y="7163"/>
                  </a:cubicBezTo>
                  <a:lnTo>
                    <a:pt x="7672" y="7163"/>
                  </a:lnTo>
                  <a:cubicBezTo>
                    <a:pt x="7845" y="7208"/>
                    <a:pt x="8045" y="7243"/>
                    <a:pt x="8276" y="7267"/>
                  </a:cubicBezTo>
                  <a:cubicBezTo>
                    <a:pt x="8362" y="7276"/>
                    <a:pt x="8445" y="7280"/>
                    <a:pt x="8524" y="7280"/>
                  </a:cubicBezTo>
                  <a:cubicBezTo>
                    <a:pt x="10864" y="7280"/>
                    <a:pt x="10638" y="3608"/>
                    <a:pt x="9477" y="2931"/>
                  </a:cubicBezTo>
                  <a:cubicBezTo>
                    <a:pt x="9235" y="2796"/>
                    <a:pt x="8969" y="2740"/>
                    <a:pt x="8707" y="2740"/>
                  </a:cubicBezTo>
                  <a:cubicBezTo>
                    <a:pt x="8634" y="2740"/>
                    <a:pt x="8561" y="2745"/>
                    <a:pt x="8489" y="2753"/>
                  </a:cubicBezTo>
                  <a:lnTo>
                    <a:pt x="8489" y="2753"/>
                  </a:lnTo>
                  <a:cubicBezTo>
                    <a:pt x="8566" y="1714"/>
                    <a:pt x="8111" y="361"/>
                    <a:pt x="6708" y="95"/>
                  </a:cubicBezTo>
                  <a:cubicBezTo>
                    <a:pt x="6372" y="30"/>
                    <a:pt x="6071" y="0"/>
                    <a:pt x="58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9"/>
            <p:cNvSpPr/>
            <p:nvPr/>
          </p:nvSpPr>
          <p:spPr>
            <a:xfrm>
              <a:off x="14034350" y="3956600"/>
              <a:ext cx="61750" cy="33400"/>
            </a:xfrm>
            <a:custGeom>
              <a:avLst/>
              <a:gdLst/>
              <a:ahLst/>
              <a:cxnLst/>
              <a:rect l="l" t="t" r="r" b="b"/>
              <a:pathLst>
                <a:path w="2470" h="1336" extrusionOk="0">
                  <a:moveTo>
                    <a:pt x="268" y="1"/>
                  </a:moveTo>
                  <a:cubicBezTo>
                    <a:pt x="168" y="1"/>
                    <a:pt x="34" y="68"/>
                    <a:pt x="34" y="168"/>
                  </a:cubicBezTo>
                  <a:cubicBezTo>
                    <a:pt x="1" y="268"/>
                    <a:pt x="68" y="401"/>
                    <a:pt x="168" y="434"/>
                  </a:cubicBezTo>
                  <a:cubicBezTo>
                    <a:pt x="801" y="568"/>
                    <a:pt x="1836" y="901"/>
                    <a:pt x="2069" y="1235"/>
                  </a:cubicBezTo>
                  <a:cubicBezTo>
                    <a:pt x="2102" y="1302"/>
                    <a:pt x="2169" y="1335"/>
                    <a:pt x="2236" y="1335"/>
                  </a:cubicBezTo>
                  <a:cubicBezTo>
                    <a:pt x="2269" y="1335"/>
                    <a:pt x="2303" y="1302"/>
                    <a:pt x="2336" y="1302"/>
                  </a:cubicBezTo>
                  <a:cubicBezTo>
                    <a:pt x="2436" y="1235"/>
                    <a:pt x="2469" y="1102"/>
                    <a:pt x="2403" y="1002"/>
                  </a:cubicBezTo>
                  <a:cubicBezTo>
                    <a:pt x="2036" y="434"/>
                    <a:pt x="435" y="68"/>
                    <a:pt x="2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9"/>
            <p:cNvSpPr/>
            <p:nvPr/>
          </p:nvSpPr>
          <p:spPr>
            <a:xfrm>
              <a:off x="14066050" y="3933350"/>
              <a:ext cx="31725" cy="39950"/>
            </a:xfrm>
            <a:custGeom>
              <a:avLst/>
              <a:gdLst/>
              <a:ahLst/>
              <a:cxnLst/>
              <a:rect l="l" t="t" r="r" b="b"/>
              <a:pathLst>
                <a:path w="1269" h="1598" extrusionOk="0">
                  <a:moveTo>
                    <a:pt x="221" y="0"/>
                  </a:moveTo>
                  <a:cubicBezTo>
                    <a:pt x="160" y="0"/>
                    <a:pt x="104" y="27"/>
                    <a:pt x="67" y="64"/>
                  </a:cubicBezTo>
                  <a:cubicBezTo>
                    <a:pt x="0" y="164"/>
                    <a:pt x="0" y="297"/>
                    <a:pt x="67" y="364"/>
                  </a:cubicBezTo>
                  <a:cubicBezTo>
                    <a:pt x="267" y="531"/>
                    <a:pt x="734" y="1031"/>
                    <a:pt x="834" y="1431"/>
                  </a:cubicBezTo>
                  <a:cubicBezTo>
                    <a:pt x="868" y="1531"/>
                    <a:pt x="934" y="1598"/>
                    <a:pt x="1035" y="1598"/>
                  </a:cubicBezTo>
                  <a:lnTo>
                    <a:pt x="1068" y="1598"/>
                  </a:lnTo>
                  <a:cubicBezTo>
                    <a:pt x="1201" y="1565"/>
                    <a:pt x="1268" y="1465"/>
                    <a:pt x="1235" y="1364"/>
                  </a:cubicBezTo>
                  <a:cubicBezTo>
                    <a:pt x="1101" y="731"/>
                    <a:pt x="401" y="97"/>
                    <a:pt x="367" y="64"/>
                  </a:cubicBezTo>
                  <a:cubicBezTo>
                    <a:pt x="322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9"/>
            <p:cNvSpPr/>
            <p:nvPr/>
          </p:nvSpPr>
          <p:spPr>
            <a:xfrm>
              <a:off x="14098575" y="3922950"/>
              <a:ext cx="24200" cy="58700"/>
            </a:xfrm>
            <a:custGeom>
              <a:avLst/>
              <a:gdLst/>
              <a:ahLst/>
              <a:cxnLst/>
              <a:rect l="l" t="t" r="r" b="b"/>
              <a:pathLst>
                <a:path w="968" h="2348" extrusionOk="0">
                  <a:moveTo>
                    <a:pt x="537" y="0"/>
                  </a:moveTo>
                  <a:cubicBezTo>
                    <a:pt x="515" y="0"/>
                    <a:pt x="491" y="5"/>
                    <a:pt x="467" y="13"/>
                  </a:cubicBezTo>
                  <a:cubicBezTo>
                    <a:pt x="334" y="46"/>
                    <a:pt x="301" y="146"/>
                    <a:pt x="334" y="279"/>
                  </a:cubicBezTo>
                  <a:cubicBezTo>
                    <a:pt x="501" y="780"/>
                    <a:pt x="201" y="1714"/>
                    <a:pt x="67" y="2047"/>
                  </a:cubicBezTo>
                  <a:cubicBezTo>
                    <a:pt x="0" y="2147"/>
                    <a:pt x="67" y="2281"/>
                    <a:pt x="167" y="2314"/>
                  </a:cubicBezTo>
                  <a:cubicBezTo>
                    <a:pt x="201" y="2348"/>
                    <a:pt x="234" y="2348"/>
                    <a:pt x="234" y="2348"/>
                  </a:cubicBezTo>
                  <a:cubicBezTo>
                    <a:pt x="334" y="2348"/>
                    <a:pt x="401" y="2281"/>
                    <a:pt x="434" y="2214"/>
                  </a:cubicBezTo>
                  <a:cubicBezTo>
                    <a:pt x="467" y="2147"/>
                    <a:pt x="968" y="913"/>
                    <a:pt x="701" y="146"/>
                  </a:cubicBezTo>
                  <a:cubicBezTo>
                    <a:pt x="675" y="44"/>
                    <a:pt x="611" y="0"/>
                    <a:pt x="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9"/>
            <p:cNvSpPr/>
            <p:nvPr/>
          </p:nvSpPr>
          <p:spPr>
            <a:xfrm>
              <a:off x="14100250" y="3961450"/>
              <a:ext cx="49225" cy="32700"/>
            </a:xfrm>
            <a:custGeom>
              <a:avLst/>
              <a:gdLst/>
              <a:ahLst/>
              <a:cxnLst/>
              <a:rect l="l" t="t" r="r" b="b"/>
              <a:pathLst>
                <a:path w="1969" h="1308" extrusionOk="0">
                  <a:moveTo>
                    <a:pt x="1716" y="0"/>
                  </a:moveTo>
                  <a:cubicBezTo>
                    <a:pt x="1610" y="0"/>
                    <a:pt x="1535" y="87"/>
                    <a:pt x="1535" y="174"/>
                  </a:cubicBezTo>
                  <a:cubicBezTo>
                    <a:pt x="1501" y="541"/>
                    <a:pt x="601" y="808"/>
                    <a:pt x="167" y="908"/>
                  </a:cubicBezTo>
                  <a:cubicBezTo>
                    <a:pt x="67" y="908"/>
                    <a:pt x="0" y="1008"/>
                    <a:pt x="0" y="1141"/>
                  </a:cubicBezTo>
                  <a:cubicBezTo>
                    <a:pt x="33" y="1241"/>
                    <a:pt x="134" y="1308"/>
                    <a:pt x="234" y="1308"/>
                  </a:cubicBezTo>
                  <a:lnTo>
                    <a:pt x="267" y="1308"/>
                  </a:lnTo>
                  <a:cubicBezTo>
                    <a:pt x="434" y="1275"/>
                    <a:pt x="1868" y="1008"/>
                    <a:pt x="1935" y="207"/>
                  </a:cubicBezTo>
                  <a:cubicBezTo>
                    <a:pt x="1968" y="107"/>
                    <a:pt x="1868" y="7"/>
                    <a:pt x="1768" y="7"/>
                  </a:cubicBezTo>
                  <a:cubicBezTo>
                    <a:pt x="1750" y="2"/>
                    <a:pt x="1733" y="0"/>
                    <a:pt x="171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9"/>
            <p:cNvSpPr/>
            <p:nvPr/>
          </p:nvSpPr>
          <p:spPr>
            <a:xfrm>
              <a:off x="14099400" y="3991600"/>
              <a:ext cx="55900" cy="30925"/>
            </a:xfrm>
            <a:custGeom>
              <a:avLst/>
              <a:gdLst/>
              <a:ahLst/>
              <a:cxnLst/>
              <a:rect l="l" t="t" r="r" b="b"/>
              <a:pathLst>
                <a:path w="2236" h="1237" extrusionOk="0">
                  <a:moveTo>
                    <a:pt x="224" y="0"/>
                  </a:moveTo>
                  <a:cubicBezTo>
                    <a:pt x="190" y="0"/>
                    <a:pt x="158" y="12"/>
                    <a:pt x="134" y="35"/>
                  </a:cubicBezTo>
                  <a:cubicBezTo>
                    <a:pt x="34" y="102"/>
                    <a:pt x="1" y="235"/>
                    <a:pt x="67" y="335"/>
                  </a:cubicBezTo>
                  <a:cubicBezTo>
                    <a:pt x="501" y="1036"/>
                    <a:pt x="1102" y="1236"/>
                    <a:pt x="1569" y="1236"/>
                  </a:cubicBezTo>
                  <a:cubicBezTo>
                    <a:pt x="1769" y="1236"/>
                    <a:pt x="1935" y="1169"/>
                    <a:pt x="2069" y="1136"/>
                  </a:cubicBezTo>
                  <a:cubicBezTo>
                    <a:pt x="2202" y="1103"/>
                    <a:pt x="2236" y="969"/>
                    <a:pt x="2202" y="869"/>
                  </a:cubicBezTo>
                  <a:cubicBezTo>
                    <a:pt x="2175" y="787"/>
                    <a:pt x="2080" y="727"/>
                    <a:pt x="1991" y="727"/>
                  </a:cubicBezTo>
                  <a:cubicBezTo>
                    <a:pt x="1972" y="727"/>
                    <a:pt x="1953" y="730"/>
                    <a:pt x="1935" y="736"/>
                  </a:cubicBezTo>
                  <a:cubicBezTo>
                    <a:pt x="1922" y="749"/>
                    <a:pt x="1769" y="806"/>
                    <a:pt x="1551" y="806"/>
                  </a:cubicBezTo>
                  <a:cubicBezTo>
                    <a:pt x="1227" y="806"/>
                    <a:pt x="760" y="680"/>
                    <a:pt x="401" y="102"/>
                  </a:cubicBezTo>
                  <a:cubicBezTo>
                    <a:pt x="358" y="37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9"/>
            <p:cNvSpPr/>
            <p:nvPr/>
          </p:nvSpPr>
          <p:spPr>
            <a:xfrm>
              <a:off x="14081900" y="3994800"/>
              <a:ext cx="40875" cy="66075"/>
            </a:xfrm>
            <a:custGeom>
              <a:avLst/>
              <a:gdLst/>
              <a:ahLst/>
              <a:cxnLst/>
              <a:rect l="l" t="t" r="r" b="b"/>
              <a:pathLst>
                <a:path w="1635" h="2643" extrusionOk="0">
                  <a:moveTo>
                    <a:pt x="461" y="1"/>
                  </a:moveTo>
                  <a:cubicBezTo>
                    <a:pt x="375" y="1"/>
                    <a:pt x="296" y="87"/>
                    <a:pt x="267" y="174"/>
                  </a:cubicBezTo>
                  <a:cubicBezTo>
                    <a:pt x="0" y="1842"/>
                    <a:pt x="1234" y="2576"/>
                    <a:pt x="1268" y="2609"/>
                  </a:cubicBezTo>
                  <a:cubicBezTo>
                    <a:pt x="1301" y="2642"/>
                    <a:pt x="1335" y="2642"/>
                    <a:pt x="1368" y="2642"/>
                  </a:cubicBezTo>
                  <a:cubicBezTo>
                    <a:pt x="1468" y="2642"/>
                    <a:pt x="1535" y="2609"/>
                    <a:pt x="1568" y="2542"/>
                  </a:cubicBezTo>
                  <a:cubicBezTo>
                    <a:pt x="1635" y="2442"/>
                    <a:pt x="1601" y="2309"/>
                    <a:pt x="1501" y="2242"/>
                  </a:cubicBezTo>
                  <a:cubicBezTo>
                    <a:pt x="1468" y="2242"/>
                    <a:pt x="467" y="1642"/>
                    <a:pt x="701" y="241"/>
                  </a:cubicBezTo>
                  <a:cubicBezTo>
                    <a:pt x="701" y="141"/>
                    <a:pt x="634" y="7"/>
                    <a:pt x="501" y="7"/>
                  </a:cubicBezTo>
                  <a:cubicBezTo>
                    <a:pt x="487" y="3"/>
                    <a:pt x="474" y="1"/>
                    <a:pt x="4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9"/>
            <p:cNvSpPr/>
            <p:nvPr/>
          </p:nvSpPr>
          <p:spPr>
            <a:xfrm>
              <a:off x="14051875" y="3988450"/>
              <a:ext cx="39225" cy="55750"/>
            </a:xfrm>
            <a:custGeom>
              <a:avLst/>
              <a:gdLst/>
              <a:ahLst/>
              <a:cxnLst/>
              <a:rect l="l" t="t" r="r" b="b"/>
              <a:pathLst>
                <a:path w="1569" h="2230" extrusionOk="0">
                  <a:moveTo>
                    <a:pt x="1323" y="1"/>
                  </a:moveTo>
                  <a:cubicBezTo>
                    <a:pt x="1293" y="1"/>
                    <a:pt x="1263" y="9"/>
                    <a:pt x="1235" y="28"/>
                  </a:cubicBezTo>
                  <a:cubicBezTo>
                    <a:pt x="634" y="261"/>
                    <a:pt x="134" y="1696"/>
                    <a:pt x="34" y="1962"/>
                  </a:cubicBezTo>
                  <a:cubicBezTo>
                    <a:pt x="0" y="2063"/>
                    <a:pt x="67" y="2196"/>
                    <a:pt x="167" y="2229"/>
                  </a:cubicBezTo>
                  <a:lnTo>
                    <a:pt x="234" y="2229"/>
                  </a:lnTo>
                  <a:cubicBezTo>
                    <a:pt x="334" y="2229"/>
                    <a:pt x="401" y="2163"/>
                    <a:pt x="434" y="2096"/>
                  </a:cubicBezTo>
                  <a:cubicBezTo>
                    <a:pt x="634" y="1462"/>
                    <a:pt x="1068" y="528"/>
                    <a:pt x="1401" y="395"/>
                  </a:cubicBezTo>
                  <a:cubicBezTo>
                    <a:pt x="1501" y="361"/>
                    <a:pt x="1568" y="228"/>
                    <a:pt x="1501" y="128"/>
                  </a:cubicBezTo>
                  <a:cubicBezTo>
                    <a:pt x="1477" y="56"/>
                    <a:pt x="1401" y="1"/>
                    <a:pt x="13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9"/>
            <p:cNvSpPr/>
            <p:nvPr/>
          </p:nvSpPr>
          <p:spPr>
            <a:xfrm>
              <a:off x="14029350" y="3980875"/>
              <a:ext cx="51725" cy="25800"/>
            </a:xfrm>
            <a:custGeom>
              <a:avLst/>
              <a:gdLst/>
              <a:ahLst/>
              <a:cxnLst/>
              <a:rect l="l" t="t" r="r" b="b"/>
              <a:pathLst>
                <a:path w="2069" h="1032" extrusionOk="0">
                  <a:moveTo>
                    <a:pt x="1520" y="1"/>
                  </a:moveTo>
                  <a:cubicBezTo>
                    <a:pt x="788" y="1"/>
                    <a:pt x="124" y="636"/>
                    <a:pt x="67" y="664"/>
                  </a:cubicBezTo>
                  <a:cubicBezTo>
                    <a:pt x="1" y="731"/>
                    <a:pt x="1" y="864"/>
                    <a:pt x="67" y="965"/>
                  </a:cubicBezTo>
                  <a:cubicBezTo>
                    <a:pt x="101" y="998"/>
                    <a:pt x="168" y="1031"/>
                    <a:pt x="234" y="1031"/>
                  </a:cubicBezTo>
                  <a:cubicBezTo>
                    <a:pt x="268" y="1031"/>
                    <a:pt x="334" y="998"/>
                    <a:pt x="368" y="965"/>
                  </a:cubicBezTo>
                  <a:cubicBezTo>
                    <a:pt x="368" y="965"/>
                    <a:pt x="964" y="418"/>
                    <a:pt x="1513" y="418"/>
                  </a:cubicBezTo>
                  <a:cubicBezTo>
                    <a:pt x="1600" y="418"/>
                    <a:pt x="1686" y="432"/>
                    <a:pt x="1769" y="464"/>
                  </a:cubicBezTo>
                  <a:cubicBezTo>
                    <a:pt x="1786" y="470"/>
                    <a:pt x="1805" y="473"/>
                    <a:pt x="1824" y="473"/>
                  </a:cubicBezTo>
                  <a:cubicBezTo>
                    <a:pt x="1913" y="473"/>
                    <a:pt x="2008" y="413"/>
                    <a:pt x="2036" y="331"/>
                  </a:cubicBezTo>
                  <a:cubicBezTo>
                    <a:pt x="2069" y="231"/>
                    <a:pt x="2036" y="97"/>
                    <a:pt x="1902" y="64"/>
                  </a:cubicBezTo>
                  <a:cubicBezTo>
                    <a:pt x="1775" y="20"/>
                    <a:pt x="1646" y="1"/>
                    <a:pt x="15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9"/>
            <p:cNvSpPr/>
            <p:nvPr/>
          </p:nvSpPr>
          <p:spPr>
            <a:xfrm>
              <a:off x="14069375" y="3961600"/>
              <a:ext cx="51750" cy="50900"/>
            </a:xfrm>
            <a:custGeom>
              <a:avLst/>
              <a:gdLst/>
              <a:ahLst/>
              <a:cxnLst/>
              <a:rect l="l" t="t" r="r" b="b"/>
              <a:pathLst>
                <a:path w="2070" h="2036" extrusionOk="0">
                  <a:moveTo>
                    <a:pt x="1035" y="1"/>
                  </a:moveTo>
                  <a:cubicBezTo>
                    <a:pt x="468" y="1"/>
                    <a:pt x="1" y="468"/>
                    <a:pt x="1" y="1035"/>
                  </a:cubicBezTo>
                  <a:cubicBezTo>
                    <a:pt x="1" y="1602"/>
                    <a:pt x="468" y="2036"/>
                    <a:pt x="1035" y="2036"/>
                  </a:cubicBezTo>
                  <a:cubicBezTo>
                    <a:pt x="1602" y="2036"/>
                    <a:pt x="2069" y="1602"/>
                    <a:pt x="2069" y="1035"/>
                  </a:cubicBezTo>
                  <a:cubicBezTo>
                    <a:pt x="2069" y="468"/>
                    <a:pt x="1602" y="1"/>
                    <a:pt x="1035" y="1"/>
                  </a:cubicBezTo>
                  <a:close/>
                </a:path>
              </a:pathLst>
            </a:custGeom>
            <a:solidFill>
              <a:srgbClr val="EB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9"/>
            <p:cNvSpPr/>
            <p:nvPr/>
          </p:nvSpPr>
          <p:spPr>
            <a:xfrm>
              <a:off x="14693950" y="4593725"/>
              <a:ext cx="160175" cy="116775"/>
            </a:xfrm>
            <a:custGeom>
              <a:avLst/>
              <a:gdLst/>
              <a:ahLst/>
              <a:cxnLst/>
              <a:rect l="l" t="t" r="r" b="b"/>
              <a:pathLst>
                <a:path w="6407" h="4671" extrusionOk="0">
                  <a:moveTo>
                    <a:pt x="436" y="1"/>
                  </a:moveTo>
                  <a:lnTo>
                    <a:pt x="436" y="1"/>
                  </a:lnTo>
                  <a:cubicBezTo>
                    <a:pt x="1" y="654"/>
                    <a:pt x="145" y="4670"/>
                    <a:pt x="2681" y="4670"/>
                  </a:cubicBezTo>
                  <a:cubicBezTo>
                    <a:pt x="2865" y="4670"/>
                    <a:pt x="3061" y="4649"/>
                    <a:pt x="3271" y="4604"/>
                  </a:cubicBezTo>
                  <a:cubicBezTo>
                    <a:pt x="6407" y="3904"/>
                    <a:pt x="437" y="1"/>
                    <a:pt x="436" y="1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9"/>
            <p:cNvSpPr/>
            <p:nvPr/>
          </p:nvSpPr>
          <p:spPr>
            <a:xfrm>
              <a:off x="14699000" y="4588525"/>
              <a:ext cx="55900" cy="88625"/>
            </a:xfrm>
            <a:custGeom>
              <a:avLst/>
              <a:gdLst/>
              <a:ahLst/>
              <a:cxnLst/>
              <a:rect l="l" t="t" r="r" b="b"/>
              <a:pathLst>
                <a:path w="2236" h="3545" extrusionOk="0">
                  <a:moveTo>
                    <a:pt x="254" y="0"/>
                  </a:moveTo>
                  <a:cubicBezTo>
                    <a:pt x="236" y="0"/>
                    <a:pt x="218" y="3"/>
                    <a:pt x="201" y="9"/>
                  </a:cubicBezTo>
                  <a:cubicBezTo>
                    <a:pt x="67" y="42"/>
                    <a:pt x="1" y="142"/>
                    <a:pt x="34" y="275"/>
                  </a:cubicBezTo>
                  <a:cubicBezTo>
                    <a:pt x="534" y="2143"/>
                    <a:pt x="1802" y="3444"/>
                    <a:pt x="1869" y="3478"/>
                  </a:cubicBezTo>
                  <a:cubicBezTo>
                    <a:pt x="1902" y="3511"/>
                    <a:pt x="1935" y="3544"/>
                    <a:pt x="2002" y="3544"/>
                  </a:cubicBezTo>
                  <a:cubicBezTo>
                    <a:pt x="2069" y="3544"/>
                    <a:pt x="2102" y="3511"/>
                    <a:pt x="2135" y="3478"/>
                  </a:cubicBezTo>
                  <a:cubicBezTo>
                    <a:pt x="2236" y="3411"/>
                    <a:pt x="2236" y="3278"/>
                    <a:pt x="2135" y="3178"/>
                  </a:cubicBezTo>
                  <a:cubicBezTo>
                    <a:pt x="2135" y="3178"/>
                    <a:pt x="901" y="1943"/>
                    <a:pt x="434" y="175"/>
                  </a:cubicBezTo>
                  <a:cubicBezTo>
                    <a:pt x="434" y="65"/>
                    <a:pt x="343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9"/>
            <p:cNvSpPr/>
            <p:nvPr/>
          </p:nvSpPr>
          <p:spPr>
            <a:xfrm>
              <a:off x="14660650" y="4390125"/>
              <a:ext cx="143950" cy="136075"/>
            </a:xfrm>
            <a:custGeom>
              <a:avLst/>
              <a:gdLst/>
              <a:ahLst/>
              <a:cxnLst/>
              <a:rect l="l" t="t" r="r" b="b"/>
              <a:pathLst>
                <a:path w="5758" h="5443" extrusionOk="0">
                  <a:moveTo>
                    <a:pt x="3565" y="1"/>
                  </a:moveTo>
                  <a:cubicBezTo>
                    <a:pt x="3422" y="1"/>
                    <a:pt x="3258" y="24"/>
                    <a:pt x="3069" y="72"/>
                  </a:cubicBezTo>
                  <a:cubicBezTo>
                    <a:pt x="0" y="906"/>
                    <a:pt x="1935" y="5076"/>
                    <a:pt x="2669" y="5443"/>
                  </a:cubicBezTo>
                  <a:cubicBezTo>
                    <a:pt x="2669" y="5443"/>
                    <a:pt x="5758" y="1"/>
                    <a:pt x="3565" y="1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9"/>
            <p:cNvSpPr/>
            <p:nvPr/>
          </p:nvSpPr>
          <p:spPr>
            <a:xfrm>
              <a:off x="14711500" y="4431725"/>
              <a:ext cx="25050" cy="100325"/>
            </a:xfrm>
            <a:custGeom>
              <a:avLst/>
              <a:gdLst/>
              <a:ahLst/>
              <a:cxnLst/>
              <a:rect l="l" t="t" r="r" b="b"/>
              <a:pathLst>
                <a:path w="1002" h="4013" extrusionOk="0">
                  <a:moveTo>
                    <a:pt x="779" y="1"/>
                  </a:moveTo>
                  <a:cubicBezTo>
                    <a:pt x="691" y="1"/>
                    <a:pt x="595" y="61"/>
                    <a:pt x="568" y="143"/>
                  </a:cubicBezTo>
                  <a:cubicBezTo>
                    <a:pt x="535" y="210"/>
                    <a:pt x="1" y="1944"/>
                    <a:pt x="435" y="3846"/>
                  </a:cubicBezTo>
                  <a:cubicBezTo>
                    <a:pt x="468" y="3946"/>
                    <a:pt x="535" y="4012"/>
                    <a:pt x="635" y="4012"/>
                  </a:cubicBezTo>
                  <a:cubicBezTo>
                    <a:pt x="668" y="4012"/>
                    <a:pt x="668" y="4012"/>
                    <a:pt x="668" y="3979"/>
                  </a:cubicBezTo>
                  <a:cubicBezTo>
                    <a:pt x="802" y="3979"/>
                    <a:pt x="868" y="3846"/>
                    <a:pt x="835" y="3745"/>
                  </a:cubicBezTo>
                  <a:cubicBezTo>
                    <a:pt x="435" y="1944"/>
                    <a:pt x="968" y="276"/>
                    <a:pt x="968" y="276"/>
                  </a:cubicBezTo>
                  <a:cubicBezTo>
                    <a:pt x="1002" y="176"/>
                    <a:pt x="935" y="43"/>
                    <a:pt x="835" y="9"/>
                  </a:cubicBezTo>
                  <a:cubicBezTo>
                    <a:pt x="817" y="4"/>
                    <a:pt x="798" y="1"/>
                    <a:pt x="7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9"/>
            <p:cNvSpPr/>
            <p:nvPr/>
          </p:nvSpPr>
          <p:spPr>
            <a:xfrm>
              <a:off x="14482450" y="4599850"/>
              <a:ext cx="115675" cy="140750"/>
            </a:xfrm>
            <a:custGeom>
              <a:avLst/>
              <a:gdLst/>
              <a:ahLst/>
              <a:cxnLst/>
              <a:rect l="l" t="t" r="r" b="b"/>
              <a:pathLst>
                <a:path w="4627" h="5630" extrusionOk="0">
                  <a:moveTo>
                    <a:pt x="2956" y="1"/>
                  </a:moveTo>
                  <a:cubicBezTo>
                    <a:pt x="1499" y="1"/>
                    <a:pt x="1" y="5630"/>
                    <a:pt x="2106" y="5630"/>
                  </a:cubicBezTo>
                  <a:cubicBezTo>
                    <a:pt x="2134" y="5630"/>
                    <a:pt x="2162" y="5629"/>
                    <a:pt x="2191" y="5627"/>
                  </a:cubicBezTo>
                  <a:cubicBezTo>
                    <a:pt x="4626" y="5426"/>
                    <a:pt x="3359" y="156"/>
                    <a:pt x="3359" y="156"/>
                  </a:cubicBezTo>
                  <a:cubicBezTo>
                    <a:pt x="3227" y="49"/>
                    <a:pt x="3092" y="1"/>
                    <a:pt x="2956" y="1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9"/>
            <p:cNvSpPr/>
            <p:nvPr/>
          </p:nvSpPr>
          <p:spPr>
            <a:xfrm>
              <a:off x="14536375" y="4598325"/>
              <a:ext cx="35900" cy="83825"/>
            </a:xfrm>
            <a:custGeom>
              <a:avLst/>
              <a:gdLst/>
              <a:ahLst/>
              <a:cxnLst/>
              <a:rect l="l" t="t" r="r" b="b"/>
              <a:pathLst>
                <a:path w="1436" h="3353" extrusionOk="0">
                  <a:moveTo>
                    <a:pt x="1198" y="0"/>
                  </a:moveTo>
                  <a:cubicBezTo>
                    <a:pt x="1143" y="0"/>
                    <a:pt x="1085" y="17"/>
                    <a:pt x="1035" y="50"/>
                  </a:cubicBezTo>
                  <a:cubicBezTo>
                    <a:pt x="1" y="1084"/>
                    <a:pt x="101" y="3052"/>
                    <a:pt x="101" y="3152"/>
                  </a:cubicBezTo>
                  <a:cubicBezTo>
                    <a:pt x="101" y="3253"/>
                    <a:pt x="201" y="3353"/>
                    <a:pt x="301" y="3353"/>
                  </a:cubicBezTo>
                  <a:lnTo>
                    <a:pt x="334" y="3353"/>
                  </a:lnTo>
                  <a:cubicBezTo>
                    <a:pt x="435" y="3353"/>
                    <a:pt x="535" y="3253"/>
                    <a:pt x="535" y="3119"/>
                  </a:cubicBezTo>
                  <a:cubicBezTo>
                    <a:pt x="535" y="3119"/>
                    <a:pt x="435" y="1251"/>
                    <a:pt x="1335" y="350"/>
                  </a:cubicBezTo>
                  <a:cubicBezTo>
                    <a:pt x="1435" y="284"/>
                    <a:pt x="1435" y="150"/>
                    <a:pt x="1335" y="50"/>
                  </a:cubicBezTo>
                  <a:cubicBezTo>
                    <a:pt x="1302" y="17"/>
                    <a:pt x="1252" y="0"/>
                    <a:pt x="11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9"/>
            <p:cNvSpPr/>
            <p:nvPr/>
          </p:nvSpPr>
          <p:spPr>
            <a:xfrm>
              <a:off x="14469675" y="4353250"/>
              <a:ext cx="142375" cy="136375"/>
            </a:xfrm>
            <a:custGeom>
              <a:avLst/>
              <a:gdLst/>
              <a:ahLst/>
              <a:cxnLst/>
              <a:rect l="l" t="t" r="r" b="b"/>
              <a:pathLst>
                <a:path w="5695" h="5455" extrusionOk="0">
                  <a:moveTo>
                    <a:pt x="2502" y="0"/>
                  </a:moveTo>
                  <a:cubicBezTo>
                    <a:pt x="2315" y="0"/>
                    <a:pt x="2124" y="66"/>
                    <a:pt x="1935" y="213"/>
                  </a:cubicBezTo>
                  <a:cubicBezTo>
                    <a:pt x="0" y="1714"/>
                    <a:pt x="3936" y="5450"/>
                    <a:pt x="3936" y="5450"/>
                  </a:cubicBezTo>
                  <a:cubicBezTo>
                    <a:pt x="3965" y="5453"/>
                    <a:pt x="3993" y="5454"/>
                    <a:pt x="4020" y="5454"/>
                  </a:cubicBezTo>
                  <a:cubicBezTo>
                    <a:pt x="5695" y="5454"/>
                    <a:pt x="4208" y="0"/>
                    <a:pt x="2502" y="0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9"/>
            <p:cNvSpPr/>
            <p:nvPr/>
          </p:nvSpPr>
          <p:spPr>
            <a:xfrm>
              <a:off x="14540550" y="4410775"/>
              <a:ext cx="40050" cy="83750"/>
            </a:xfrm>
            <a:custGeom>
              <a:avLst/>
              <a:gdLst/>
              <a:ahLst/>
              <a:cxnLst/>
              <a:rect l="l" t="t" r="r" b="b"/>
              <a:pathLst>
                <a:path w="1602" h="3350" extrusionOk="0">
                  <a:moveTo>
                    <a:pt x="252" y="0"/>
                  </a:moveTo>
                  <a:cubicBezTo>
                    <a:pt x="208" y="0"/>
                    <a:pt x="164" y="17"/>
                    <a:pt x="134" y="47"/>
                  </a:cubicBezTo>
                  <a:cubicBezTo>
                    <a:pt x="34" y="114"/>
                    <a:pt x="1" y="247"/>
                    <a:pt x="67" y="314"/>
                  </a:cubicBezTo>
                  <a:cubicBezTo>
                    <a:pt x="101" y="347"/>
                    <a:pt x="1168" y="1848"/>
                    <a:pt x="901" y="3082"/>
                  </a:cubicBezTo>
                  <a:cubicBezTo>
                    <a:pt x="901" y="3216"/>
                    <a:pt x="968" y="3316"/>
                    <a:pt x="1068" y="3349"/>
                  </a:cubicBezTo>
                  <a:lnTo>
                    <a:pt x="1101" y="3349"/>
                  </a:lnTo>
                  <a:cubicBezTo>
                    <a:pt x="1202" y="3349"/>
                    <a:pt x="1302" y="3282"/>
                    <a:pt x="1335" y="3182"/>
                  </a:cubicBezTo>
                  <a:cubicBezTo>
                    <a:pt x="1602" y="1748"/>
                    <a:pt x="468" y="147"/>
                    <a:pt x="401" y="80"/>
                  </a:cubicBezTo>
                  <a:cubicBezTo>
                    <a:pt x="364" y="25"/>
                    <a:pt x="307" y="0"/>
                    <a:pt x="2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9"/>
            <p:cNvSpPr/>
            <p:nvPr/>
          </p:nvSpPr>
          <p:spPr>
            <a:xfrm>
              <a:off x="14339525" y="4431900"/>
              <a:ext cx="271625" cy="233575"/>
            </a:xfrm>
            <a:custGeom>
              <a:avLst/>
              <a:gdLst/>
              <a:ahLst/>
              <a:cxnLst/>
              <a:rect l="l" t="t" r="r" b="b"/>
              <a:pathLst>
                <a:path w="10865" h="9343" extrusionOk="0">
                  <a:moveTo>
                    <a:pt x="5810" y="0"/>
                  </a:moveTo>
                  <a:cubicBezTo>
                    <a:pt x="4532" y="0"/>
                    <a:pt x="4010" y="696"/>
                    <a:pt x="3823" y="1464"/>
                  </a:cubicBezTo>
                  <a:lnTo>
                    <a:pt x="3823" y="1464"/>
                  </a:lnTo>
                  <a:cubicBezTo>
                    <a:pt x="3734" y="1441"/>
                    <a:pt x="3640" y="1421"/>
                    <a:pt x="3538" y="1403"/>
                  </a:cubicBezTo>
                  <a:cubicBezTo>
                    <a:pt x="3381" y="1375"/>
                    <a:pt x="3230" y="1361"/>
                    <a:pt x="3086" y="1361"/>
                  </a:cubicBezTo>
                  <a:cubicBezTo>
                    <a:pt x="535" y="1361"/>
                    <a:pt x="1" y="5615"/>
                    <a:pt x="1737" y="6941"/>
                  </a:cubicBezTo>
                  <a:cubicBezTo>
                    <a:pt x="2182" y="7279"/>
                    <a:pt x="2603" y="7407"/>
                    <a:pt x="2965" y="7407"/>
                  </a:cubicBezTo>
                  <a:cubicBezTo>
                    <a:pt x="2980" y="7407"/>
                    <a:pt x="2994" y="7407"/>
                    <a:pt x="3009" y="7406"/>
                  </a:cubicBezTo>
                  <a:lnTo>
                    <a:pt x="3009" y="7406"/>
                  </a:lnTo>
                  <a:cubicBezTo>
                    <a:pt x="3142" y="8301"/>
                    <a:pt x="3912" y="9342"/>
                    <a:pt x="5607" y="9342"/>
                  </a:cubicBezTo>
                  <a:cubicBezTo>
                    <a:pt x="7729" y="9342"/>
                    <a:pt x="7895" y="8168"/>
                    <a:pt x="7688" y="7166"/>
                  </a:cubicBezTo>
                  <a:lnTo>
                    <a:pt x="7688" y="7166"/>
                  </a:lnTo>
                  <a:cubicBezTo>
                    <a:pt x="7865" y="7213"/>
                    <a:pt x="8070" y="7250"/>
                    <a:pt x="8309" y="7274"/>
                  </a:cubicBezTo>
                  <a:cubicBezTo>
                    <a:pt x="8393" y="7283"/>
                    <a:pt x="8475" y="7287"/>
                    <a:pt x="8554" y="7287"/>
                  </a:cubicBezTo>
                  <a:cubicBezTo>
                    <a:pt x="10865" y="7287"/>
                    <a:pt x="10671" y="3615"/>
                    <a:pt x="9509" y="2938"/>
                  </a:cubicBezTo>
                  <a:cubicBezTo>
                    <a:pt x="9268" y="2803"/>
                    <a:pt x="9000" y="2748"/>
                    <a:pt x="8736" y="2748"/>
                  </a:cubicBezTo>
                  <a:cubicBezTo>
                    <a:pt x="8664" y="2748"/>
                    <a:pt x="8592" y="2752"/>
                    <a:pt x="8522" y="2760"/>
                  </a:cubicBezTo>
                  <a:lnTo>
                    <a:pt x="8522" y="2760"/>
                  </a:lnTo>
                  <a:cubicBezTo>
                    <a:pt x="8598" y="1720"/>
                    <a:pt x="8143" y="368"/>
                    <a:pt x="6741" y="102"/>
                  </a:cubicBezTo>
                  <a:cubicBezTo>
                    <a:pt x="6393" y="32"/>
                    <a:pt x="6084" y="0"/>
                    <a:pt x="5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9"/>
            <p:cNvSpPr/>
            <p:nvPr/>
          </p:nvSpPr>
          <p:spPr>
            <a:xfrm>
              <a:off x="14417125" y="4507825"/>
              <a:ext cx="62575" cy="33400"/>
            </a:xfrm>
            <a:custGeom>
              <a:avLst/>
              <a:gdLst/>
              <a:ahLst/>
              <a:cxnLst/>
              <a:rect l="l" t="t" r="r" b="b"/>
              <a:pathLst>
                <a:path w="2503" h="1336" extrusionOk="0">
                  <a:moveTo>
                    <a:pt x="301" y="1"/>
                  </a:moveTo>
                  <a:cubicBezTo>
                    <a:pt x="168" y="1"/>
                    <a:pt x="68" y="68"/>
                    <a:pt x="34" y="168"/>
                  </a:cubicBezTo>
                  <a:cubicBezTo>
                    <a:pt x="1" y="268"/>
                    <a:pt x="101" y="401"/>
                    <a:pt x="201" y="435"/>
                  </a:cubicBezTo>
                  <a:cubicBezTo>
                    <a:pt x="801" y="568"/>
                    <a:pt x="1869" y="902"/>
                    <a:pt x="2069" y="1235"/>
                  </a:cubicBezTo>
                  <a:cubicBezTo>
                    <a:pt x="2102" y="1302"/>
                    <a:pt x="2169" y="1335"/>
                    <a:pt x="2269" y="1335"/>
                  </a:cubicBezTo>
                  <a:cubicBezTo>
                    <a:pt x="2302" y="1335"/>
                    <a:pt x="2336" y="1302"/>
                    <a:pt x="2369" y="1302"/>
                  </a:cubicBezTo>
                  <a:cubicBezTo>
                    <a:pt x="2469" y="1235"/>
                    <a:pt x="2503" y="1102"/>
                    <a:pt x="2436" y="1002"/>
                  </a:cubicBezTo>
                  <a:cubicBezTo>
                    <a:pt x="2069" y="435"/>
                    <a:pt x="468" y="68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9"/>
            <p:cNvSpPr/>
            <p:nvPr/>
          </p:nvSpPr>
          <p:spPr>
            <a:xfrm>
              <a:off x="14448825" y="4484575"/>
              <a:ext cx="32550" cy="39975"/>
            </a:xfrm>
            <a:custGeom>
              <a:avLst/>
              <a:gdLst/>
              <a:ahLst/>
              <a:cxnLst/>
              <a:rect l="l" t="t" r="r" b="b"/>
              <a:pathLst>
                <a:path w="1302" h="1599" extrusionOk="0">
                  <a:moveTo>
                    <a:pt x="248" y="0"/>
                  </a:moveTo>
                  <a:cubicBezTo>
                    <a:pt x="194" y="0"/>
                    <a:pt x="137" y="27"/>
                    <a:pt x="100" y="64"/>
                  </a:cubicBezTo>
                  <a:cubicBezTo>
                    <a:pt x="0" y="164"/>
                    <a:pt x="34" y="297"/>
                    <a:pt x="100" y="364"/>
                  </a:cubicBezTo>
                  <a:cubicBezTo>
                    <a:pt x="301" y="531"/>
                    <a:pt x="768" y="1031"/>
                    <a:pt x="868" y="1431"/>
                  </a:cubicBezTo>
                  <a:cubicBezTo>
                    <a:pt x="868" y="1531"/>
                    <a:pt x="968" y="1598"/>
                    <a:pt x="1068" y="1598"/>
                  </a:cubicBezTo>
                  <a:lnTo>
                    <a:pt x="1101" y="1598"/>
                  </a:lnTo>
                  <a:cubicBezTo>
                    <a:pt x="1235" y="1565"/>
                    <a:pt x="1301" y="1465"/>
                    <a:pt x="1268" y="1365"/>
                  </a:cubicBezTo>
                  <a:cubicBezTo>
                    <a:pt x="1135" y="731"/>
                    <a:pt x="401" y="97"/>
                    <a:pt x="367" y="64"/>
                  </a:cubicBezTo>
                  <a:cubicBezTo>
                    <a:pt x="337" y="18"/>
                    <a:pt x="294" y="0"/>
                    <a:pt x="2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9"/>
            <p:cNvSpPr/>
            <p:nvPr/>
          </p:nvSpPr>
          <p:spPr>
            <a:xfrm>
              <a:off x="14482175" y="4474175"/>
              <a:ext cx="24225" cy="58700"/>
            </a:xfrm>
            <a:custGeom>
              <a:avLst/>
              <a:gdLst/>
              <a:ahLst/>
              <a:cxnLst/>
              <a:rect l="l" t="t" r="r" b="b"/>
              <a:pathLst>
                <a:path w="969" h="2348" extrusionOk="0">
                  <a:moveTo>
                    <a:pt x="523" y="1"/>
                  </a:moveTo>
                  <a:cubicBezTo>
                    <a:pt x="495" y="1"/>
                    <a:pt x="466" y="5"/>
                    <a:pt x="434" y="13"/>
                  </a:cubicBezTo>
                  <a:cubicBezTo>
                    <a:pt x="334" y="46"/>
                    <a:pt x="268" y="146"/>
                    <a:pt x="301" y="279"/>
                  </a:cubicBezTo>
                  <a:cubicBezTo>
                    <a:pt x="468" y="780"/>
                    <a:pt x="167" y="1714"/>
                    <a:pt x="34" y="2047"/>
                  </a:cubicBezTo>
                  <a:cubicBezTo>
                    <a:pt x="1" y="2148"/>
                    <a:pt x="34" y="2281"/>
                    <a:pt x="167" y="2314"/>
                  </a:cubicBezTo>
                  <a:cubicBezTo>
                    <a:pt x="167" y="2348"/>
                    <a:pt x="201" y="2348"/>
                    <a:pt x="234" y="2348"/>
                  </a:cubicBezTo>
                  <a:cubicBezTo>
                    <a:pt x="334" y="2348"/>
                    <a:pt x="401" y="2281"/>
                    <a:pt x="434" y="2214"/>
                  </a:cubicBezTo>
                  <a:cubicBezTo>
                    <a:pt x="468" y="2148"/>
                    <a:pt x="968" y="913"/>
                    <a:pt x="701" y="146"/>
                  </a:cubicBezTo>
                  <a:cubicBezTo>
                    <a:pt x="676" y="44"/>
                    <a:pt x="611" y="1"/>
                    <a:pt x="5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9"/>
            <p:cNvSpPr/>
            <p:nvPr/>
          </p:nvSpPr>
          <p:spPr>
            <a:xfrm>
              <a:off x="14483025" y="4512675"/>
              <a:ext cx="49225" cy="32700"/>
            </a:xfrm>
            <a:custGeom>
              <a:avLst/>
              <a:gdLst/>
              <a:ahLst/>
              <a:cxnLst/>
              <a:rect l="l" t="t" r="r" b="b"/>
              <a:pathLst>
                <a:path w="1969" h="1308" extrusionOk="0">
                  <a:moveTo>
                    <a:pt x="1728" y="1"/>
                  </a:moveTo>
                  <a:cubicBezTo>
                    <a:pt x="1643" y="1"/>
                    <a:pt x="1568" y="87"/>
                    <a:pt x="1568" y="174"/>
                  </a:cubicBezTo>
                  <a:cubicBezTo>
                    <a:pt x="1534" y="541"/>
                    <a:pt x="634" y="808"/>
                    <a:pt x="200" y="874"/>
                  </a:cubicBezTo>
                  <a:cubicBezTo>
                    <a:pt x="100" y="908"/>
                    <a:pt x="0" y="1008"/>
                    <a:pt x="33" y="1141"/>
                  </a:cubicBezTo>
                  <a:cubicBezTo>
                    <a:pt x="67" y="1241"/>
                    <a:pt x="133" y="1308"/>
                    <a:pt x="234" y="1308"/>
                  </a:cubicBezTo>
                  <a:lnTo>
                    <a:pt x="267" y="1308"/>
                  </a:lnTo>
                  <a:cubicBezTo>
                    <a:pt x="434" y="1275"/>
                    <a:pt x="1901" y="1008"/>
                    <a:pt x="1968" y="207"/>
                  </a:cubicBezTo>
                  <a:cubicBezTo>
                    <a:pt x="1968" y="107"/>
                    <a:pt x="1901" y="7"/>
                    <a:pt x="1768" y="7"/>
                  </a:cubicBezTo>
                  <a:cubicBezTo>
                    <a:pt x="1755" y="3"/>
                    <a:pt x="1741" y="1"/>
                    <a:pt x="172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9"/>
            <p:cNvSpPr/>
            <p:nvPr/>
          </p:nvSpPr>
          <p:spPr>
            <a:xfrm>
              <a:off x="14483025" y="4542825"/>
              <a:ext cx="55875" cy="30925"/>
            </a:xfrm>
            <a:custGeom>
              <a:avLst/>
              <a:gdLst/>
              <a:ahLst/>
              <a:cxnLst/>
              <a:rect l="l" t="t" r="r" b="b"/>
              <a:pathLst>
                <a:path w="2235" h="1237" extrusionOk="0">
                  <a:moveTo>
                    <a:pt x="215" y="1"/>
                  </a:moveTo>
                  <a:cubicBezTo>
                    <a:pt x="175" y="1"/>
                    <a:pt x="136" y="12"/>
                    <a:pt x="100" y="35"/>
                  </a:cubicBezTo>
                  <a:cubicBezTo>
                    <a:pt x="0" y="102"/>
                    <a:pt x="0" y="235"/>
                    <a:pt x="33" y="336"/>
                  </a:cubicBezTo>
                  <a:cubicBezTo>
                    <a:pt x="467" y="1036"/>
                    <a:pt x="1101" y="1236"/>
                    <a:pt x="1568" y="1236"/>
                  </a:cubicBezTo>
                  <a:cubicBezTo>
                    <a:pt x="1768" y="1236"/>
                    <a:pt x="1935" y="1169"/>
                    <a:pt x="2068" y="1136"/>
                  </a:cubicBezTo>
                  <a:cubicBezTo>
                    <a:pt x="2168" y="1103"/>
                    <a:pt x="2235" y="969"/>
                    <a:pt x="2202" y="869"/>
                  </a:cubicBezTo>
                  <a:cubicBezTo>
                    <a:pt x="2147" y="787"/>
                    <a:pt x="2069" y="727"/>
                    <a:pt x="1988" y="727"/>
                  </a:cubicBezTo>
                  <a:cubicBezTo>
                    <a:pt x="1970" y="727"/>
                    <a:pt x="1953" y="730"/>
                    <a:pt x="1935" y="736"/>
                  </a:cubicBezTo>
                  <a:cubicBezTo>
                    <a:pt x="1921" y="749"/>
                    <a:pt x="1768" y="806"/>
                    <a:pt x="1550" y="806"/>
                  </a:cubicBezTo>
                  <a:cubicBezTo>
                    <a:pt x="1226" y="806"/>
                    <a:pt x="759" y="681"/>
                    <a:pt x="400" y="102"/>
                  </a:cubicBezTo>
                  <a:cubicBezTo>
                    <a:pt x="357" y="37"/>
                    <a:pt x="286" y="1"/>
                    <a:pt x="2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9"/>
            <p:cNvSpPr/>
            <p:nvPr/>
          </p:nvSpPr>
          <p:spPr>
            <a:xfrm>
              <a:off x="14465500" y="4546025"/>
              <a:ext cx="40050" cy="66075"/>
            </a:xfrm>
            <a:custGeom>
              <a:avLst/>
              <a:gdLst/>
              <a:ahLst/>
              <a:cxnLst/>
              <a:rect l="l" t="t" r="r" b="b"/>
              <a:pathLst>
                <a:path w="1602" h="2643" extrusionOk="0">
                  <a:moveTo>
                    <a:pt x="461" y="1"/>
                  </a:moveTo>
                  <a:cubicBezTo>
                    <a:pt x="375" y="1"/>
                    <a:pt x="296" y="87"/>
                    <a:pt x="267" y="174"/>
                  </a:cubicBezTo>
                  <a:cubicBezTo>
                    <a:pt x="1" y="1842"/>
                    <a:pt x="1201" y="2576"/>
                    <a:pt x="1268" y="2609"/>
                  </a:cubicBezTo>
                  <a:cubicBezTo>
                    <a:pt x="1301" y="2643"/>
                    <a:pt x="1335" y="2643"/>
                    <a:pt x="1368" y="2643"/>
                  </a:cubicBezTo>
                  <a:cubicBezTo>
                    <a:pt x="1435" y="2643"/>
                    <a:pt x="1502" y="2609"/>
                    <a:pt x="1535" y="2543"/>
                  </a:cubicBezTo>
                  <a:cubicBezTo>
                    <a:pt x="1602" y="2442"/>
                    <a:pt x="1568" y="2309"/>
                    <a:pt x="1468" y="2242"/>
                  </a:cubicBezTo>
                  <a:cubicBezTo>
                    <a:pt x="1435" y="2242"/>
                    <a:pt x="468" y="1609"/>
                    <a:pt x="668" y="241"/>
                  </a:cubicBezTo>
                  <a:cubicBezTo>
                    <a:pt x="701" y="141"/>
                    <a:pt x="634" y="7"/>
                    <a:pt x="501" y="7"/>
                  </a:cubicBezTo>
                  <a:cubicBezTo>
                    <a:pt x="488" y="3"/>
                    <a:pt x="474" y="1"/>
                    <a:pt x="4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9"/>
            <p:cNvSpPr/>
            <p:nvPr/>
          </p:nvSpPr>
          <p:spPr>
            <a:xfrm>
              <a:off x="14435475" y="4539700"/>
              <a:ext cx="38400" cy="55725"/>
            </a:xfrm>
            <a:custGeom>
              <a:avLst/>
              <a:gdLst/>
              <a:ahLst/>
              <a:cxnLst/>
              <a:rect l="l" t="t" r="r" b="b"/>
              <a:pathLst>
                <a:path w="1536" h="2229" extrusionOk="0">
                  <a:moveTo>
                    <a:pt x="1318" y="0"/>
                  </a:moveTo>
                  <a:cubicBezTo>
                    <a:pt x="1291" y="0"/>
                    <a:pt x="1263" y="8"/>
                    <a:pt x="1235" y="27"/>
                  </a:cubicBezTo>
                  <a:cubicBezTo>
                    <a:pt x="634" y="260"/>
                    <a:pt x="134" y="1695"/>
                    <a:pt x="34" y="1962"/>
                  </a:cubicBezTo>
                  <a:cubicBezTo>
                    <a:pt x="1" y="2062"/>
                    <a:pt x="67" y="2195"/>
                    <a:pt x="167" y="2228"/>
                  </a:cubicBezTo>
                  <a:lnTo>
                    <a:pt x="234" y="2228"/>
                  </a:lnTo>
                  <a:cubicBezTo>
                    <a:pt x="334" y="2228"/>
                    <a:pt x="401" y="2162"/>
                    <a:pt x="434" y="2095"/>
                  </a:cubicBezTo>
                  <a:cubicBezTo>
                    <a:pt x="634" y="1461"/>
                    <a:pt x="1068" y="527"/>
                    <a:pt x="1402" y="394"/>
                  </a:cubicBezTo>
                  <a:cubicBezTo>
                    <a:pt x="1502" y="360"/>
                    <a:pt x="1535" y="227"/>
                    <a:pt x="1502" y="127"/>
                  </a:cubicBezTo>
                  <a:cubicBezTo>
                    <a:pt x="1454" y="55"/>
                    <a:pt x="1388" y="0"/>
                    <a:pt x="131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9"/>
            <p:cNvSpPr/>
            <p:nvPr/>
          </p:nvSpPr>
          <p:spPr>
            <a:xfrm>
              <a:off x="14412975" y="4532100"/>
              <a:ext cx="51725" cy="24950"/>
            </a:xfrm>
            <a:custGeom>
              <a:avLst/>
              <a:gdLst/>
              <a:ahLst/>
              <a:cxnLst/>
              <a:rect l="l" t="t" r="r" b="b"/>
              <a:pathLst>
                <a:path w="2069" h="998" extrusionOk="0">
                  <a:moveTo>
                    <a:pt x="1517" y="1"/>
                  </a:moveTo>
                  <a:cubicBezTo>
                    <a:pt x="779" y="1"/>
                    <a:pt x="95" y="636"/>
                    <a:pt x="67" y="664"/>
                  </a:cubicBezTo>
                  <a:cubicBezTo>
                    <a:pt x="0" y="731"/>
                    <a:pt x="0" y="865"/>
                    <a:pt x="67" y="965"/>
                  </a:cubicBezTo>
                  <a:cubicBezTo>
                    <a:pt x="100" y="998"/>
                    <a:pt x="167" y="998"/>
                    <a:pt x="200" y="998"/>
                  </a:cubicBezTo>
                  <a:cubicBezTo>
                    <a:pt x="267" y="998"/>
                    <a:pt x="334" y="998"/>
                    <a:pt x="367" y="965"/>
                  </a:cubicBezTo>
                  <a:cubicBezTo>
                    <a:pt x="367" y="965"/>
                    <a:pt x="938" y="418"/>
                    <a:pt x="1502" y="418"/>
                  </a:cubicBezTo>
                  <a:cubicBezTo>
                    <a:pt x="1592" y="418"/>
                    <a:pt x="1681" y="432"/>
                    <a:pt x="1768" y="464"/>
                  </a:cubicBezTo>
                  <a:cubicBezTo>
                    <a:pt x="1786" y="470"/>
                    <a:pt x="1804" y="473"/>
                    <a:pt x="1824" y="473"/>
                  </a:cubicBezTo>
                  <a:cubicBezTo>
                    <a:pt x="1912" y="473"/>
                    <a:pt x="2007" y="413"/>
                    <a:pt x="2035" y="331"/>
                  </a:cubicBezTo>
                  <a:cubicBezTo>
                    <a:pt x="2068" y="231"/>
                    <a:pt x="2001" y="97"/>
                    <a:pt x="1901" y="64"/>
                  </a:cubicBezTo>
                  <a:cubicBezTo>
                    <a:pt x="1774" y="20"/>
                    <a:pt x="1645" y="1"/>
                    <a:pt x="151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9"/>
            <p:cNvSpPr/>
            <p:nvPr/>
          </p:nvSpPr>
          <p:spPr>
            <a:xfrm>
              <a:off x="14453000" y="4512850"/>
              <a:ext cx="50875" cy="50875"/>
            </a:xfrm>
            <a:custGeom>
              <a:avLst/>
              <a:gdLst/>
              <a:ahLst/>
              <a:cxnLst/>
              <a:rect l="l" t="t" r="r" b="b"/>
              <a:pathLst>
                <a:path w="2035" h="2035" extrusionOk="0">
                  <a:moveTo>
                    <a:pt x="1034" y="0"/>
                  </a:moveTo>
                  <a:cubicBezTo>
                    <a:pt x="467" y="0"/>
                    <a:pt x="0" y="467"/>
                    <a:pt x="0" y="1034"/>
                  </a:cubicBezTo>
                  <a:cubicBezTo>
                    <a:pt x="0" y="1601"/>
                    <a:pt x="467" y="2035"/>
                    <a:pt x="1034" y="2035"/>
                  </a:cubicBezTo>
                  <a:cubicBezTo>
                    <a:pt x="1568" y="2035"/>
                    <a:pt x="2035" y="1601"/>
                    <a:pt x="2035" y="1034"/>
                  </a:cubicBezTo>
                  <a:cubicBezTo>
                    <a:pt x="2035" y="467"/>
                    <a:pt x="1568" y="0"/>
                    <a:pt x="1034" y="0"/>
                  </a:cubicBezTo>
                  <a:close/>
                </a:path>
              </a:pathLst>
            </a:custGeom>
            <a:solidFill>
              <a:srgbClr val="EB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9"/>
            <p:cNvSpPr/>
            <p:nvPr/>
          </p:nvSpPr>
          <p:spPr>
            <a:xfrm>
              <a:off x="14498825" y="4444575"/>
              <a:ext cx="272400" cy="233400"/>
            </a:xfrm>
            <a:custGeom>
              <a:avLst/>
              <a:gdLst/>
              <a:ahLst/>
              <a:cxnLst/>
              <a:rect l="l" t="t" r="r" b="b"/>
              <a:pathLst>
                <a:path w="10896" h="9336" extrusionOk="0">
                  <a:moveTo>
                    <a:pt x="5836" y="1"/>
                  </a:moveTo>
                  <a:cubicBezTo>
                    <a:pt x="4546" y="1"/>
                    <a:pt x="4024" y="696"/>
                    <a:pt x="3841" y="1463"/>
                  </a:cubicBezTo>
                  <a:lnTo>
                    <a:pt x="3841" y="1463"/>
                  </a:lnTo>
                  <a:cubicBezTo>
                    <a:pt x="3747" y="1437"/>
                    <a:pt x="3646" y="1415"/>
                    <a:pt x="3538" y="1397"/>
                  </a:cubicBezTo>
                  <a:cubicBezTo>
                    <a:pt x="3380" y="1368"/>
                    <a:pt x="3229" y="1355"/>
                    <a:pt x="3085" y="1355"/>
                  </a:cubicBezTo>
                  <a:cubicBezTo>
                    <a:pt x="534" y="1355"/>
                    <a:pt x="0" y="5608"/>
                    <a:pt x="1736" y="6934"/>
                  </a:cubicBezTo>
                  <a:cubicBezTo>
                    <a:pt x="2181" y="7272"/>
                    <a:pt x="2602" y="7400"/>
                    <a:pt x="2964" y="7400"/>
                  </a:cubicBezTo>
                  <a:cubicBezTo>
                    <a:pt x="2980" y="7400"/>
                    <a:pt x="2995" y="7400"/>
                    <a:pt x="3011" y="7399"/>
                  </a:cubicBezTo>
                  <a:lnTo>
                    <a:pt x="3011" y="7399"/>
                  </a:lnTo>
                  <a:cubicBezTo>
                    <a:pt x="3148" y="8295"/>
                    <a:pt x="3926" y="9336"/>
                    <a:pt x="5639" y="9336"/>
                  </a:cubicBezTo>
                  <a:cubicBezTo>
                    <a:pt x="7735" y="9336"/>
                    <a:pt x="7913" y="8165"/>
                    <a:pt x="7704" y="7163"/>
                  </a:cubicBezTo>
                  <a:lnTo>
                    <a:pt x="7704" y="7163"/>
                  </a:lnTo>
                  <a:cubicBezTo>
                    <a:pt x="7877" y="7208"/>
                    <a:pt x="8077" y="7244"/>
                    <a:pt x="8308" y="7268"/>
                  </a:cubicBezTo>
                  <a:cubicBezTo>
                    <a:pt x="8394" y="7276"/>
                    <a:pt x="8476" y="7281"/>
                    <a:pt x="8556" y="7281"/>
                  </a:cubicBezTo>
                  <a:cubicBezTo>
                    <a:pt x="10895" y="7281"/>
                    <a:pt x="10670" y="3610"/>
                    <a:pt x="9509" y="2965"/>
                  </a:cubicBezTo>
                  <a:cubicBezTo>
                    <a:pt x="9262" y="2821"/>
                    <a:pt x="8989" y="2761"/>
                    <a:pt x="8721" y="2761"/>
                  </a:cubicBezTo>
                  <a:cubicBezTo>
                    <a:pt x="8654" y="2761"/>
                    <a:pt x="8587" y="2765"/>
                    <a:pt x="8522" y="2772"/>
                  </a:cubicBezTo>
                  <a:lnTo>
                    <a:pt x="8522" y="2772"/>
                  </a:lnTo>
                  <a:cubicBezTo>
                    <a:pt x="8594" y="1731"/>
                    <a:pt x="8137" y="379"/>
                    <a:pt x="6740" y="96"/>
                  </a:cubicBezTo>
                  <a:cubicBezTo>
                    <a:pt x="6403" y="31"/>
                    <a:pt x="6103" y="1"/>
                    <a:pt x="5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9"/>
            <p:cNvSpPr/>
            <p:nvPr/>
          </p:nvSpPr>
          <p:spPr>
            <a:xfrm>
              <a:off x="14577250" y="4520950"/>
              <a:ext cx="61725" cy="32775"/>
            </a:xfrm>
            <a:custGeom>
              <a:avLst/>
              <a:gdLst/>
              <a:ahLst/>
              <a:cxnLst/>
              <a:rect l="l" t="t" r="r" b="b"/>
              <a:pathLst>
                <a:path w="2469" h="1311" extrusionOk="0">
                  <a:moveTo>
                    <a:pt x="212" y="1"/>
                  </a:moveTo>
                  <a:cubicBezTo>
                    <a:pt x="123" y="1"/>
                    <a:pt x="28" y="61"/>
                    <a:pt x="0" y="143"/>
                  </a:cubicBezTo>
                  <a:cubicBezTo>
                    <a:pt x="0" y="277"/>
                    <a:pt x="67" y="377"/>
                    <a:pt x="167" y="410"/>
                  </a:cubicBezTo>
                  <a:cubicBezTo>
                    <a:pt x="801" y="543"/>
                    <a:pt x="1835" y="877"/>
                    <a:pt x="2069" y="1211"/>
                  </a:cubicBezTo>
                  <a:cubicBezTo>
                    <a:pt x="2102" y="1277"/>
                    <a:pt x="2169" y="1311"/>
                    <a:pt x="2235" y="1311"/>
                  </a:cubicBezTo>
                  <a:cubicBezTo>
                    <a:pt x="2269" y="1311"/>
                    <a:pt x="2302" y="1311"/>
                    <a:pt x="2335" y="1277"/>
                  </a:cubicBezTo>
                  <a:cubicBezTo>
                    <a:pt x="2436" y="1211"/>
                    <a:pt x="2469" y="1077"/>
                    <a:pt x="2402" y="977"/>
                  </a:cubicBezTo>
                  <a:cubicBezTo>
                    <a:pt x="2035" y="410"/>
                    <a:pt x="434" y="43"/>
                    <a:pt x="267" y="10"/>
                  </a:cubicBezTo>
                  <a:cubicBezTo>
                    <a:pt x="250" y="4"/>
                    <a:pt x="231" y="1"/>
                    <a:pt x="21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9"/>
            <p:cNvSpPr/>
            <p:nvPr/>
          </p:nvSpPr>
          <p:spPr>
            <a:xfrm>
              <a:off x="14608925" y="4497400"/>
              <a:ext cx="31725" cy="40475"/>
            </a:xfrm>
            <a:custGeom>
              <a:avLst/>
              <a:gdLst/>
              <a:ahLst/>
              <a:cxnLst/>
              <a:rect l="l" t="t" r="r" b="b"/>
              <a:pathLst>
                <a:path w="1269" h="1619" extrusionOk="0">
                  <a:moveTo>
                    <a:pt x="205" y="1"/>
                  </a:moveTo>
                  <a:cubicBezTo>
                    <a:pt x="151" y="1"/>
                    <a:pt x="101" y="18"/>
                    <a:pt x="68" y="51"/>
                  </a:cubicBezTo>
                  <a:cubicBezTo>
                    <a:pt x="1" y="151"/>
                    <a:pt x="1" y="284"/>
                    <a:pt x="68" y="351"/>
                  </a:cubicBezTo>
                  <a:cubicBezTo>
                    <a:pt x="268" y="518"/>
                    <a:pt x="735" y="1018"/>
                    <a:pt x="835" y="1452"/>
                  </a:cubicBezTo>
                  <a:cubicBezTo>
                    <a:pt x="868" y="1552"/>
                    <a:pt x="935" y="1619"/>
                    <a:pt x="1035" y="1619"/>
                  </a:cubicBezTo>
                  <a:cubicBezTo>
                    <a:pt x="1068" y="1619"/>
                    <a:pt x="1068" y="1619"/>
                    <a:pt x="1068" y="1585"/>
                  </a:cubicBezTo>
                  <a:cubicBezTo>
                    <a:pt x="1202" y="1585"/>
                    <a:pt x="1269" y="1452"/>
                    <a:pt x="1235" y="1352"/>
                  </a:cubicBezTo>
                  <a:cubicBezTo>
                    <a:pt x="1102" y="718"/>
                    <a:pt x="401" y="84"/>
                    <a:pt x="368" y="51"/>
                  </a:cubicBezTo>
                  <a:cubicBezTo>
                    <a:pt x="318" y="18"/>
                    <a:pt x="260" y="1"/>
                    <a:pt x="2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9"/>
            <p:cNvSpPr/>
            <p:nvPr/>
          </p:nvSpPr>
          <p:spPr>
            <a:xfrm>
              <a:off x="14641450" y="4486775"/>
              <a:ext cx="24225" cy="58600"/>
            </a:xfrm>
            <a:custGeom>
              <a:avLst/>
              <a:gdLst/>
              <a:ahLst/>
              <a:cxnLst/>
              <a:rect l="l" t="t" r="r" b="b"/>
              <a:pathLst>
                <a:path w="969" h="2344" extrusionOk="0">
                  <a:moveTo>
                    <a:pt x="521" y="0"/>
                  </a:moveTo>
                  <a:cubicBezTo>
                    <a:pt x="503" y="0"/>
                    <a:pt x="486" y="3"/>
                    <a:pt x="468" y="9"/>
                  </a:cubicBezTo>
                  <a:cubicBezTo>
                    <a:pt x="335" y="42"/>
                    <a:pt x="268" y="176"/>
                    <a:pt x="335" y="276"/>
                  </a:cubicBezTo>
                  <a:cubicBezTo>
                    <a:pt x="501" y="776"/>
                    <a:pt x="168" y="1744"/>
                    <a:pt x="68" y="2044"/>
                  </a:cubicBezTo>
                  <a:cubicBezTo>
                    <a:pt x="1" y="2144"/>
                    <a:pt x="68" y="2277"/>
                    <a:pt x="168" y="2311"/>
                  </a:cubicBezTo>
                  <a:cubicBezTo>
                    <a:pt x="201" y="2344"/>
                    <a:pt x="201" y="2344"/>
                    <a:pt x="234" y="2344"/>
                  </a:cubicBezTo>
                  <a:cubicBezTo>
                    <a:pt x="335" y="2344"/>
                    <a:pt x="401" y="2277"/>
                    <a:pt x="435" y="2211"/>
                  </a:cubicBezTo>
                  <a:cubicBezTo>
                    <a:pt x="468" y="2144"/>
                    <a:pt x="968" y="910"/>
                    <a:pt x="701" y="142"/>
                  </a:cubicBezTo>
                  <a:cubicBezTo>
                    <a:pt x="674" y="60"/>
                    <a:pt x="601" y="0"/>
                    <a:pt x="52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9"/>
            <p:cNvSpPr/>
            <p:nvPr/>
          </p:nvSpPr>
          <p:spPr>
            <a:xfrm>
              <a:off x="14643125" y="4525175"/>
              <a:ext cx="49225" cy="32725"/>
            </a:xfrm>
            <a:custGeom>
              <a:avLst/>
              <a:gdLst/>
              <a:ahLst/>
              <a:cxnLst/>
              <a:rect l="l" t="t" r="r" b="b"/>
              <a:pathLst>
                <a:path w="1969" h="1309" extrusionOk="0">
                  <a:moveTo>
                    <a:pt x="1717" y="1"/>
                  </a:moveTo>
                  <a:cubicBezTo>
                    <a:pt x="1610" y="1"/>
                    <a:pt x="1535" y="88"/>
                    <a:pt x="1535" y="174"/>
                  </a:cubicBezTo>
                  <a:cubicBezTo>
                    <a:pt x="1502" y="541"/>
                    <a:pt x="601" y="808"/>
                    <a:pt x="167" y="908"/>
                  </a:cubicBezTo>
                  <a:cubicBezTo>
                    <a:pt x="67" y="908"/>
                    <a:pt x="1" y="1042"/>
                    <a:pt x="1" y="1142"/>
                  </a:cubicBezTo>
                  <a:cubicBezTo>
                    <a:pt x="34" y="1242"/>
                    <a:pt x="101" y="1308"/>
                    <a:pt x="201" y="1308"/>
                  </a:cubicBezTo>
                  <a:lnTo>
                    <a:pt x="234" y="1308"/>
                  </a:lnTo>
                  <a:cubicBezTo>
                    <a:pt x="401" y="1275"/>
                    <a:pt x="1869" y="1008"/>
                    <a:pt x="1935" y="241"/>
                  </a:cubicBezTo>
                  <a:cubicBezTo>
                    <a:pt x="1969" y="108"/>
                    <a:pt x="1869" y="7"/>
                    <a:pt x="1769" y="7"/>
                  </a:cubicBezTo>
                  <a:cubicBezTo>
                    <a:pt x="1751" y="3"/>
                    <a:pt x="1733" y="1"/>
                    <a:pt x="171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9"/>
            <p:cNvSpPr/>
            <p:nvPr/>
          </p:nvSpPr>
          <p:spPr>
            <a:xfrm>
              <a:off x="14642300" y="4556125"/>
              <a:ext cx="55900" cy="30125"/>
            </a:xfrm>
            <a:custGeom>
              <a:avLst/>
              <a:gdLst/>
              <a:ahLst/>
              <a:cxnLst/>
              <a:rect l="l" t="t" r="r" b="b"/>
              <a:pathLst>
                <a:path w="2236" h="1205" extrusionOk="0">
                  <a:moveTo>
                    <a:pt x="232" y="1"/>
                  </a:moveTo>
                  <a:cubicBezTo>
                    <a:pt x="194" y="1"/>
                    <a:pt x="159" y="12"/>
                    <a:pt x="134" y="37"/>
                  </a:cubicBezTo>
                  <a:cubicBezTo>
                    <a:pt x="34" y="70"/>
                    <a:pt x="0" y="204"/>
                    <a:pt x="67" y="304"/>
                  </a:cubicBezTo>
                  <a:cubicBezTo>
                    <a:pt x="501" y="1004"/>
                    <a:pt x="1101" y="1205"/>
                    <a:pt x="1568" y="1205"/>
                  </a:cubicBezTo>
                  <a:cubicBezTo>
                    <a:pt x="1768" y="1205"/>
                    <a:pt x="1935" y="1171"/>
                    <a:pt x="2068" y="1104"/>
                  </a:cubicBezTo>
                  <a:cubicBezTo>
                    <a:pt x="2169" y="1071"/>
                    <a:pt x="2235" y="971"/>
                    <a:pt x="2202" y="838"/>
                  </a:cubicBezTo>
                  <a:cubicBezTo>
                    <a:pt x="2178" y="765"/>
                    <a:pt x="2102" y="711"/>
                    <a:pt x="2024" y="711"/>
                  </a:cubicBezTo>
                  <a:cubicBezTo>
                    <a:pt x="1993" y="711"/>
                    <a:pt x="1963" y="719"/>
                    <a:pt x="1935" y="738"/>
                  </a:cubicBezTo>
                  <a:cubicBezTo>
                    <a:pt x="1922" y="738"/>
                    <a:pt x="1782" y="782"/>
                    <a:pt x="1581" y="782"/>
                  </a:cubicBezTo>
                  <a:cubicBezTo>
                    <a:pt x="1256" y="782"/>
                    <a:pt x="771" y="667"/>
                    <a:pt x="401" y="70"/>
                  </a:cubicBezTo>
                  <a:cubicBezTo>
                    <a:pt x="359" y="29"/>
                    <a:pt x="293" y="1"/>
                    <a:pt x="23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9"/>
            <p:cNvSpPr/>
            <p:nvPr/>
          </p:nvSpPr>
          <p:spPr>
            <a:xfrm>
              <a:off x="14624775" y="4558700"/>
              <a:ext cx="40050" cy="65900"/>
            </a:xfrm>
            <a:custGeom>
              <a:avLst/>
              <a:gdLst/>
              <a:ahLst/>
              <a:cxnLst/>
              <a:rect l="l" t="t" r="r" b="b"/>
              <a:pathLst>
                <a:path w="1602" h="2636" extrusionOk="0">
                  <a:moveTo>
                    <a:pt x="501" y="1"/>
                  </a:moveTo>
                  <a:cubicBezTo>
                    <a:pt x="401" y="1"/>
                    <a:pt x="301" y="67"/>
                    <a:pt x="268" y="168"/>
                  </a:cubicBezTo>
                  <a:cubicBezTo>
                    <a:pt x="1" y="1835"/>
                    <a:pt x="1235" y="2569"/>
                    <a:pt x="1268" y="2603"/>
                  </a:cubicBezTo>
                  <a:cubicBezTo>
                    <a:pt x="1302" y="2636"/>
                    <a:pt x="1335" y="2636"/>
                    <a:pt x="1368" y="2636"/>
                  </a:cubicBezTo>
                  <a:cubicBezTo>
                    <a:pt x="1435" y="2636"/>
                    <a:pt x="1502" y="2603"/>
                    <a:pt x="1569" y="2536"/>
                  </a:cubicBezTo>
                  <a:cubicBezTo>
                    <a:pt x="1602" y="2436"/>
                    <a:pt x="1569" y="2302"/>
                    <a:pt x="1502" y="2269"/>
                  </a:cubicBezTo>
                  <a:cubicBezTo>
                    <a:pt x="1435" y="2236"/>
                    <a:pt x="468" y="1635"/>
                    <a:pt x="701" y="234"/>
                  </a:cubicBezTo>
                  <a:cubicBezTo>
                    <a:pt x="701" y="134"/>
                    <a:pt x="635" y="34"/>
                    <a:pt x="5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9"/>
            <p:cNvSpPr/>
            <p:nvPr/>
          </p:nvSpPr>
          <p:spPr>
            <a:xfrm>
              <a:off x="14594750" y="4552550"/>
              <a:ext cx="38400" cy="55375"/>
            </a:xfrm>
            <a:custGeom>
              <a:avLst/>
              <a:gdLst/>
              <a:ahLst/>
              <a:cxnLst/>
              <a:rect l="l" t="t" r="r" b="b"/>
              <a:pathLst>
                <a:path w="1536" h="2215" extrusionOk="0">
                  <a:moveTo>
                    <a:pt x="1314" y="1"/>
                  </a:moveTo>
                  <a:cubicBezTo>
                    <a:pt x="1287" y="1"/>
                    <a:pt x="1260" y="5"/>
                    <a:pt x="1235" y="13"/>
                  </a:cubicBezTo>
                  <a:cubicBezTo>
                    <a:pt x="635" y="280"/>
                    <a:pt x="134" y="1681"/>
                    <a:pt x="34" y="1948"/>
                  </a:cubicBezTo>
                  <a:cubicBezTo>
                    <a:pt x="1" y="2048"/>
                    <a:pt x="68" y="2181"/>
                    <a:pt x="168" y="2215"/>
                  </a:cubicBezTo>
                  <a:lnTo>
                    <a:pt x="234" y="2215"/>
                  </a:lnTo>
                  <a:cubicBezTo>
                    <a:pt x="334" y="2215"/>
                    <a:pt x="401" y="2181"/>
                    <a:pt x="435" y="2081"/>
                  </a:cubicBezTo>
                  <a:cubicBezTo>
                    <a:pt x="635" y="1448"/>
                    <a:pt x="1068" y="547"/>
                    <a:pt x="1402" y="380"/>
                  </a:cubicBezTo>
                  <a:cubicBezTo>
                    <a:pt x="1502" y="347"/>
                    <a:pt x="1535" y="213"/>
                    <a:pt x="1502" y="113"/>
                  </a:cubicBezTo>
                  <a:cubicBezTo>
                    <a:pt x="1477" y="38"/>
                    <a:pt x="1396" y="1"/>
                    <a:pt x="13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9"/>
            <p:cNvSpPr/>
            <p:nvPr/>
          </p:nvSpPr>
          <p:spPr>
            <a:xfrm>
              <a:off x="14572250" y="4544625"/>
              <a:ext cx="51725" cy="25775"/>
            </a:xfrm>
            <a:custGeom>
              <a:avLst/>
              <a:gdLst/>
              <a:ahLst/>
              <a:cxnLst/>
              <a:rect l="l" t="t" r="r" b="b"/>
              <a:pathLst>
                <a:path w="2069" h="1031" extrusionOk="0">
                  <a:moveTo>
                    <a:pt x="1519" y="0"/>
                  </a:moveTo>
                  <a:cubicBezTo>
                    <a:pt x="787" y="0"/>
                    <a:pt x="124" y="635"/>
                    <a:pt x="67" y="664"/>
                  </a:cubicBezTo>
                  <a:cubicBezTo>
                    <a:pt x="0" y="731"/>
                    <a:pt x="0" y="864"/>
                    <a:pt x="67" y="964"/>
                  </a:cubicBezTo>
                  <a:cubicBezTo>
                    <a:pt x="100" y="997"/>
                    <a:pt x="167" y="1031"/>
                    <a:pt x="234" y="1031"/>
                  </a:cubicBezTo>
                  <a:cubicBezTo>
                    <a:pt x="267" y="1031"/>
                    <a:pt x="334" y="997"/>
                    <a:pt x="367" y="964"/>
                  </a:cubicBezTo>
                  <a:cubicBezTo>
                    <a:pt x="367" y="964"/>
                    <a:pt x="938" y="418"/>
                    <a:pt x="1502" y="418"/>
                  </a:cubicBezTo>
                  <a:cubicBezTo>
                    <a:pt x="1592" y="418"/>
                    <a:pt x="1681" y="432"/>
                    <a:pt x="1768" y="464"/>
                  </a:cubicBezTo>
                  <a:cubicBezTo>
                    <a:pt x="1786" y="470"/>
                    <a:pt x="1805" y="472"/>
                    <a:pt x="1824" y="472"/>
                  </a:cubicBezTo>
                  <a:cubicBezTo>
                    <a:pt x="1912" y="472"/>
                    <a:pt x="2008" y="413"/>
                    <a:pt x="2035" y="330"/>
                  </a:cubicBezTo>
                  <a:cubicBezTo>
                    <a:pt x="2068" y="230"/>
                    <a:pt x="2035" y="97"/>
                    <a:pt x="1902" y="63"/>
                  </a:cubicBezTo>
                  <a:cubicBezTo>
                    <a:pt x="1774" y="19"/>
                    <a:pt x="1646" y="0"/>
                    <a:pt x="15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9"/>
            <p:cNvSpPr/>
            <p:nvPr/>
          </p:nvSpPr>
          <p:spPr>
            <a:xfrm>
              <a:off x="14612275" y="4525350"/>
              <a:ext cx="50900" cy="50900"/>
            </a:xfrm>
            <a:custGeom>
              <a:avLst/>
              <a:gdLst/>
              <a:ahLst/>
              <a:cxnLst/>
              <a:rect l="l" t="t" r="r" b="b"/>
              <a:pathLst>
                <a:path w="2036" h="2036" extrusionOk="0">
                  <a:moveTo>
                    <a:pt x="1035" y="0"/>
                  </a:moveTo>
                  <a:cubicBezTo>
                    <a:pt x="467" y="0"/>
                    <a:pt x="0" y="467"/>
                    <a:pt x="0" y="1035"/>
                  </a:cubicBezTo>
                  <a:cubicBezTo>
                    <a:pt x="0" y="1602"/>
                    <a:pt x="467" y="2035"/>
                    <a:pt x="1035" y="2035"/>
                  </a:cubicBezTo>
                  <a:cubicBezTo>
                    <a:pt x="1602" y="2035"/>
                    <a:pt x="2035" y="1602"/>
                    <a:pt x="2035" y="1035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EB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9"/>
            <p:cNvSpPr/>
            <p:nvPr/>
          </p:nvSpPr>
          <p:spPr>
            <a:xfrm>
              <a:off x="14668900" y="4428550"/>
              <a:ext cx="271650" cy="233575"/>
            </a:xfrm>
            <a:custGeom>
              <a:avLst/>
              <a:gdLst/>
              <a:ahLst/>
              <a:cxnLst/>
              <a:rect l="l" t="t" r="r" b="b"/>
              <a:pathLst>
                <a:path w="10866" h="9343" extrusionOk="0">
                  <a:moveTo>
                    <a:pt x="5804" y="1"/>
                  </a:moveTo>
                  <a:cubicBezTo>
                    <a:pt x="4519" y="1"/>
                    <a:pt x="3997" y="695"/>
                    <a:pt x="3812" y="1462"/>
                  </a:cubicBezTo>
                  <a:lnTo>
                    <a:pt x="3812" y="1462"/>
                  </a:lnTo>
                  <a:cubicBezTo>
                    <a:pt x="3727" y="1440"/>
                    <a:pt x="3636" y="1420"/>
                    <a:pt x="3540" y="1404"/>
                  </a:cubicBezTo>
                  <a:cubicBezTo>
                    <a:pt x="3382" y="1375"/>
                    <a:pt x="3231" y="1362"/>
                    <a:pt x="3087" y="1362"/>
                  </a:cubicBezTo>
                  <a:cubicBezTo>
                    <a:pt x="536" y="1362"/>
                    <a:pt x="0" y="5614"/>
                    <a:pt x="1705" y="6908"/>
                  </a:cubicBezTo>
                  <a:cubicBezTo>
                    <a:pt x="2166" y="7260"/>
                    <a:pt x="2598" y="7393"/>
                    <a:pt x="2967" y="7393"/>
                  </a:cubicBezTo>
                  <a:cubicBezTo>
                    <a:pt x="2977" y="7393"/>
                    <a:pt x="2987" y="7393"/>
                    <a:pt x="2997" y="7393"/>
                  </a:cubicBezTo>
                  <a:lnTo>
                    <a:pt x="2997" y="7393"/>
                  </a:lnTo>
                  <a:cubicBezTo>
                    <a:pt x="3119" y="8291"/>
                    <a:pt x="3886" y="9343"/>
                    <a:pt x="5608" y="9343"/>
                  </a:cubicBezTo>
                  <a:cubicBezTo>
                    <a:pt x="7714" y="9343"/>
                    <a:pt x="7893" y="8171"/>
                    <a:pt x="7694" y="7174"/>
                  </a:cubicBezTo>
                  <a:lnTo>
                    <a:pt x="7694" y="7174"/>
                  </a:lnTo>
                  <a:cubicBezTo>
                    <a:pt x="7861" y="7217"/>
                    <a:pt x="8055" y="7252"/>
                    <a:pt x="8276" y="7275"/>
                  </a:cubicBezTo>
                  <a:cubicBezTo>
                    <a:pt x="8362" y="7284"/>
                    <a:pt x="8445" y="7288"/>
                    <a:pt x="8525" y="7288"/>
                  </a:cubicBezTo>
                  <a:cubicBezTo>
                    <a:pt x="10866" y="7288"/>
                    <a:pt x="10672" y="3616"/>
                    <a:pt x="9511" y="2938"/>
                  </a:cubicBezTo>
                  <a:cubicBezTo>
                    <a:pt x="9257" y="2795"/>
                    <a:pt x="8980" y="2735"/>
                    <a:pt x="8709" y="2735"/>
                  </a:cubicBezTo>
                  <a:cubicBezTo>
                    <a:pt x="8642" y="2735"/>
                    <a:pt x="8576" y="2739"/>
                    <a:pt x="8510" y="2746"/>
                  </a:cubicBezTo>
                  <a:lnTo>
                    <a:pt x="8510" y="2746"/>
                  </a:lnTo>
                  <a:cubicBezTo>
                    <a:pt x="8584" y="1708"/>
                    <a:pt x="8138" y="367"/>
                    <a:pt x="6742" y="103"/>
                  </a:cubicBezTo>
                  <a:cubicBezTo>
                    <a:pt x="6391" y="33"/>
                    <a:pt x="6080" y="1"/>
                    <a:pt x="58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9"/>
            <p:cNvSpPr/>
            <p:nvPr/>
          </p:nvSpPr>
          <p:spPr>
            <a:xfrm>
              <a:off x="14746525" y="4504325"/>
              <a:ext cx="61750" cy="33550"/>
            </a:xfrm>
            <a:custGeom>
              <a:avLst/>
              <a:gdLst/>
              <a:ahLst/>
              <a:cxnLst/>
              <a:rect l="l" t="t" r="r" b="b"/>
              <a:pathLst>
                <a:path w="2470" h="1342" extrusionOk="0">
                  <a:moveTo>
                    <a:pt x="228" y="1"/>
                  </a:moveTo>
                  <a:cubicBezTo>
                    <a:pt x="142" y="1"/>
                    <a:pt x="63" y="88"/>
                    <a:pt x="34" y="174"/>
                  </a:cubicBezTo>
                  <a:cubicBezTo>
                    <a:pt x="1" y="274"/>
                    <a:pt x="68" y="408"/>
                    <a:pt x="201" y="408"/>
                  </a:cubicBezTo>
                  <a:cubicBezTo>
                    <a:pt x="802" y="575"/>
                    <a:pt x="1869" y="908"/>
                    <a:pt x="2069" y="1242"/>
                  </a:cubicBezTo>
                  <a:cubicBezTo>
                    <a:pt x="2102" y="1308"/>
                    <a:pt x="2169" y="1342"/>
                    <a:pt x="2236" y="1342"/>
                  </a:cubicBezTo>
                  <a:cubicBezTo>
                    <a:pt x="2269" y="1342"/>
                    <a:pt x="2336" y="1308"/>
                    <a:pt x="2369" y="1275"/>
                  </a:cubicBezTo>
                  <a:cubicBezTo>
                    <a:pt x="2469" y="1242"/>
                    <a:pt x="2469" y="1108"/>
                    <a:pt x="2403" y="1008"/>
                  </a:cubicBezTo>
                  <a:cubicBezTo>
                    <a:pt x="2036" y="441"/>
                    <a:pt x="468" y="74"/>
                    <a:pt x="268" y="7"/>
                  </a:cubicBezTo>
                  <a:cubicBezTo>
                    <a:pt x="254" y="3"/>
                    <a:pt x="241" y="1"/>
                    <a:pt x="22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9"/>
            <p:cNvSpPr/>
            <p:nvPr/>
          </p:nvSpPr>
          <p:spPr>
            <a:xfrm>
              <a:off x="14778225" y="4481250"/>
              <a:ext cx="31725" cy="39950"/>
            </a:xfrm>
            <a:custGeom>
              <a:avLst/>
              <a:gdLst/>
              <a:ahLst/>
              <a:cxnLst/>
              <a:rect l="l" t="t" r="r" b="b"/>
              <a:pathLst>
                <a:path w="1269" h="1598" extrusionOk="0">
                  <a:moveTo>
                    <a:pt x="246" y="0"/>
                  </a:moveTo>
                  <a:cubicBezTo>
                    <a:pt x="187" y="0"/>
                    <a:pt x="122" y="27"/>
                    <a:pt x="67" y="63"/>
                  </a:cubicBezTo>
                  <a:cubicBezTo>
                    <a:pt x="1" y="163"/>
                    <a:pt x="1" y="297"/>
                    <a:pt x="101" y="363"/>
                  </a:cubicBezTo>
                  <a:cubicBezTo>
                    <a:pt x="267" y="530"/>
                    <a:pt x="768" y="1031"/>
                    <a:pt x="834" y="1431"/>
                  </a:cubicBezTo>
                  <a:cubicBezTo>
                    <a:pt x="868" y="1531"/>
                    <a:pt x="968" y="1598"/>
                    <a:pt x="1068" y="1598"/>
                  </a:cubicBezTo>
                  <a:lnTo>
                    <a:pt x="1101" y="1598"/>
                  </a:lnTo>
                  <a:cubicBezTo>
                    <a:pt x="1201" y="1564"/>
                    <a:pt x="1268" y="1464"/>
                    <a:pt x="1268" y="1364"/>
                  </a:cubicBezTo>
                  <a:cubicBezTo>
                    <a:pt x="1135" y="730"/>
                    <a:pt x="401" y="63"/>
                    <a:pt x="367" y="63"/>
                  </a:cubicBezTo>
                  <a:cubicBezTo>
                    <a:pt x="337" y="18"/>
                    <a:pt x="294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9"/>
            <p:cNvSpPr/>
            <p:nvPr/>
          </p:nvSpPr>
          <p:spPr>
            <a:xfrm>
              <a:off x="14811575" y="4470475"/>
              <a:ext cx="24225" cy="59075"/>
            </a:xfrm>
            <a:custGeom>
              <a:avLst/>
              <a:gdLst/>
              <a:ahLst/>
              <a:cxnLst/>
              <a:rect l="l" t="t" r="r" b="b"/>
              <a:pathLst>
                <a:path w="969" h="2363" extrusionOk="0">
                  <a:moveTo>
                    <a:pt x="523" y="0"/>
                  </a:moveTo>
                  <a:cubicBezTo>
                    <a:pt x="493" y="0"/>
                    <a:pt x="462" y="9"/>
                    <a:pt x="434" y="27"/>
                  </a:cubicBezTo>
                  <a:cubicBezTo>
                    <a:pt x="334" y="61"/>
                    <a:pt x="268" y="161"/>
                    <a:pt x="301" y="261"/>
                  </a:cubicBezTo>
                  <a:cubicBezTo>
                    <a:pt x="468" y="794"/>
                    <a:pt x="168" y="1728"/>
                    <a:pt x="34" y="2062"/>
                  </a:cubicBezTo>
                  <a:cubicBezTo>
                    <a:pt x="1" y="2162"/>
                    <a:pt x="34" y="2296"/>
                    <a:pt x="134" y="2329"/>
                  </a:cubicBezTo>
                  <a:cubicBezTo>
                    <a:pt x="168" y="2329"/>
                    <a:pt x="201" y="2362"/>
                    <a:pt x="234" y="2362"/>
                  </a:cubicBezTo>
                  <a:cubicBezTo>
                    <a:pt x="301" y="2362"/>
                    <a:pt x="401" y="2296"/>
                    <a:pt x="434" y="2229"/>
                  </a:cubicBezTo>
                  <a:cubicBezTo>
                    <a:pt x="434" y="2162"/>
                    <a:pt x="968" y="894"/>
                    <a:pt x="701" y="127"/>
                  </a:cubicBezTo>
                  <a:cubicBezTo>
                    <a:pt x="677" y="55"/>
                    <a:pt x="601" y="0"/>
                    <a:pt x="5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9"/>
            <p:cNvSpPr/>
            <p:nvPr/>
          </p:nvSpPr>
          <p:spPr>
            <a:xfrm>
              <a:off x="14812425" y="4508675"/>
              <a:ext cx="49225" cy="33375"/>
            </a:xfrm>
            <a:custGeom>
              <a:avLst/>
              <a:gdLst/>
              <a:ahLst/>
              <a:cxnLst/>
              <a:rect l="l" t="t" r="r" b="b"/>
              <a:pathLst>
                <a:path w="1969" h="1335" extrusionOk="0">
                  <a:moveTo>
                    <a:pt x="1768" y="0"/>
                  </a:moveTo>
                  <a:cubicBezTo>
                    <a:pt x="1668" y="0"/>
                    <a:pt x="1568" y="100"/>
                    <a:pt x="1535" y="200"/>
                  </a:cubicBezTo>
                  <a:cubicBezTo>
                    <a:pt x="1501" y="567"/>
                    <a:pt x="634" y="834"/>
                    <a:pt x="200" y="901"/>
                  </a:cubicBezTo>
                  <a:cubicBezTo>
                    <a:pt x="67" y="934"/>
                    <a:pt x="0" y="1034"/>
                    <a:pt x="34" y="1168"/>
                  </a:cubicBezTo>
                  <a:cubicBezTo>
                    <a:pt x="34" y="1268"/>
                    <a:pt x="134" y="1335"/>
                    <a:pt x="234" y="1335"/>
                  </a:cubicBezTo>
                  <a:lnTo>
                    <a:pt x="267" y="1335"/>
                  </a:lnTo>
                  <a:cubicBezTo>
                    <a:pt x="434" y="1301"/>
                    <a:pt x="1902" y="1034"/>
                    <a:pt x="1968" y="234"/>
                  </a:cubicBezTo>
                  <a:cubicBezTo>
                    <a:pt x="1968" y="134"/>
                    <a:pt x="1902" y="34"/>
                    <a:pt x="17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9"/>
            <p:cNvSpPr/>
            <p:nvPr/>
          </p:nvSpPr>
          <p:spPr>
            <a:xfrm>
              <a:off x="14811575" y="4539500"/>
              <a:ext cx="56750" cy="30075"/>
            </a:xfrm>
            <a:custGeom>
              <a:avLst/>
              <a:gdLst/>
              <a:ahLst/>
              <a:cxnLst/>
              <a:rect l="l" t="t" r="r" b="b"/>
              <a:pathLst>
                <a:path w="2270" h="1203" extrusionOk="0">
                  <a:moveTo>
                    <a:pt x="249" y="0"/>
                  </a:moveTo>
                  <a:cubicBezTo>
                    <a:pt x="209" y="0"/>
                    <a:pt x="170" y="11"/>
                    <a:pt x="134" y="35"/>
                  </a:cubicBezTo>
                  <a:cubicBezTo>
                    <a:pt x="34" y="102"/>
                    <a:pt x="1" y="235"/>
                    <a:pt x="68" y="335"/>
                  </a:cubicBezTo>
                  <a:cubicBezTo>
                    <a:pt x="501" y="1036"/>
                    <a:pt x="1102" y="1202"/>
                    <a:pt x="1602" y="1202"/>
                  </a:cubicBezTo>
                  <a:cubicBezTo>
                    <a:pt x="1802" y="1202"/>
                    <a:pt x="1969" y="1169"/>
                    <a:pt x="2102" y="1136"/>
                  </a:cubicBezTo>
                  <a:cubicBezTo>
                    <a:pt x="2202" y="1102"/>
                    <a:pt x="2269" y="969"/>
                    <a:pt x="2202" y="869"/>
                  </a:cubicBezTo>
                  <a:cubicBezTo>
                    <a:pt x="2175" y="786"/>
                    <a:pt x="2102" y="727"/>
                    <a:pt x="2003" y="727"/>
                  </a:cubicBezTo>
                  <a:cubicBezTo>
                    <a:pt x="1982" y="727"/>
                    <a:pt x="1959" y="729"/>
                    <a:pt x="1936" y="735"/>
                  </a:cubicBezTo>
                  <a:cubicBezTo>
                    <a:pt x="1922" y="749"/>
                    <a:pt x="1774" y="805"/>
                    <a:pt x="1563" y="805"/>
                  </a:cubicBezTo>
                  <a:cubicBezTo>
                    <a:pt x="1248" y="805"/>
                    <a:pt x="794" y="680"/>
                    <a:pt x="434" y="102"/>
                  </a:cubicBezTo>
                  <a:cubicBezTo>
                    <a:pt x="391" y="37"/>
                    <a:pt x="320" y="0"/>
                    <a:pt x="2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9"/>
            <p:cNvSpPr/>
            <p:nvPr/>
          </p:nvSpPr>
          <p:spPr>
            <a:xfrm>
              <a:off x="14794900" y="4542700"/>
              <a:ext cx="40050" cy="66075"/>
            </a:xfrm>
            <a:custGeom>
              <a:avLst/>
              <a:gdLst/>
              <a:ahLst/>
              <a:cxnLst/>
              <a:rect l="l" t="t" r="r" b="b"/>
              <a:pathLst>
                <a:path w="1602" h="2643" extrusionOk="0">
                  <a:moveTo>
                    <a:pt x="459" y="0"/>
                  </a:moveTo>
                  <a:cubicBezTo>
                    <a:pt x="368" y="0"/>
                    <a:pt x="268" y="87"/>
                    <a:pt x="268" y="174"/>
                  </a:cubicBezTo>
                  <a:cubicBezTo>
                    <a:pt x="1" y="1842"/>
                    <a:pt x="1202" y="2575"/>
                    <a:pt x="1268" y="2609"/>
                  </a:cubicBezTo>
                  <a:cubicBezTo>
                    <a:pt x="1302" y="2642"/>
                    <a:pt x="1335" y="2642"/>
                    <a:pt x="1368" y="2642"/>
                  </a:cubicBezTo>
                  <a:cubicBezTo>
                    <a:pt x="1435" y="2642"/>
                    <a:pt x="1502" y="2609"/>
                    <a:pt x="1535" y="2542"/>
                  </a:cubicBezTo>
                  <a:cubicBezTo>
                    <a:pt x="1602" y="2442"/>
                    <a:pt x="1568" y="2309"/>
                    <a:pt x="1468" y="2242"/>
                  </a:cubicBezTo>
                  <a:cubicBezTo>
                    <a:pt x="1468" y="2242"/>
                    <a:pt x="434" y="1608"/>
                    <a:pt x="668" y="240"/>
                  </a:cubicBezTo>
                  <a:cubicBezTo>
                    <a:pt x="701" y="140"/>
                    <a:pt x="601" y="7"/>
                    <a:pt x="501" y="7"/>
                  </a:cubicBezTo>
                  <a:cubicBezTo>
                    <a:pt x="488" y="2"/>
                    <a:pt x="474" y="0"/>
                    <a:pt x="45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9"/>
            <p:cNvSpPr/>
            <p:nvPr/>
          </p:nvSpPr>
          <p:spPr>
            <a:xfrm>
              <a:off x="14764875" y="4536350"/>
              <a:ext cx="38400" cy="55725"/>
            </a:xfrm>
            <a:custGeom>
              <a:avLst/>
              <a:gdLst/>
              <a:ahLst/>
              <a:cxnLst/>
              <a:rect l="l" t="t" r="r" b="b"/>
              <a:pathLst>
                <a:path w="1536" h="2229" extrusionOk="0">
                  <a:moveTo>
                    <a:pt x="1291" y="1"/>
                  </a:moveTo>
                  <a:cubicBezTo>
                    <a:pt x="1260" y="1"/>
                    <a:pt x="1230" y="9"/>
                    <a:pt x="1202" y="27"/>
                  </a:cubicBezTo>
                  <a:cubicBezTo>
                    <a:pt x="601" y="261"/>
                    <a:pt x="101" y="1662"/>
                    <a:pt x="34" y="1962"/>
                  </a:cubicBezTo>
                  <a:cubicBezTo>
                    <a:pt x="1" y="2062"/>
                    <a:pt x="34" y="2196"/>
                    <a:pt x="168" y="2229"/>
                  </a:cubicBezTo>
                  <a:lnTo>
                    <a:pt x="234" y="2229"/>
                  </a:lnTo>
                  <a:cubicBezTo>
                    <a:pt x="301" y="2229"/>
                    <a:pt x="401" y="2162"/>
                    <a:pt x="434" y="2096"/>
                  </a:cubicBezTo>
                  <a:cubicBezTo>
                    <a:pt x="635" y="1462"/>
                    <a:pt x="1068" y="528"/>
                    <a:pt x="1368" y="394"/>
                  </a:cubicBezTo>
                  <a:cubicBezTo>
                    <a:pt x="1469" y="361"/>
                    <a:pt x="1535" y="228"/>
                    <a:pt x="1502" y="128"/>
                  </a:cubicBezTo>
                  <a:cubicBezTo>
                    <a:pt x="1454" y="55"/>
                    <a:pt x="1371" y="1"/>
                    <a:pt x="12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9"/>
            <p:cNvSpPr/>
            <p:nvPr/>
          </p:nvSpPr>
          <p:spPr>
            <a:xfrm>
              <a:off x="14741525" y="4528725"/>
              <a:ext cx="52575" cy="25000"/>
            </a:xfrm>
            <a:custGeom>
              <a:avLst/>
              <a:gdLst/>
              <a:ahLst/>
              <a:cxnLst/>
              <a:rect l="l" t="t" r="r" b="b"/>
              <a:pathLst>
                <a:path w="2103" h="1000" extrusionOk="0">
                  <a:moveTo>
                    <a:pt x="1540" y="1"/>
                  </a:moveTo>
                  <a:cubicBezTo>
                    <a:pt x="806" y="1"/>
                    <a:pt x="129" y="609"/>
                    <a:pt x="101" y="666"/>
                  </a:cubicBezTo>
                  <a:cubicBezTo>
                    <a:pt x="1" y="733"/>
                    <a:pt x="1" y="866"/>
                    <a:pt x="101" y="933"/>
                  </a:cubicBezTo>
                  <a:cubicBezTo>
                    <a:pt x="134" y="1000"/>
                    <a:pt x="168" y="1000"/>
                    <a:pt x="234" y="1000"/>
                  </a:cubicBezTo>
                  <a:cubicBezTo>
                    <a:pt x="301" y="1000"/>
                    <a:pt x="334" y="1000"/>
                    <a:pt x="368" y="966"/>
                  </a:cubicBezTo>
                  <a:cubicBezTo>
                    <a:pt x="396" y="938"/>
                    <a:pt x="965" y="418"/>
                    <a:pt x="1526" y="418"/>
                  </a:cubicBezTo>
                  <a:cubicBezTo>
                    <a:pt x="1619" y="418"/>
                    <a:pt x="1712" y="433"/>
                    <a:pt x="1802" y="466"/>
                  </a:cubicBezTo>
                  <a:cubicBezTo>
                    <a:pt x="1820" y="472"/>
                    <a:pt x="1838" y="475"/>
                    <a:pt x="1855" y="475"/>
                  </a:cubicBezTo>
                  <a:cubicBezTo>
                    <a:pt x="1937" y="475"/>
                    <a:pt x="2014" y="415"/>
                    <a:pt x="2069" y="332"/>
                  </a:cubicBezTo>
                  <a:cubicBezTo>
                    <a:pt x="2102" y="232"/>
                    <a:pt x="2036" y="99"/>
                    <a:pt x="1936" y="66"/>
                  </a:cubicBezTo>
                  <a:cubicBezTo>
                    <a:pt x="1804" y="20"/>
                    <a:pt x="1671" y="1"/>
                    <a:pt x="154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9"/>
            <p:cNvSpPr/>
            <p:nvPr/>
          </p:nvSpPr>
          <p:spPr>
            <a:xfrm>
              <a:off x="14782400" y="4509500"/>
              <a:ext cx="50900" cy="50900"/>
            </a:xfrm>
            <a:custGeom>
              <a:avLst/>
              <a:gdLst/>
              <a:ahLst/>
              <a:cxnLst/>
              <a:rect l="l" t="t" r="r" b="b"/>
              <a:pathLst>
                <a:path w="2036" h="2036" extrusionOk="0">
                  <a:moveTo>
                    <a:pt x="1001" y="1"/>
                  </a:moveTo>
                  <a:cubicBezTo>
                    <a:pt x="434" y="1"/>
                    <a:pt x="0" y="468"/>
                    <a:pt x="0" y="1035"/>
                  </a:cubicBezTo>
                  <a:cubicBezTo>
                    <a:pt x="0" y="1568"/>
                    <a:pt x="434" y="2035"/>
                    <a:pt x="1001" y="2035"/>
                  </a:cubicBezTo>
                  <a:cubicBezTo>
                    <a:pt x="1568" y="2035"/>
                    <a:pt x="2035" y="1568"/>
                    <a:pt x="2035" y="1035"/>
                  </a:cubicBezTo>
                  <a:cubicBezTo>
                    <a:pt x="2035" y="468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EB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9"/>
            <p:cNvSpPr/>
            <p:nvPr/>
          </p:nvSpPr>
          <p:spPr>
            <a:xfrm>
              <a:off x="14823250" y="4179775"/>
              <a:ext cx="190175" cy="43725"/>
            </a:xfrm>
            <a:custGeom>
              <a:avLst/>
              <a:gdLst/>
              <a:ahLst/>
              <a:cxnLst/>
              <a:rect l="l" t="t" r="r" b="b"/>
              <a:pathLst>
                <a:path w="7607" h="1749" extrusionOk="0">
                  <a:moveTo>
                    <a:pt x="5370" y="1"/>
                  </a:moveTo>
                  <a:cubicBezTo>
                    <a:pt x="2647" y="1"/>
                    <a:pt x="268" y="1294"/>
                    <a:pt x="134" y="1348"/>
                  </a:cubicBezTo>
                  <a:cubicBezTo>
                    <a:pt x="34" y="1415"/>
                    <a:pt x="1" y="1548"/>
                    <a:pt x="68" y="1648"/>
                  </a:cubicBezTo>
                  <a:cubicBezTo>
                    <a:pt x="101" y="1715"/>
                    <a:pt x="168" y="1748"/>
                    <a:pt x="268" y="1748"/>
                  </a:cubicBezTo>
                  <a:cubicBezTo>
                    <a:pt x="301" y="1748"/>
                    <a:pt x="334" y="1748"/>
                    <a:pt x="368" y="1715"/>
                  </a:cubicBezTo>
                  <a:cubicBezTo>
                    <a:pt x="395" y="1715"/>
                    <a:pt x="2775" y="429"/>
                    <a:pt x="5413" y="429"/>
                  </a:cubicBezTo>
                  <a:cubicBezTo>
                    <a:pt x="6039" y="429"/>
                    <a:pt x="6679" y="502"/>
                    <a:pt x="7306" y="681"/>
                  </a:cubicBezTo>
                  <a:cubicBezTo>
                    <a:pt x="7330" y="687"/>
                    <a:pt x="7352" y="689"/>
                    <a:pt x="7374" y="689"/>
                  </a:cubicBezTo>
                  <a:cubicBezTo>
                    <a:pt x="7473" y="689"/>
                    <a:pt x="7545" y="630"/>
                    <a:pt x="7573" y="547"/>
                  </a:cubicBezTo>
                  <a:cubicBezTo>
                    <a:pt x="7606" y="414"/>
                    <a:pt x="7540" y="314"/>
                    <a:pt x="7439" y="280"/>
                  </a:cubicBezTo>
                  <a:cubicBezTo>
                    <a:pt x="6748" y="81"/>
                    <a:pt x="6048" y="1"/>
                    <a:pt x="53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9"/>
            <p:cNvSpPr/>
            <p:nvPr/>
          </p:nvSpPr>
          <p:spPr>
            <a:xfrm>
              <a:off x="14246175" y="3274450"/>
              <a:ext cx="468700" cy="295250"/>
            </a:xfrm>
            <a:custGeom>
              <a:avLst/>
              <a:gdLst/>
              <a:ahLst/>
              <a:cxnLst/>
              <a:rect l="l" t="t" r="r" b="b"/>
              <a:pathLst>
                <a:path w="18748" h="11810" extrusionOk="0">
                  <a:moveTo>
                    <a:pt x="14811" y="1"/>
                  </a:moveTo>
                  <a:cubicBezTo>
                    <a:pt x="14678" y="1"/>
                    <a:pt x="14578" y="101"/>
                    <a:pt x="14578" y="234"/>
                  </a:cubicBezTo>
                  <a:cubicBezTo>
                    <a:pt x="14578" y="334"/>
                    <a:pt x="14678" y="434"/>
                    <a:pt x="14778" y="434"/>
                  </a:cubicBezTo>
                  <a:cubicBezTo>
                    <a:pt x="15078" y="434"/>
                    <a:pt x="15345" y="468"/>
                    <a:pt x="15612" y="501"/>
                  </a:cubicBezTo>
                  <a:cubicBezTo>
                    <a:pt x="15745" y="501"/>
                    <a:pt x="15812" y="401"/>
                    <a:pt x="15845" y="301"/>
                  </a:cubicBezTo>
                  <a:cubicBezTo>
                    <a:pt x="15845" y="201"/>
                    <a:pt x="15779" y="101"/>
                    <a:pt x="15645" y="67"/>
                  </a:cubicBezTo>
                  <a:cubicBezTo>
                    <a:pt x="15378" y="34"/>
                    <a:pt x="15078" y="34"/>
                    <a:pt x="14811" y="1"/>
                  </a:cubicBezTo>
                  <a:close/>
                  <a:moveTo>
                    <a:pt x="13944" y="34"/>
                  </a:moveTo>
                  <a:cubicBezTo>
                    <a:pt x="13744" y="67"/>
                    <a:pt x="13510" y="67"/>
                    <a:pt x="13277" y="101"/>
                  </a:cubicBezTo>
                  <a:cubicBezTo>
                    <a:pt x="13210" y="101"/>
                    <a:pt x="13143" y="134"/>
                    <a:pt x="13110" y="134"/>
                  </a:cubicBezTo>
                  <a:cubicBezTo>
                    <a:pt x="12977" y="134"/>
                    <a:pt x="12910" y="234"/>
                    <a:pt x="12910" y="368"/>
                  </a:cubicBezTo>
                  <a:cubicBezTo>
                    <a:pt x="12943" y="468"/>
                    <a:pt x="13043" y="534"/>
                    <a:pt x="13143" y="534"/>
                  </a:cubicBezTo>
                  <a:lnTo>
                    <a:pt x="13310" y="534"/>
                  </a:lnTo>
                  <a:cubicBezTo>
                    <a:pt x="13544" y="501"/>
                    <a:pt x="13777" y="468"/>
                    <a:pt x="13977" y="468"/>
                  </a:cubicBezTo>
                  <a:cubicBezTo>
                    <a:pt x="14077" y="434"/>
                    <a:pt x="14177" y="334"/>
                    <a:pt x="14177" y="234"/>
                  </a:cubicBezTo>
                  <a:cubicBezTo>
                    <a:pt x="14177" y="101"/>
                    <a:pt x="14077" y="34"/>
                    <a:pt x="13944" y="34"/>
                  </a:cubicBezTo>
                  <a:close/>
                  <a:moveTo>
                    <a:pt x="16447" y="226"/>
                  </a:moveTo>
                  <a:cubicBezTo>
                    <a:pt x="16347" y="226"/>
                    <a:pt x="16273" y="290"/>
                    <a:pt x="16246" y="401"/>
                  </a:cubicBezTo>
                  <a:cubicBezTo>
                    <a:pt x="16212" y="501"/>
                    <a:pt x="16279" y="634"/>
                    <a:pt x="16379" y="634"/>
                  </a:cubicBezTo>
                  <a:cubicBezTo>
                    <a:pt x="16646" y="734"/>
                    <a:pt x="16913" y="801"/>
                    <a:pt x="17146" y="935"/>
                  </a:cubicBezTo>
                  <a:lnTo>
                    <a:pt x="17213" y="935"/>
                  </a:lnTo>
                  <a:cubicBezTo>
                    <a:pt x="17313" y="935"/>
                    <a:pt x="17380" y="901"/>
                    <a:pt x="17413" y="835"/>
                  </a:cubicBezTo>
                  <a:cubicBezTo>
                    <a:pt x="17446" y="734"/>
                    <a:pt x="17413" y="601"/>
                    <a:pt x="17313" y="568"/>
                  </a:cubicBezTo>
                  <a:cubicBezTo>
                    <a:pt x="17046" y="434"/>
                    <a:pt x="16779" y="334"/>
                    <a:pt x="16512" y="234"/>
                  </a:cubicBezTo>
                  <a:cubicBezTo>
                    <a:pt x="16490" y="228"/>
                    <a:pt x="16468" y="226"/>
                    <a:pt x="16447" y="226"/>
                  </a:cubicBezTo>
                  <a:close/>
                  <a:moveTo>
                    <a:pt x="12329" y="292"/>
                  </a:moveTo>
                  <a:cubicBezTo>
                    <a:pt x="12312" y="292"/>
                    <a:pt x="12294" y="295"/>
                    <a:pt x="12276" y="301"/>
                  </a:cubicBezTo>
                  <a:cubicBezTo>
                    <a:pt x="11976" y="401"/>
                    <a:pt x="11709" y="501"/>
                    <a:pt x="11442" y="634"/>
                  </a:cubicBezTo>
                  <a:cubicBezTo>
                    <a:pt x="11342" y="668"/>
                    <a:pt x="11309" y="801"/>
                    <a:pt x="11375" y="901"/>
                  </a:cubicBezTo>
                  <a:cubicBezTo>
                    <a:pt x="11409" y="968"/>
                    <a:pt x="11475" y="1035"/>
                    <a:pt x="11542" y="1035"/>
                  </a:cubicBezTo>
                  <a:cubicBezTo>
                    <a:pt x="11576" y="1035"/>
                    <a:pt x="11609" y="1001"/>
                    <a:pt x="11642" y="1001"/>
                  </a:cubicBezTo>
                  <a:cubicBezTo>
                    <a:pt x="11876" y="901"/>
                    <a:pt x="12109" y="801"/>
                    <a:pt x="12376" y="701"/>
                  </a:cubicBezTo>
                  <a:cubicBezTo>
                    <a:pt x="12476" y="668"/>
                    <a:pt x="12543" y="568"/>
                    <a:pt x="12510" y="434"/>
                  </a:cubicBezTo>
                  <a:cubicBezTo>
                    <a:pt x="12482" y="352"/>
                    <a:pt x="12409" y="292"/>
                    <a:pt x="12329" y="292"/>
                  </a:cubicBezTo>
                  <a:close/>
                  <a:moveTo>
                    <a:pt x="17928" y="972"/>
                  </a:moveTo>
                  <a:cubicBezTo>
                    <a:pt x="17873" y="972"/>
                    <a:pt x="17817" y="998"/>
                    <a:pt x="17780" y="1035"/>
                  </a:cubicBezTo>
                  <a:cubicBezTo>
                    <a:pt x="17680" y="1135"/>
                    <a:pt x="17713" y="1268"/>
                    <a:pt x="17780" y="1335"/>
                  </a:cubicBezTo>
                  <a:cubicBezTo>
                    <a:pt x="18014" y="1502"/>
                    <a:pt x="18180" y="1702"/>
                    <a:pt x="18314" y="1902"/>
                  </a:cubicBezTo>
                  <a:cubicBezTo>
                    <a:pt x="18380" y="1969"/>
                    <a:pt x="18447" y="2002"/>
                    <a:pt x="18481" y="2002"/>
                  </a:cubicBezTo>
                  <a:cubicBezTo>
                    <a:pt x="18547" y="2002"/>
                    <a:pt x="18581" y="1969"/>
                    <a:pt x="18614" y="1969"/>
                  </a:cubicBezTo>
                  <a:cubicBezTo>
                    <a:pt x="18714" y="1902"/>
                    <a:pt x="18747" y="1769"/>
                    <a:pt x="18681" y="1668"/>
                  </a:cubicBezTo>
                  <a:cubicBezTo>
                    <a:pt x="18514" y="1435"/>
                    <a:pt x="18280" y="1201"/>
                    <a:pt x="18047" y="1035"/>
                  </a:cubicBezTo>
                  <a:cubicBezTo>
                    <a:pt x="18017" y="990"/>
                    <a:pt x="17973" y="972"/>
                    <a:pt x="17928" y="972"/>
                  </a:cubicBezTo>
                  <a:close/>
                  <a:moveTo>
                    <a:pt x="10832" y="1065"/>
                  </a:moveTo>
                  <a:cubicBezTo>
                    <a:pt x="10790" y="1065"/>
                    <a:pt x="10747" y="1076"/>
                    <a:pt x="10708" y="1101"/>
                  </a:cubicBezTo>
                  <a:cubicBezTo>
                    <a:pt x="10508" y="1302"/>
                    <a:pt x="10308" y="1502"/>
                    <a:pt x="10108" y="1735"/>
                  </a:cubicBezTo>
                  <a:cubicBezTo>
                    <a:pt x="10041" y="1835"/>
                    <a:pt x="10074" y="1969"/>
                    <a:pt x="10175" y="2035"/>
                  </a:cubicBezTo>
                  <a:cubicBezTo>
                    <a:pt x="10208" y="2069"/>
                    <a:pt x="10241" y="2102"/>
                    <a:pt x="10275" y="2102"/>
                  </a:cubicBezTo>
                  <a:cubicBezTo>
                    <a:pt x="10341" y="2102"/>
                    <a:pt x="10408" y="2069"/>
                    <a:pt x="10441" y="2002"/>
                  </a:cubicBezTo>
                  <a:cubicBezTo>
                    <a:pt x="10608" y="1802"/>
                    <a:pt x="10775" y="1602"/>
                    <a:pt x="10975" y="1435"/>
                  </a:cubicBezTo>
                  <a:cubicBezTo>
                    <a:pt x="11075" y="1368"/>
                    <a:pt x="11075" y="1235"/>
                    <a:pt x="11008" y="1135"/>
                  </a:cubicBezTo>
                  <a:cubicBezTo>
                    <a:pt x="10967" y="1094"/>
                    <a:pt x="10901" y="1065"/>
                    <a:pt x="10832" y="1065"/>
                  </a:cubicBezTo>
                  <a:close/>
                  <a:moveTo>
                    <a:pt x="9852" y="2375"/>
                  </a:moveTo>
                  <a:cubicBezTo>
                    <a:pt x="9774" y="2375"/>
                    <a:pt x="9698" y="2430"/>
                    <a:pt x="9674" y="2502"/>
                  </a:cubicBezTo>
                  <a:cubicBezTo>
                    <a:pt x="9541" y="2736"/>
                    <a:pt x="9441" y="2969"/>
                    <a:pt x="9307" y="3270"/>
                  </a:cubicBezTo>
                  <a:cubicBezTo>
                    <a:pt x="9274" y="3403"/>
                    <a:pt x="9341" y="3503"/>
                    <a:pt x="9441" y="3536"/>
                  </a:cubicBezTo>
                  <a:cubicBezTo>
                    <a:pt x="9474" y="3570"/>
                    <a:pt x="9507" y="3570"/>
                    <a:pt x="9507" y="3570"/>
                  </a:cubicBezTo>
                  <a:cubicBezTo>
                    <a:pt x="9607" y="3570"/>
                    <a:pt x="9674" y="3503"/>
                    <a:pt x="9708" y="3436"/>
                  </a:cubicBezTo>
                  <a:cubicBezTo>
                    <a:pt x="9808" y="3136"/>
                    <a:pt x="9908" y="2903"/>
                    <a:pt x="10041" y="2669"/>
                  </a:cubicBezTo>
                  <a:cubicBezTo>
                    <a:pt x="10074" y="2569"/>
                    <a:pt x="10041" y="2436"/>
                    <a:pt x="9941" y="2402"/>
                  </a:cubicBezTo>
                  <a:cubicBezTo>
                    <a:pt x="9913" y="2384"/>
                    <a:pt x="9883" y="2375"/>
                    <a:pt x="9852" y="2375"/>
                  </a:cubicBezTo>
                  <a:close/>
                  <a:moveTo>
                    <a:pt x="9254" y="3928"/>
                  </a:moveTo>
                  <a:cubicBezTo>
                    <a:pt x="9174" y="3928"/>
                    <a:pt x="9101" y="3988"/>
                    <a:pt x="9074" y="4070"/>
                  </a:cubicBezTo>
                  <a:lnTo>
                    <a:pt x="8807" y="4871"/>
                  </a:lnTo>
                  <a:cubicBezTo>
                    <a:pt x="8774" y="5004"/>
                    <a:pt x="8840" y="5104"/>
                    <a:pt x="8974" y="5138"/>
                  </a:cubicBezTo>
                  <a:lnTo>
                    <a:pt x="9007" y="5138"/>
                  </a:lnTo>
                  <a:cubicBezTo>
                    <a:pt x="9107" y="5138"/>
                    <a:pt x="9207" y="5104"/>
                    <a:pt x="9207" y="5004"/>
                  </a:cubicBezTo>
                  <a:lnTo>
                    <a:pt x="9441" y="4204"/>
                  </a:lnTo>
                  <a:cubicBezTo>
                    <a:pt x="9474" y="4104"/>
                    <a:pt x="9441" y="3970"/>
                    <a:pt x="9307" y="3937"/>
                  </a:cubicBezTo>
                  <a:cubicBezTo>
                    <a:pt x="9290" y="3931"/>
                    <a:pt x="9272" y="3928"/>
                    <a:pt x="9254" y="3928"/>
                  </a:cubicBezTo>
                  <a:close/>
                  <a:moveTo>
                    <a:pt x="5252" y="5470"/>
                  </a:moveTo>
                  <a:cubicBezTo>
                    <a:pt x="5213" y="5470"/>
                    <a:pt x="5173" y="5481"/>
                    <a:pt x="5138" y="5505"/>
                  </a:cubicBezTo>
                  <a:cubicBezTo>
                    <a:pt x="4971" y="5605"/>
                    <a:pt x="4837" y="5805"/>
                    <a:pt x="4704" y="6072"/>
                  </a:cubicBezTo>
                  <a:cubicBezTo>
                    <a:pt x="4671" y="6138"/>
                    <a:pt x="4637" y="6238"/>
                    <a:pt x="4637" y="6305"/>
                  </a:cubicBezTo>
                  <a:cubicBezTo>
                    <a:pt x="4604" y="6405"/>
                    <a:pt x="4637" y="6539"/>
                    <a:pt x="4771" y="6572"/>
                  </a:cubicBezTo>
                  <a:lnTo>
                    <a:pt x="4837" y="6572"/>
                  </a:lnTo>
                  <a:cubicBezTo>
                    <a:pt x="4904" y="6572"/>
                    <a:pt x="5004" y="6505"/>
                    <a:pt x="5004" y="6439"/>
                  </a:cubicBezTo>
                  <a:cubicBezTo>
                    <a:pt x="5038" y="6372"/>
                    <a:pt x="5071" y="6305"/>
                    <a:pt x="5104" y="6238"/>
                  </a:cubicBezTo>
                  <a:cubicBezTo>
                    <a:pt x="5204" y="6005"/>
                    <a:pt x="5304" y="5905"/>
                    <a:pt x="5371" y="5838"/>
                  </a:cubicBezTo>
                  <a:cubicBezTo>
                    <a:pt x="5471" y="5771"/>
                    <a:pt x="5505" y="5671"/>
                    <a:pt x="5438" y="5571"/>
                  </a:cubicBezTo>
                  <a:cubicBezTo>
                    <a:pt x="5395" y="5507"/>
                    <a:pt x="5324" y="5470"/>
                    <a:pt x="5252" y="5470"/>
                  </a:cubicBezTo>
                  <a:close/>
                  <a:moveTo>
                    <a:pt x="8785" y="5529"/>
                  </a:moveTo>
                  <a:cubicBezTo>
                    <a:pt x="8696" y="5529"/>
                    <a:pt x="8601" y="5589"/>
                    <a:pt x="8573" y="5671"/>
                  </a:cubicBezTo>
                  <a:cubicBezTo>
                    <a:pt x="8473" y="5938"/>
                    <a:pt x="8340" y="6205"/>
                    <a:pt x="8240" y="6405"/>
                  </a:cubicBezTo>
                  <a:cubicBezTo>
                    <a:pt x="8206" y="6505"/>
                    <a:pt x="8240" y="6639"/>
                    <a:pt x="8340" y="6672"/>
                  </a:cubicBezTo>
                  <a:cubicBezTo>
                    <a:pt x="8373" y="6705"/>
                    <a:pt x="8407" y="6705"/>
                    <a:pt x="8440" y="6705"/>
                  </a:cubicBezTo>
                  <a:cubicBezTo>
                    <a:pt x="8507" y="6705"/>
                    <a:pt x="8573" y="6672"/>
                    <a:pt x="8607" y="6605"/>
                  </a:cubicBezTo>
                  <a:cubicBezTo>
                    <a:pt x="8740" y="6372"/>
                    <a:pt x="8840" y="6105"/>
                    <a:pt x="8974" y="5805"/>
                  </a:cubicBezTo>
                  <a:cubicBezTo>
                    <a:pt x="9007" y="5705"/>
                    <a:pt x="8940" y="5571"/>
                    <a:pt x="8840" y="5538"/>
                  </a:cubicBezTo>
                  <a:cubicBezTo>
                    <a:pt x="8823" y="5532"/>
                    <a:pt x="8804" y="5529"/>
                    <a:pt x="8785" y="5529"/>
                  </a:cubicBezTo>
                  <a:close/>
                  <a:moveTo>
                    <a:pt x="5951" y="5737"/>
                  </a:moveTo>
                  <a:cubicBezTo>
                    <a:pt x="5913" y="5737"/>
                    <a:pt x="5874" y="5748"/>
                    <a:pt x="5838" y="5771"/>
                  </a:cubicBezTo>
                  <a:cubicBezTo>
                    <a:pt x="5738" y="5838"/>
                    <a:pt x="5705" y="5972"/>
                    <a:pt x="5771" y="6072"/>
                  </a:cubicBezTo>
                  <a:cubicBezTo>
                    <a:pt x="5871" y="6238"/>
                    <a:pt x="5972" y="6472"/>
                    <a:pt x="6072" y="6772"/>
                  </a:cubicBezTo>
                  <a:cubicBezTo>
                    <a:pt x="6072" y="6872"/>
                    <a:pt x="6172" y="6939"/>
                    <a:pt x="6272" y="6939"/>
                  </a:cubicBezTo>
                  <a:lnTo>
                    <a:pt x="6305" y="6939"/>
                  </a:lnTo>
                  <a:cubicBezTo>
                    <a:pt x="6439" y="6906"/>
                    <a:pt x="6505" y="6772"/>
                    <a:pt x="6472" y="6672"/>
                  </a:cubicBezTo>
                  <a:cubicBezTo>
                    <a:pt x="6372" y="6338"/>
                    <a:pt x="6272" y="6038"/>
                    <a:pt x="6105" y="5838"/>
                  </a:cubicBezTo>
                  <a:cubicBezTo>
                    <a:pt x="6083" y="5774"/>
                    <a:pt x="6020" y="5737"/>
                    <a:pt x="5951" y="5737"/>
                  </a:cubicBezTo>
                  <a:close/>
                  <a:moveTo>
                    <a:pt x="7960" y="6976"/>
                  </a:moveTo>
                  <a:cubicBezTo>
                    <a:pt x="7899" y="6976"/>
                    <a:pt x="7843" y="7002"/>
                    <a:pt x="7806" y="7039"/>
                  </a:cubicBezTo>
                  <a:cubicBezTo>
                    <a:pt x="7773" y="7106"/>
                    <a:pt x="7739" y="7139"/>
                    <a:pt x="7673" y="7172"/>
                  </a:cubicBezTo>
                  <a:cubicBezTo>
                    <a:pt x="7539" y="7339"/>
                    <a:pt x="7373" y="7473"/>
                    <a:pt x="7239" y="7573"/>
                  </a:cubicBezTo>
                  <a:cubicBezTo>
                    <a:pt x="7139" y="7639"/>
                    <a:pt x="7106" y="7773"/>
                    <a:pt x="7172" y="7873"/>
                  </a:cubicBezTo>
                  <a:cubicBezTo>
                    <a:pt x="7239" y="7940"/>
                    <a:pt x="7272" y="7973"/>
                    <a:pt x="7339" y="7973"/>
                  </a:cubicBezTo>
                  <a:cubicBezTo>
                    <a:pt x="7406" y="7973"/>
                    <a:pt x="7439" y="7940"/>
                    <a:pt x="7473" y="7906"/>
                  </a:cubicBezTo>
                  <a:cubicBezTo>
                    <a:pt x="7639" y="7806"/>
                    <a:pt x="7806" y="7639"/>
                    <a:pt x="7973" y="7473"/>
                  </a:cubicBezTo>
                  <a:cubicBezTo>
                    <a:pt x="8040" y="7439"/>
                    <a:pt x="8073" y="7373"/>
                    <a:pt x="8106" y="7339"/>
                  </a:cubicBezTo>
                  <a:cubicBezTo>
                    <a:pt x="8206" y="7239"/>
                    <a:pt x="8173" y="7106"/>
                    <a:pt x="8106" y="7039"/>
                  </a:cubicBezTo>
                  <a:cubicBezTo>
                    <a:pt x="8061" y="6994"/>
                    <a:pt x="8009" y="6976"/>
                    <a:pt x="7960" y="6976"/>
                  </a:cubicBezTo>
                  <a:close/>
                  <a:moveTo>
                    <a:pt x="4704" y="6972"/>
                  </a:moveTo>
                  <a:cubicBezTo>
                    <a:pt x="4571" y="7006"/>
                    <a:pt x="4504" y="7106"/>
                    <a:pt x="4504" y="7206"/>
                  </a:cubicBezTo>
                  <a:cubicBezTo>
                    <a:pt x="4571" y="7539"/>
                    <a:pt x="4704" y="7840"/>
                    <a:pt x="4904" y="8073"/>
                  </a:cubicBezTo>
                  <a:cubicBezTo>
                    <a:pt x="4971" y="8106"/>
                    <a:pt x="5004" y="8140"/>
                    <a:pt x="5071" y="8140"/>
                  </a:cubicBezTo>
                  <a:cubicBezTo>
                    <a:pt x="5138" y="8140"/>
                    <a:pt x="5171" y="8106"/>
                    <a:pt x="5204" y="8073"/>
                  </a:cubicBezTo>
                  <a:cubicBezTo>
                    <a:pt x="5304" y="8006"/>
                    <a:pt x="5304" y="7873"/>
                    <a:pt x="5204" y="7773"/>
                  </a:cubicBezTo>
                  <a:cubicBezTo>
                    <a:pt x="5071" y="7639"/>
                    <a:pt x="4971" y="7406"/>
                    <a:pt x="4937" y="7172"/>
                  </a:cubicBezTo>
                  <a:cubicBezTo>
                    <a:pt x="4904" y="7039"/>
                    <a:pt x="4804" y="6972"/>
                    <a:pt x="4704" y="6972"/>
                  </a:cubicBezTo>
                  <a:close/>
                  <a:moveTo>
                    <a:pt x="6423" y="7333"/>
                  </a:moveTo>
                  <a:cubicBezTo>
                    <a:pt x="6406" y="7333"/>
                    <a:pt x="6389" y="7335"/>
                    <a:pt x="6372" y="7339"/>
                  </a:cubicBezTo>
                  <a:cubicBezTo>
                    <a:pt x="6272" y="7339"/>
                    <a:pt x="6172" y="7439"/>
                    <a:pt x="6172" y="7573"/>
                  </a:cubicBezTo>
                  <a:cubicBezTo>
                    <a:pt x="6205" y="7706"/>
                    <a:pt x="6205" y="7840"/>
                    <a:pt x="6205" y="8006"/>
                  </a:cubicBezTo>
                  <a:cubicBezTo>
                    <a:pt x="6205" y="8006"/>
                    <a:pt x="6205" y="8040"/>
                    <a:pt x="6205" y="8073"/>
                  </a:cubicBezTo>
                  <a:lnTo>
                    <a:pt x="5838" y="8073"/>
                  </a:lnTo>
                  <a:cubicBezTo>
                    <a:pt x="5705" y="8073"/>
                    <a:pt x="5605" y="8140"/>
                    <a:pt x="5605" y="8273"/>
                  </a:cubicBezTo>
                  <a:cubicBezTo>
                    <a:pt x="5605" y="8373"/>
                    <a:pt x="5671" y="8473"/>
                    <a:pt x="5771" y="8473"/>
                  </a:cubicBezTo>
                  <a:cubicBezTo>
                    <a:pt x="5838" y="8490"/>
                    <a:pt x="5913" y="8498"/>
                    <a:pt x="5988" y="8498"/>
                  </a:cubicBezTo>
                  <a:cubicBezTo>
                    <a:pt x="6063" y="8498"/>
                    <a:pt x="6138" y="8490"/>
                    <a:pt x="6205" y="8473"/>
                  </a:cubicBezTo>
                  <a:cubicBezTo>
                    <a:pt x="6238" y="8540"/>
                    <a:pt x="6305" y="8573"/>
                    <a:pt x="6372" y="8573"/>
                  </a:cubicBezTo>
                  <a:lnTo>
                    <a:pt x="6405" y="8573"/>
                  </a:lnTo>
                  <a:cubicBezTo>
                    <a:pt x="6505" y="8573"/>
                    <a:pt x="6605" y="8507"/>
                    <a:pt x="6605" y="8407"/>
                  </a:cubicBezTo>
                  <a:cubicBezTo>
                    <a:pt x="6605" y="8373"/>
                    <a:pt x="6605" y="8373"/>
                    <a:pt x="6605" y="8373"/>
                  </a:cubicBezTo>
                  <a:cubicBezTo>
                    <a:pt x="6639" y="8373"/>
                    <a:pt x="6672" y="8373"/>
                    <a:pt x="6705" y="8340"/>
                  </a:cubicBezTo>
                  <a:cubicBezTo>
                    <a:pt x="6805" y="8307"/>
                    <a:pt x="6872" y="8206"/>
                    <a:pt x="6805" y="8073"/>
                  </a:cubicBezTo>
                  <a:cubicBezTo>
                    <a:pt x="6772" y="8006"/>
                    <a:pt x="6705" y="7940"/>
                    <a:pt x="6605" y="7940"/>
                  </a:cubicBezTo>
                  <a:cubicBezTo>
                    <a:pt x="6605" y="7806"/>
                    <a:pt x="6605" y="7673"/>
                    <a:pt x="6605" y="7539"/>
                  </a:cubicBezTo>
                  <a:cubicBezTo>
                    <a:pt x="6605" y="7423"/>
                    <a:pt x="6530" y="7333"/>
                    <a:pt x="6423" y="7333"/>
                  </a:cubicBezTo>
                  <a:close/>
                  <a:moveTo>
                    <a:pt x="6285" y="8999"/>
                  </a:moveTo>
                  <a:cubicBezTo>
                    <a:pt x="6197" y="8999"/>
                    <a:pt x="6105" y="9063"/>
                    <a:pt x="6105" y="9174"/>
                  </a:cubicBezTo>
                  <a:cubicBezTo>
                    <a:pt x="6038" y="9441"/>
                    <a:pt x="5972" y="9708"/>
                    <a:pt x="5905" y="9941"/>
                  </a:cubicBezTo>
                  <a:cubicBezTo>
                    <a:pt x="5871" y="10041"/>
                    <a:pt x="5905" y="10175"/>
                    <a:pt x="6038" y="10208"/>
                  </a:cubicBezTo>
                  <a:lnTo>
                    <a:pt x="6105" y="10208"/>
                  </a:lnTo>
                  <a:cubicBezTo>
                    <a:pt x="6172" y="10208"/>
                    <a:pt x="6272" y="10175"/>
                    <a:pt x="6272" y="10074"/>
                  </a:cubicBezTo>
                  <a:cubicBezTo>
                    <a:pt x="6372" y="9808"/>
                    <a:pt x="6439" y="9541"/>
                    <a:pt x="6505" y="9241"/>
                  </a:cubicBezTo>
                  <a:cubicBezTo>
                    <a:pt x="6539" y="9140"/>
                    <a:pt x="6439" y="9007"/>
                    <a:pt x="6338" y="9007"/>
                  </a:cubicBezTo>
                  <a:cubicBezTo>
                    <a:pt x="6321" y="9001"/>
                    <a:pt x="6303" y="8999"/>
                    <a:pt x="6285" y="8999"/>
                  </a:cubicBezTo>
                  <a:close/>
                  <a:moveTo>
                    <a:pt x="226" y="10630"/>
                  </a:moveTo>
                  <a:cubicBezTo>
                    <a:pt x="143" y="10630"/>
                    <a:pt x="59" y="10673"/>
                    <a:pt x="34" y="10775"/>
                  </a:cubicBezTo>
                  <a:cubicBezTo>
                    <a:pt x="1" y="10875"/>
                    <a:pt x="34" y="10975"/>
                    <a:pt x="134" y="11042"/>
                  </a:cubicBezTo>
                  <a:cubicBezTo>
                    <a:pt x="134" y="11042"/>
                    <a:pt x="468" y="11175"/>
                    <a:pt x="935" y="11342"/>
                  </a:cubicBezTo>
                  <a:lnTo>
                    <a:pt x="1001" y="11342"/>
                  </a:lnTo>
                  <a:cubicBezTo>
                    <a:pt x="1101" y="11342"/>
                    <a:pt x="1168" y="11275"/>
                    <a:pt x="1201" y="11209"/>
                  </a:cubicBezTo>
                  <a:cubicBezTo>
                    <a:pt x="1235" y="11075"/>
                    <a:pt x="1168" y="10975"/>
                    <a:pt x="1068" y="10942"/>
                  </a:cubicBezTo>
                  <a:cubicBezTo>
                    <a:pt x="601" y="10775"/>
                    <a:pt x="301" y="10642"/>
                    <a:pt x="301" y="10642"/>
                  </a:cubicBezTo>
                  <a:cubicBezTo>
                    <a:pt x="277" y="10634"/>
                    <a:pt x="252" y="10630"/>
                    <a:pt x="226" y="10630"/>
                  </a:cubicBezTo>
                  <a:close/>
                  <a:moveTo>
                    <a:pt x="5714" y="10538"/>
                  </a:moveTo>
                  <a:cubicBezTo>
                    <a:pt x="5646" y="10538"/>
                    <a:pt x="5579" y="10567"/>
                    <a:pt x="5538" y="10608"/>
                  </a:cubicBezTo>
                  <a:cubicBezTo>
                    <a:pt x="5404" y="10808"/>
                    <a:pt x="5204" y="10975"/>
                    <a:pt x="4971" y="11109"/>
                  </a:cubicBezTo>
                  <a:cubicBezTo>
                    <a:pt x="4871" y="11142"/>
                    <a:pt x="4837" y="11275"/>
                    <a:pt x="4904" y="11375"/>
                  </a:cubicBezTo>
                  <a:cubicBezTo>
                    <a:pt x="4937" y="11442"/>
                    <a:pt x="5004" y="11475"/>
                    <a:pt x="5071" y="11475"/>
                  </a:cubicBezTo>
                  <a:lnTo>
                    <a:pt x="5171" y="11475"/>
                  </a:lnTo>
                  <a:cubicBezTo>
                    <a:pt x="5438" y="11309"/>
                    <a:pt x="5671" y="11109"/>
                    <a:pt x="5871" y="10875"/>
                  </a:cubicBezTo>
                  <a:cubicBezTo>
                    <a:pt x="5938" y="10775"/>
                    <a:pt x="5938" y="10642"/>
                    <a:pt x="5838" y="10575"/>
                  </a:cubicBezTo>
                  <a:cubicBezTo>
                    <a:pt x="5800" y="10549"/>
                    <a:pt x="5757" y="10538"/>
                    <a:pt x="5714" y="10538"/>
                  </a:cubicBezTo>
                  <a:close/>
                  <a:moveTo>
                    <a:pt x="1801" y="11167"/>
                  </a:moveTo>
                  <a:cubicBezTo>
                    <a:pt x="1702" y="11167"/>
                    <a:pt x="1629" y="11226"/>
                    <a:pt x="1602" y="11309"/>
                  </a:cubicBezTo>
                  <a:cubicBezTo>
                    <a:pt x="1568" y="11442"/>
                    <a:pt x="1635" y="11542"/>
                    <a:pt x="1769" y="11576"/>
                  </a:cubicBezTo>
                  <a:cubicBezTo>
                    <a:pt x="2035" y="11642"/>
                    <a:pt x="2336" y="11709"/>
                    <a:pt x="2602" y="11742"/>
                  </a:cubicBezTo>
                  <a:lnTo>
                    <a:pt x="2636" y="11742"/>
                  </a:lnTo>
                  <a:cubicBezTo>
                    <a:pt x="2736" y="11742"/>
                    <a:pt x="2803" y="11676"/>
                    <a:pt x="2836" y="11576"/>
                  </a:cubicBezTo>
                  <a:cubicBezTo>
                    <a:pt x="2836" y="11442"/>
                    <a:pt x="2769" y="11342"/>
                    <a:pt x="2669" y="11309"/>
                  </a:cubicBezTo>
                  <a:cubicBezTo>
                    <a:pt x="2402" y="11275"/>
                    <a:pt x="2135" y="11242"/>
                    <a:pt x="1869" y="11175"/>
                  </a:cubicBezTo>
                  <a:cubicBezTo>
                    <a:pt x="1845" y="11169"/>
                    <a:pt x="1822" y="11167"/>
                    <a:pt x="1801" y="11167"/>
                  </a:cubicBezTo>
                  <a:close/>
                  <a:moveTo>
                    <a:pt x="4303" y="11334"/>
                  </a:moveTo>
                  <a:cubicBezTo>
                    <a:pt x="4282" y="11334"/>
                    <a:pt x="4260" y="11336"/>
                    <a:pt x="4237" y="11342"/>
                  </a:cubicBezTo>
                  <a:cubicBezTo>
                    <a:pt x="4037" y="11375"/>
                    <a:pt x="3803" y="11409"/>
                    <a:pt x="3536" y="11409"/>
                  </a:cubicBezTo>
                  <a:lnTo>
                    <a:pt x="3470" y="11409"/>
                  </a:lnTo>
                  <a:cubicBezTo>
                    <a:pt x="3336" y="11409"/>
                    <a:pt x="3236" y="11475"/>
                    <a:pt x="3236" y="11609"/>
                  </a:cubicBezTo>
                  <a:cubicBezTo>
                    <a:pt x="3236" y="11709"/>
                    <a:pt x="3336" y="11809"/>
                    <a:pt x="3436" y="11809"/>
                  </a:cubicBezTo>
                  <a:lnTo>
                    <a:pt x="3536" y="11809"/>
                  </a:lnTo>
                  <a:cubicBezTo>
                    <a:pt x="3837" y="11809"/>
                    <a:pt x="4070" y="11776"/>
                    <a:pt x="4337" y="11742"/>
                  </a:cubicBezTo>
                  <a:cubicBezTo>
                    <a:pt x="4437" y="11709"/>
                    <a:pt x="4504" y="11609"/>
                    <a:pt x="4504" y="11509"/>
                  </a:cubicBezTo>
                  <a:cubicBezTo>
                    <a:pt x="4476" y="11398"/>
                    <a:pt x="4403" y="11334"/>
                    <a:pt x="4303" y="11334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9"/>
            <p:cNvSpPr/>
            <p:nvPr/>
          </p:nvSpPr>
          <p:spPr>
            <a:xfrm>
              <a:off x="15688875" y="4520300"/>
              <a:ext cx="141800" cy="452900"/>
            </a:xfrm>
            <a:custGeom>
              <a:avLst/>
              <a:gdLst/>
              <a:ahLst/>
              <a:cxnLst/>
              <a:rect l="l" t="t" r="r" b="b"/>
              <a:pathLst>
                <a:path w="5672" h="18116" extrusionOk="0">
                  <a:moveTo>
                    <a:pt x="4918" y="1"/>
                  </a:moveTo>
                  <a:cubicBezTo>
                    <a:pt x="4879" y="1"/>
                    <a:pt x="4839" y="12"/>
                    <a:pt x="4804" y="36"/>
                  </a:cubicBezTo>
                  <a:cubicBezTo>
                    <a:pt x="4804" y="36"/>
                    <a:pt x="4537" y="236"/>
                    <a:pt x="4137" y="569"/>
                  </a:cubicBezTo>
                  <a:cubicBezTo>
                    <a:pt x="4037" y="636"/>
                    <a:pt x="4037" y="770"/>
                    <a:pt x="4103" y="870"/>
                  </a:cubicBezTo>
                  <a:cubicBezTo>
                    <a:pt x="4137" y="903"/>
                    <a:pt x="4204" y="936"/>
                    <a:pt x="4270" y="936"/>
                  </a:cubicBezTo>
                  <a:cubicBezTo>
                    <a:pt x="4304" y="936"/>
                    <a:pt x="4370" y="936"/>
                    <a:pt x="4404" y="870"/>
                  </a:cubicBezTo>
                  <a:cubicBezTo>
                    <a:pt x="4771" y="569"/>
                    <a:pt x="5037" y="403"/>
                    <a:pt x="5037" y="403"/>
                  </a:cubicBezTo>
                  <a:cubicBezTo>
                    <a:pt x="5138" y="336"/>
                    <a:pt x="5171" y="202"/>
                    <a:pt x="5104" y="102"/>
                  </a:cubicBezTo>
                  <a:cubicBezTo>
                    <a:pt x="5061" y="38"/>
                    <a:pt x="4990" y="1"/>
                    <a:pt x="4918" y="1"/>
                  </a:cubicBezTo>
                  <a:close/>
                  <a:moveTo>
                    <a:pt x="3682" y="1090"/>
                  </a:moveTo>
                  <a:cubicBezTo>
                    <a:pt x="3623" y="1090"/>
                    <a:pt x="3558" y="1115"/>
                    <a:pt x="3503" y="1170"/>
                  </a:cubicBezTo>
                  <a:cubicBezTo>
                    <a:pt x="3303" y="1370"/>
                    <a:pt x="3103" y="1570"/>
                    <a:pt x="2936" y="1804"/>
                  </a:cubicBezTo>
                  <a:cubicBezTo>
                    <a:pt x="2869" y="1870"/>
                    <a:pt x="2869" y="2004"/>
                    <a:pt x="2969" y="2070"/>
                  </a:cubicBezTo>
                  <a:cubicBezTo>
                    <a:pt x="3003" y="2104"/>
                    <a:pt x="3069" y="2137"/>
                    <a:pt x="3103" y="2137"/>
                  </a:cubicBezTo>
                  <a:cubicBezTo>
                    <a:pt x="3169" y="2137"/>
                    <a:pt x="3236" y="2104"/>
                    <a:pt x="3270" y="2070"/>
                  </a:cubicBezTo>
                  <a:cubicBezTo>
                    <a:pt x="3436" y="1837"/>
                    <a:pt x="3603" y="1637"/>
                    <a:pt x="3803" y="1437"/>
                  </a:cubicBezTo>
                  <a:cubicBezTo>
                    <a:pt x="3903" y="1370"/>
                    <a:pt x="3870" y="1237"/>
                    <a:pt x="3803" y="1136"/>
                  </a:cubicBezTo>
                  <a:cubicBezTo>
                    <a:pt x="3773" y="1106"/>
                    <a:pt x="3730" y="1090"/>
                    <a:pt x="3682" y="1090"/>
                  </a:cubicBezTo>
                  <a:close/>
                  <a:moveTo>
                    <a:pt x="2621" y="2403"/>
                  </a:moveTo>
                  <a:cubicBezTo>
                    <a:pt x="2550" y="2403"/>
                    <a:pt x="2479" y="2439"/>
                    <a:pt x="2436" y="2504"/>
                  </a:cubicBezTo>
                  <a:cubicBezTo>
                    <a:pt x="2302" y="2738"/>
                    <a:pt x="2135" y="3004"/>
                    <a:pt x="2035" y="3271"/>
                  </a:cubicBezTo>
                  <a:cubicBezTo>
                    <a:pt x="2002" y="3371"/>
                    <a:pt x="2035" y="3471"/>
                    <a:pt x="2135" y="3538"/>
                  </a:cubicBezTo>
                  <a:lnTo>
                    <a:pt x="2235" y="3538"/>
                  </a:lnTo>
                  <a:cubicBezTo>
                    <a:pt x="2302" y="3538"/>
                    <a:pt x="2402" y="3505"/>
                    <a:pt x="2436" y="3438"/>
                  </a:cubicBezTo>
                  <a:cubicBezTo>
                    <a:pt x="2536" y="3205"/>
                    <a:pt x="2636" y="2938"/>
                    <a:pt x="2803" y="2704"/>
                  </a:cubicBezTo>
                  <a:cubicBezTo>
                    <a:pt x="2869" y="2604"/>
                    <a:pt x="2836" y="2504"/>
                    <a:pt x="2736" y="2437"/>
                  </a:cubicBezTo>
                  <a:cubicBezTo>
                    <a:pt x="2700" y="2414"/>
                    <a:pt x="2661" y="2403"/>
                    <a:pt x="2621" y="2403"/>
                  </a:cubicBezTo>
                  <a:close/>
                  <a:moveTo>
                    <a:pt x="1949" y="3930"/>
                  </a:moveTo>
                  <a:cubicBezTo>
                    <a:pt x="1869" y="3930"/>
                    <a:pt x="1796" y="3990"/>
                    <a:pt x="1768" y="4072"/>
                  </a:cubicBezTo>
                  <a:cubicBezTo>
                    <a:pt x="1702" y="4372"/>
                    <a:pt x="1668" y="4672"/>
                    <a:pt x="1635" y="4939"/>
                  </a:cubicBezTo>
                  <a:cubicBezTo>
                    <a:pt x="1635" y="5073"/>
                    <a:pt x="1735" y="5173"/>
                    <a:pt x="1835" y="5173"/>
                  </a:cubicBezTo>
                  <a:lnTo>
                    <a:pt x="1869" y="5173"/>
                  </a:lnTo>
                  <a:cubicBezTo>
                    <a:pt x="1969" y="5173"/>
                    <a:pt x="2069" y="5073"/>
                    <a:pt x="2069" y="4973"/>
                  </a:cubicBezTo>
                  <a:cubicBezTo>
                    <a:pt x="2069" y="4706"/>
                    <a:pt x="2102" y="4439"/>
                    <a:pt x="2169" y="4172"/>
                  </a:cubicBezTo>
                  <a:cubicBezTo>
                    <a:pt x="2202" y="4072"/>
                    <a:pt x="2135" y="3938"/>
                    <a:pt x="2002" y="3938"/>
                  </a:cubicBezTo>
                  <a:cubicBezTo>
                    <a:pt x="1984" y="3933"/>
                    <a:pt x="1966" y="3930"/>
                    <a:pt x="1949" y="3930"/>
                  </a:cubicBezTo>
                  <a:close/>
                  <a:moveTo>
                    <a:pt x="1942" y="5566"/>
                  </a:moveTo>
                  <a:cubicBezTo>
                    <a:pt x="1929" y="5566"/>
                    <a:pt x="1915" y="5568"/>
                    <a:pt x="1902" y="5573"/>
                  </a:cubicBezTo>
                  <a:cubicBezTo>
                    <a:pt x="1768" y="5606"/>
                    <a:pt x="1702" y="5706"/>
                    <a:pt x="1735" y="5840"/>
                  </a:cubicBezTo>
                  <a:cubicBezTo>
                    <a:pt x="1768" y="6107"/>
                    <a:pt x="1869" y="6374"/>
                    <a:pt x="2002" y="6674"/>
                  </a:cubicBezTo>
                  <a:cubicBezTo>
                    <a:pt x="2035" y="6740"/>
                    <a:pt x="2102" y="6774"/>
                    <a:pt x="2169" y="6774"/>
                  </a:cubicBezTo>
                  <a:lnTo>
                    <a:pt x="2269" y="6774"/>
                  </a:lnTo>
                  <a:cubicBezTo>
                    <a:pt x="2369" y="6740"/>
                    <a:pt x="2402" y="6607"/>
                    <a:pt x="2369" y="6507"/>
                  </a:cubicBezTo>
                  <a:cubicBezTo>
                    <a:pt x="2269" y="6240"/>
                    <a:pt x="2169" y="6007"/>
                    <a:pt x="2135" y="5740"/>
                  </a:cubicBezTo>
                  <a:cubicBezTo>
                    <a:pt x="2106" y="5653"/>
                    <a:pt x="2028" y="5566"/>
                    <a:pt x="1942" y="5566"/>
                  </a:cubicBezTo>
                  <a:close/>
                  <a:moveTo>
                    <a:pt x="4001" y="7336"/>
                  </a:moveTo>
                  <a:cubicBezTo>
                    <a:pt x="3827" y="7336"/>
                    <a:pt x="3648" y="7369"/>
                    <a:pt x="3470" y="7441"/>
                  </a:cubicBezTo>
                  <a:cubicBezTo>
                    <a:pt x="3370" y="7474"/>
                    <a:pt x="3303" y="7608"/>
                    <a:pt x="3370" y="7708"/>
                  </a:cubicBezTo>
                  <a:cubicBezTo>
                    <a:pt x="3403" y="7808"/>
                    <a:pt x="3470" y="7841"/>
                    <a:pt x="3536" y="7841"/>
                  </a:cubicBezTo>
                  <a:lnTo>
                    <a:pt x="3636" y="7841"/>
                  </a:lnTo>
                  <a:cubicBezTo>
                    <a:pt x="3772" y="7783"/>
                    <a:pt x="3908" y="7747"/>
                    <a:pt x="4037" y="7747"/>
                  </a:cubicBezTo>
                  <a:cubicBezTo>
                    <a:pt x="4130" y="7747"/>
                    <a:pt x="4220" y="7766"/>
                    <a:pt x="4304" y="7808"/>
                  </a:cubicBezTo>
                  <a:cubicBezTo>
                    <a:pt x="4321" y="7814"/>
                    <a:pt x="4339" y="7817"/>
                    <a:pt x="4357" y="7817"/>
                  </a:cubicBezTo>
                  <a:cubicBezTo>
                    <a:pt x="4438" y="7817"/>
                    <a:pt x="4516" y="7757"/>
                    <a:pt x="4570" y="7674"/>
                  </a:cubicBezTo>
                  <a:cubicBezTo>
                    <a:pt x="4604" y="7574"/>
                    <a:pt x="4537" y="7441"/>
                    <a:pt x="4437" y="7408"/>
                  </a:cubicBezTo>
                  <a:cubicBezTo>
                    <a:pt x="4298" y="7361"/>
                    <a:pt x="4151" y="7336"/>
                    <a:pt x="4001" y="7336"/>
                  </a:cubicBezTo>
                  <a:close/>
                  <a:moveTo>
                    <a:pt x="2574" y="7106"/>
                  </a:moveTo>
                  <a:cubicBezTo>
                    <a:pt x="2540" y="7106"/>
                    <a:pt x="2504" y="7117"/>
                    <a:pt x="2469" y="7141"/>
                  </a:cubicBezTo>
                  <a:cubicBezTo>
                    <a:pt x="2369" y="7207"/>
                    <a:pt x="2336" y="7341"/>
                    <a:pt x="2402" y="7441"/>
                  </a:cubicBezTo>
                  <a:cubicBezTo>
                    <a:pt x="2502" y="7574"/>
                    <a:pt x="2636" y="7741"/>
                    <a:pt x="2769" y="7908"/>
                  </a:cubicBezTo>
                  <a:cubicBezTo>
                    <a:pt x="2736" y="7941"/>
                    <a:pt x="2736" y="7941"/>
                    <a:pt x="2736" y="7941"/>
                  </a:cubicBezTo>
                  <a:cubicBezTo>
                    <a:pt x="2536" y="8141"/>
                    <a:pt x="2336" y="8342"/>
                    <a:pt x="2135" y="8575"/>
                  </a:cubicBezTo>
                  <a:cubicBezTo>
                    <a:pt x="2069" y="8675"/>
                    <a:pt x="2069" y="8809"/>
                    <a:pt x="2169" y="8875"/>
                  </a:cubicBezTo>
                  <a:cubicBezTo>
                    <a:pt x="2202" y="8909"/>
                    <a:pt x="2269" y="8942"/>
                    <a:pt x="2302" y="8942"/>
                  </a:cubicBezTo>
                  <a:cubicBezTo>
                    <a:pt x="2369" y="8942"/>
                    <a:pt x="2436" y="8909"/>
                    <a:pt x="2469" y="8842"/>
                  </a:cubicBezTo>
                  <a:cubicBezTo>
                    <a:pt x="2636" y="8608"/>
                    <a:pt x="2836" y="8408"/>
                    <a:pt x="3003" y="8242"/>
                  </a:cubicBezTo>
                  <a:cubicBezTo>
                    <a:pt x="3036" y="8242"/>
                    <a:pt x="3036" y="8208"/>
                    <a:pt x="3069" y="8175"/>
                  </a:cubicBezTo>
                  <a:cubicBezTo>
                    <a:pt x="3103" y="8175"/>
                    <a:pt x="3169" y="8175"/>
                    <a:pt x="3203" y="8141"/>
                  </a:cubicBezTo>
                  <a:cubicBezTo>
                    <a:pt x="3303" y="8075"/>
                    <a:pt x="3303" y="7941"/>
                    <a:pt x="3236" y="7841"/>
                  </a:cubicBezTo>
                  <a:cubicBezTo>
                    <a:pt x="3036" y="7641"/>
                    <a:pt x="2869" y="7408"/>
                    <a:pt x="2736" y="7207"/>
                  </a:cubicBezTo>
                  <a:cubicBezTo>
                    <a:pt x="2693" y="7143"/>
                    <a:pt x="2636" y="7106"/>
                    <a:pt x="2574" y="7106"/>
                  </a:cubicBezTo>
                  <a:close/>
                  <a:moveTo>
                    <a:pt x="4959" y="7948"/>
                  </a:moveTo>
                  <a:cubicBezTo>
                    <a:pt x="4929" y="7948"/>
                    <a:pt x="4899" y="7956"/>
                    <a:pt x="4871" y="7975"/>
                  </a:cubicBezTo>
                  <a:cubicBezTo>
                    <a:pt x="4771" y="8041"/>
                    <a:pt x="4704" y="8141"/>
                    <a:pt x="4771" y="8242"/>
                  </a:cubicBezTo>
                  <a:cubicBezTo>
                    <a:pt x="4837" y="8408"/>
                    <a:pt x="4871" y="8575"/>
                    <a:pt x="4871" y="8709"/>
                  </a:cubicBezTo>
                  <a:cubicBezTo>
                    <a:pt x="4871" y="8775"/>
                    <a:pt x="4871" y="8842"/>
                    <a:pt x="4837" y="8875"/>
                  </a:cubicBezTo>
                  <a:cubicBezTo>
                    <a:pt x="4804" y="8975"/>
                    <a:pt x="4837" y="9109"/>
                    <a:pt x="4971" y="9142"/>
                  </a:cubicBezTo>
                  <a:cubicBezTo>
                    <a:pt x="4971" y="9176"/>
                    <a:pt x="5004" y="9176"/>
                    <a:pt x="5037" y="9176"/>
                  </a:cubicBezTo>
                  <a:cubicBezTo>
                    <a:pt x="5138" y="9176"/>
                    <a:pt x="5204" y="9142"/>
                    <a:pt x="5238" y="9042"/>
                  </a:cubicBezTo>
                  <a:cubicBezTo>
                    <a:pt x="5271" y="8942"/>
                    <a:pt x="5304" y="8842"/>
                    <a:pt x="5304" y="8709"/>
                  </a:cubicBezTo>
                  <a:cubicBezTo>
                    <a:pt x="5304" y="8508"/>
                    <a:pt x="5238" y="8275"/>
                    <a:pt x="5138" y="8075"/>
                  </a:cubicBezTo>
                  <a:cubicBezTo>
                    <a:pt x="5113" y="8003"/>
                    <a:pt x="5037" y="7948"/>
                    <a:pt x="4959" y="7948"/>
                  </a:cubicBezTo>
                  <a:close/>
                  <a:moveTo>
                    <a:pt x="3641" y="8367"/>
                  </a:moveTo>
                  <a:cubicBezTo>
                    <a:pt x="3586" y="8367"/>
                    <a:pt x="3536" y="8392"/>
                    <a:pt x="3503" y="8442"/>
                  </a:cubicBezTo>
                  <a:cubicBezTo>
                    <a:pt x="3403" y="8508"/>
                    <a:pt x="3436" y="8642"/>
                    <a:pt x="3503" y="8742"/>
                  </a:cubicBezTo>
                  <a:cubicBezTo>
                    <a:pt x="3770" y="8975"/>
                    <a:pt x="4003" y="9142"/>
                    <a:pt x="4237" y="9276"/>
                  </a:cubicBezTo>
                  <a:lnTo>
                    <a:pt x="4304" y="9276"/>
                  </a:lnTo>
                  <a:cubicBezTo>
                    <a:pt x="4404" y="9276"/>
                    <a:pt x="4470" y="9242"/>
                    <a:pt x="4504" y="9176"/>
                  </a:cubicBezTo>
                  <a:cubicBezTo>
                    <a:pt x="4537" y="9075"/>
                    <a:pt x="4504" y="8942"/>
                    <a:pt x="4404" y="8875"/>
                  </a:cubicBezTo>
                  <a:cubicBezTo>
                    <a:pt x="4237" y="8809"/>
                    <a:pt x="4037" y="8642"/>
                    <a:pt x="3803" y="8442"/>
                  </a:cubicBezTo>
                  <a:cubicBezTo>
                    <a:pt x="3753" y="8392"/>
                    <a:pt x="3695" y="8367"/>
                    <a:pt x="3641" y="8367"/>
                  </a:cubicBezTo>
                  <a:close/>
                  <a:moveTo>
                    <a:pt x="1822" y="9208"/>
                  </a:moveTo>
                  <a:cubicBezTo>
                    <a:pt x="1753" y="9208"/>
                    <a:pt x="1690" y="9244"/>
                    <a:pt x="1668" y="9309"/>
                  </a:cubicBezTo>
                  <a:cubicBezTo>
                    <a:pt x="1502" y="9509"/>
                    <a:pt x="1368" y="9743"/>
                    <a:pt x="1235" y="10009"/>
                  </a:cubicBezTo>
                  <a:cubicBezTo>
                    <a:pt x="1168" y="10110"/>
                    <a:pt x="1201" y="10243"/>
                    <a:pt x="1301" y="10310"/>
                  </a:cubicBezTo>
                  <a:cubicBezTo>
                    <a:pt x="1335" y="10310"/>
                    <a:pt x="1368" y="10343"/>
                    <a:pt x="1402" y="10343"/>
                  </a:cubicBezTo>
                  <a:cubicBezTo>
                    <a:pt x="1468" y="10343"/>
                    <a:pt x="1568" y="10310"/>
                    <a:pt x="1602" y="10210"/>
                  </a:cubicBezTo>
                  <a:cubicBezTo>
                    <a:pt x="1735" y="9976"/>
                    <a:pt x="1869" y="9743"/>
                    <a:pt x="2002" y="9509"/>
                  </a:cubicBezTo>
                  <a:cubicBezTo>
                    <a:pt x="2069" y="9409"/>
                    <a:pt x="2035" y="9276"/>
                    <a:pt x="1935" y="9242"/>
                  </a:cubicBezTo>
                  <a:cubicBezTo>
                    <a:pt x="1900" y="9219"/>
                    <a:pt x="1860" y="9208"/>
                    <a:pt x="1822" y="9208"/>
                  </a:cubicBezTo>
                  <a:close/>
                  <a:moveTo>
                    <a:pt x="1055" y="10664"/>
                  </a:moveTo>
                  <a:cubicBezTo>
                    <a:pt x="972" y="10664"/>
                    <a:pt x="884" y="10702"/>
                    <a:pt x="834" y="10777"/>
                  </a:cubicBezTo>
                  <a:cubicBezTo>
                    <a:pt x="734" y="11044"/>
                    <a:pt x="601" y="11310"/>
                    <a:pt x="501" y="11577"/>
                  </a:cubicBezTo>
                  <a:cubicBezTo>
                    <a:pt x="468" y="11677"/>
                    <a:pt x="534" y="11777"/>
                    <a:pt x="634" y="11844"/>
                  </a:cubicBezTo>
                  <a:lnTo>
                    <a:pt x="701" y="11844"/>
                  </a:lnTo>
                  <a:cubicBezTo>
                    <a:pt x="801" y="11844"/>
                    <a:pt x="868" y="11811"/>
                    <a:pt x="901" y="11711"/>
                  </a:cubicBezTo>
                  <a:cubicBezTo>
                    <a:pt x="1001" y="11477"/>
                    <a:pt x="1101" y="11210"/>
                    <a:pt x="1235" y="10943"/>
                  </a:cubicBezTo>
                  <a:cubicBezTo>
                    <a:pt x="1268" y="10843"/>
                    <a:pt x="1235" y="10743"/>
                    <a:pt x="1135" y="10677"/>
                  </a:cubicBezTo>
                  <a:cubicBezTo>
                    <a:pt x="1110" y="10668"/>
                    <a:pt x="1083" y="10664"/>
                    <a:pt x="1055" y="10664"/>
                  </a:cubicBezTo>
                  <a:close/>
                  <a:moveTo>
                    <a:pt x="448" y="12236"/>
                  </a:moveTo>
                  <a:cubicBezTo>
                    <a:pt x="367" y="12236"/>
                    <a:pt x="295" y="12295"/>
                    <a:pt x="267" y="12378"/>
                  </a:cubicBezTo>
                  <a:cubicBezTo>
                    <a:pt x="167" y="12678"/>
                    <a:pt x="134" y="12945"/>
                    <a:pt x="67" y="13212"/>
                  </a:cubicBezTo>
                  <a:cubicBezTo>
                    <a:pt x="67" y="13345"/>
                    <a:pt x="134" y="13445"/>
                    <a:pt x="267" y="13445"/>
                  </a:cubicBezTo>
                  <a:lnTo>
                    <a:pt x="301" y="13445"/>
                  </a:lnTo>
                  <a:cubicBezTo>
                    <a:pt x="401" y="13445"/>
                    <a:pt x="468" y="13379"/>
                    <a:pt x="501" y="13278"/>
                  </a:cubicBezTo>
                  <a:cubicBezTo>
                    <a:pt x="534" y="13012"/>
                    <a:pt x="601" y="12745"/>
                    <a:pt x="668" y="12478"/>
                  </a:cubicBezTo>
                  <a:cubicBezTo>
                    <a:pt x="701" y="12378"/>
                    <a:pt x="634" y="12244"/>
                    <a:pt x="501" y="12244"/>
                  </a:cubicBezTo>
                  <a:cubicBezTo>
                    <a:pt x="483" y="12238"/>
                    <a:pt x="465" y="12236"/>
                    <a:pt x="448" y="12236"/>
                  </a:cubicBezTo>
                  <a:close/>
                  <a:moveTo>
                    <a:pt x="234" y="13879"/>
                  </a:moveTo>
                  <a:cubicBezTo>
                    <a:pt x="101" y="13879"/>
                    <a:pt x="1" y="13979"/>
                    <a:pt x="1" y="14079"/>
                  </a:cubicBezTo>
                  <a:cubicBezTo>
                    <a:pt x="34" y="14379"/>
                    <a:pt x="34" y="14679"/>
                    <a:pt x="101" y="14946"/>
                  </a:cubicBezTo>
                  <a:cubicBezTo>
                    <a:pt x="101" y="15046"/>
                    <a:pt x="201" y="15113"/>
                    <a:pt x="301" y="15113"/>
                  </a:cubicBezTo>
                  <a:lnTo>
                    <a:pt x="334" y="15113"/>
                  </a:lnTo>
                  <a:cubicBezTo>
                    <a:pt x="468" y="15080"/>
                    <a:pt x="534" y="14980"/>
                    <a:pt x="501" y="14880"/>
                  </a:cubicBezTo>
                  <a:cubicBezTo>
                    <a:pt x="468" y="14613"/>
                    <a:pt x="434" y="14346"/>
                    <a:pt x="434" y="14079"/>
                  </a:cubicBezTo>
                  <a:cubicBezTo>
                    <a:pt x="434" y="13979"/>
                    <a:pt x="334" y="13879"/>
                    <a:pt x="234" y="13879"/>
                  </a:cubicBezTo>
                  <a:close/>
                  <a:moveTo>
                    <a:pt x="547" y="15501"/>
                  </a:moveTo>
                  <a:cubicBezTo>
                    <a:pt x="520" y="15501"/>
                    <a:pt x="493" y="15505"/>
                    <a:pt x="468" y="15513"/>
                  </a:cubicBezTo>
                  <a:cubicBezTo>
                    <a:pt x="367" y="15547"/>
                    <a:pt x="301" y="15680"/>
                    <a:pt x="334" y="15780"/>
                  </a:cubicBezTo>
                  <a:cubicBezTo>
                    <a:pt x="468" y="16047"/>
                    <a:pt x="601" y="16314"/>
                    <a:pt x="801" y="16547"/>
                  </a:cubicBezTo>
                  <a:cubicBezTo>
                    <a:pt x="834" y="16614"/>
                    <a:pt x="901" y="16648"/>
                    <a:pt x="968" y="16648"/>
                  </a:cubicBezTo>
                  <a:cubicBezTo>
                    <a:pt x="1001" y="16648"/>
                    <a:pt x="1035" y="16614"/>
                    <a:pt x="1068" y="16581"/>
                  </a:cubicBezTo>
                  <a:cubicBezTo>
                    <a:pt x="1168" y="16514"/>
                    <a:pt x="1201" y="16381"/>
                    <a:pt x="1135" y="16314"/>
                  </a:cubicBezTo>
                  <a:cubicBezTo>
                    <a:pt x="968" y="16080"/>
                    <a:pt x="834" y="15847"/>
                    <a:pt x="734" y="15613"/>
                  </a:cubicBezTo>
                  <a:cubicBezTo>
                    <a:pt x="709" y="15538"/>
                    <a:pt x="628" y="15501"/>
                    <a:pt x="547" y="15501"/>
                  </a:cubicBezTo>
                  <a:close/>
                  <a:moveTo>
                    <a:pt x="1522" y="16818"/>
                  </a:moveTo>
                  <a:cubicBezTo>
                    <a:pt x="1461" y="16818"/>
                    <a:pt x="1405" y="16844"/>
                    <a:pt x="1368" y="16881"/>
                  </a:cubicBezTo>
                  <a:cubicBezTo>
                    <a:pt x="1301" y="16981"/>
                    <a:pt x="1301" y="17115"/>
                    <a:pt x="1402" y="17181"/>
                  </a:cubicBezTo>
                  <a:cubicBezTo>
                    <a:pt x="1602" y="17381"/>
                    <a:pt x="1869" y="17548"/>
                    <a:pt x="2135" y="17682"/>
                  </a:cubicBezTo>
                  <a:lnTo>
                    <a:pt x="2202" y="17682"/>
                  </a:lnTo>
                  <a:cubicBezTo>
                    <a:pt x="2302" y="17682"/>
                    <a:pt x="2369" y="17648"/>
                    <a:pt x="2402" y="17582"/>
                  </a:cubicBezTo>
                  <a:cubicBezTo>
                    <a:pt x="2469" y="17481"/>
                    <a:pt x="2402" y="17348"/>
                    <a:pt x="2302" y="17315"/>
                  </a:cubicBezTo>
                  <a:cubicBezTo>
                    <a:pt x="2069" y="17181"/>
                    <a:pt x="1869" y="17048"/>
                    <a:pt x="1668" y="16881"/>
                  </a:cubicBezTo>
                  <a:cubicBezTo>
                    <a:pt x="1623" y="16836"/>
                    <a:pt x="1571" y="16818"/>
                    <a:pt x="1522" y="16818"/>
                  </a:cubicBezTo>
                  <a:close/>
                  <a:moveTo>
                    <a:pt x="5443" y="17380"/>
                  </a:moveTo>
                  <a:cubicBezTo>
                    <a:pt x="5409" y="17380"/>
                    <a:pt x="5373" y="17391"/>
                    <a:pt x="5338" y="17415"/>
                  </a:cubicBezTo>
                  <a:cubicBezTo>
                    <a:pt x="5104" y="17515"/>
                    <a:pt x="4871" y="17615"/>
                    <a:pt x="4604" y="17648"/>
                  </a:cubicBezTo>
                  <a:cubicBezTo>
                    <a:pt x="4504" y="17682"/>
                    <a:pt x="4404" y="17782"/>
                    <a:pt x="4437" y="17915"/>
                  </a:cubicBezTo>
                  <a:cubicBezTo>
                    <a:pt x="4470" y="18015"/>
                    <a:pt x="4537" y="18082"/>
                    <a:pt x="4637" y="18082"/>
                  </a:cubicBezTo>
                  <a:lnTo>
                    <a:pt x="4671" y="18082"/>
                  </a:lnTo>
                  <a:cubicBezTo>
                    <a:pt x="5004" y="18015"/>
                    <a:pt x="5271" y="17915"/>
                    <a:pt x="5538" y="17782"/>
                  </a:cubicBezTo>
                  <a:cubicBezTo>
                    <a:pt x="5638" y="17715"/>
                    <a:pt x="5671" y="17582"/>
                    <a:pt x="5605" y="17481"/>
                  </a:cubicBezTo>
                  <a:cubicBezTo>
                    <a:pt x="5561" y="17417"/>
                    <a:pt x="5504" y="17380"/>
                    <a:pt x="5443" y="17380"/>
                  </a:cubicBezTo>
                  <a:close/>
                  <a:moveTo>
                    <a:pt x="2985" y="17573"/>
                  </a:moveTo>
                  <a:cubicBezTo>
                    <a:pt x="2904" y="17573"/>
                    <a:pt x="2830" y="17638"/>
                    <a:pt x="2803" y="17748"/>
                  </a:cubicBezTo>
                  <a:cubicBezTo>
                    <a:pt x="2769" y="17848"/>
                    <a:pt x="2836" y="17948"/>
                    <a:pt x="2936" y="17982"/>
                  </a:cubicBezTo>
                  <a:cubicBezTo>
                    <a:pt x="3236" y="18082"/>
                    <a:pt x="3503" y="18115"/>
                    <a:pt x="3803" y="18115"/>
                  </a:cubicBezTo>
                  <a:cubicBezTo>
                    <a:pt x="3937" y="18115"/>
                    <a:pt x="4003" y="18049"/>
                    <a:pt x="4037" y="17948"/>
                  </a:cubicBezTo>
                  <a:cubicBezTo>
                    <a:pt x="4037" y="17815"/>
                    <a:pt x="3937" y="17715"/>
                    <a:pt x="3837" y="17715"/>
                  </a:cubicBezTo>
                  <a:cubicBezTo>
                    <a:pt x="3570" y="17715"/>
                    <a:pt x="3303" y="17648"/>
                    <a:pt x="3036" y="17582"/>
                  </a:cubicBezTo>
                  <a:cubicBezTo>
                    <a:pt x="3019" y="17576"/>
                    <a:pt x="3002" y="17573"/>
                    <a:pt x="2985" y="1757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39"/>
          <p:cNvGrpSpPr/>
          <p:nvPr/>
        </p:nvGrpSpPr>
        <p:grpSpPr>
          <a:xfrm flipH="1">
            <a:off x="542537" y="2887788"/>
            <a:ext cx="1626071" cy="2204374"/>
            <a:chOff x="3766200" y="6010575"/>
            <a:chExt cx="1594500" cy="2161575"/>
          </a:xfrm>
        </p:grpSpPr>
        <p:sp>
          <p:nvSpPr>
            <p:cNvPr id="3712" name="Google Shape;3712;p39"/>
            <p:cNvSpPr/>
            <p:nvPr/>
          </p:nvSpPr>
          <p:spPr>
            <a:xfrm>
              <a:off x="3766200" y="6010575"/>
              <a:ext cx="1594500" cy="2161575"/>
            </a:xfrm>
            <a:custGeom>
              <a:avLst/>
              <a:gdLst/>
              <a:ahLst/>
              <a:cxnLst/>
              <a:rect l="l" t="t" r="r" b="b"/>
              <a:pathLst>
                <a:path w="63780" h="86463" extrusionOk="0">
                  <a:moveTo>
                    <a:pt x="29021" y="51771"/>
                  </a:moveTo>
                  <a:cubicBezTo>
                    <a:pt x="27954" y="51871"/>
                    <a:pt x="27286" y="52505"/>
                    <a:pt x="26853" y="53239"/>
                  </a:cubicBezTo>
                  <a:cubicBezTo>
                    <a:pt x="26486" y="52805"/>
                    <a:pt x="25985" y="52371"/>
                    <a:pt x="25385" y="51971"/>
                  </a:cubicBezTo>
                  <a:cubicBezTo>
                    <a:pt x="26519" y="51904"/>
                    <a:pt x="27753" y="51838"/>
                    <a:pt x="29021" y="51771"/>
                  </a:cubicBezTo>
                  <a:close/>
                  <a:moveTo>
                    <a:pt x="33658" y="51437"/>
                  </a:moveTo>
                  <a:cubicBezTo>
                    <a:pt x="33691" y="51904"/>
                    <a:pt x="33758" y="52371"/>
                    <a:pt x="33891" y="52805"/>
                  </a:cubicBezTo>
                  <a:cubicBezTo>
                    <a:pt x="33524" y="53406"/>
                    <a:pt x="33291" y="54039"/>
                    <a:pt x="33091" y="54673"/>
                  </a:cubicBezTo>
                  <a:cubicBezTo>
                    <a:pt x="32790" y="54406"/>
                    <a:pt x="32457" y="54239"/>
                    <a:pt x="32090" y="54073"/>
                  </a:cubicBezTo>
                  <a:cubicBezTo>
                    <a:pt x="31956" y="53606"/>
                    <a:pt x="31790" y="53239"/>
                    <a:pt x="31523" y="52872"/>
                  </a:cubicBezTo>
                  <a:cubicBezTo>
                    <a:pt x="31022" y="52171"/>
                    <a:pt x="30188" y="51738"/>
                    <a:pt x="29321" y="51738"/>
                  </a:cubicBezTo>
                  <a:lnTo>
                    <a:pt x="29254" y="51738"/>
                  </a:lnTo>
                  <a:cubicBezTo>
                    <a:pt x="30756" y="51671"/>
                    <a:pt x="32257" y="51571"/>
                    <a:pt x="33658" y="51437"/>
                  </a:cubicBezTo>
                  <a:close/>
                  <a:moveTo>
                    <a:pt x="18347" y="1"/>
                  </a:moveTo>
                  <a:cubicBezTo>
                    <a:pt x="16679" y="1"/>
                    <a:pt x="15278" y="634"/>
                    <a:pt x="14377" y="1769"/>
                  </a:cubicBezTo>
                  <a:cubicBezTo>
                    <a:pt x="12276" y="1969"/>
                    <a:pt x="10541" y="3436"/>
                    <a:pt x="9774" y="5671"/>
                  </a:cubicBezTo>
                  <a:cubicBezTo>
                    <a:pt x="8973" y="8140"/>
                    <a:pt x="9340" y="11542"/>
                    <a:pt x="11642" y="13310"/>
                  </a:cubicBezTo>
                  <a:cubicBezTo>
                    <a:pt x="11775" y="13410"/>
                    <a:pt x="11909" y="13477"/>
                    <a:pt x="12042" y="13577"/>
                  </a:cubicBezTo>
                  <a:cubicBezTo>
                    <a:pt x="11709" y="13944"/>
                    <a:pt x="11475" y="14311"/>
                    <a:pt x="11308" y="14745"/>
                  </a:cubicBezTo>
                  <a:cubicBezTo>
                    <a:pt x="10808" y="15912"/>
                    <a:pt x="10941" y="17213"/>
                    <a:pt x="11642" y="18314"/>
                  </a:cubicBezTo>
                  <a:cubicBezTo>
                    <a:pt x="10274" y="18481"/>
                    <a:pt x="9140" y="19081"/>
                    <a:pt x="8373" y="20048"/>
                  </a:cubicBezTo>
                  <a:cubicBezTo>
                    <a:pt x="6271" y="20248"/>
                    <a:pt x="4570" y="21716"/>
                    <a:pt x="3803" y="23951"/>
                  </a:cubicBezTo>
                  <a:cubicBezTo>
                    <a:pt x="3503" y="24785"/>
                    <a:pt x="3369" y="25752"/>
                    <a:pt x="3403" y="26720"/>
                  </a:cubicBezTo>
                  <a:cubicBezTo>
                    <a:pt x="1501" y="27020"/>
                    <a:pt x="0" y="28654"/>
                    <a:pt x="0" y="30656"/>
                  </a:cubicBezTo>
                  <a:cubicBezTo>
                    <a:pt x="0" y="31723"/>
                    <a:pt x="401" y="32757"/>
                    <a:pt x="1168" y="33491"/>
                  </a:cubicBezTo>
                  <a:cubicBezTo>
                    <a:pt x="1935" y="34258"/>
                    <a:pt x="2936" y="34692"/>
                    <a:pt x="4003" y="34692"/>
                  </a:cubicBezTo>
                  <a:cubicBezTo>
                    <a:pt x="4237" y="34692"/>
                    <a:pt x="4470" y="34659"/>
                    <a:pt x="4704" y="34625"/>
                  </a:cubicBezTo>
                  <a:lnTo>
                    <a:pt x="4704" y="34625"/>
                  </a:lnTo>
                  <a:cubicBezTo>
                    <a:pt x="3569" y="36260"/>
                    <a:pt x="2936" y="38095"/>
                    <a:pt x="2936" y="39662"/>
                  </a:cubicBezTo>
                  <a:cubicBezTo>
                    <a:pt x="2936" y="40763"/>
                    <a:pt x="3236" y="41731"/>
                    <a:pt x="3836" y="42498"/>
                  </a:cubicBezTo>
                  <a:cubicBezTo>
                    <a:pt x="4237" y="42998"/>
                    <a:pt x="4737" y="43398"/>
                    <a:pt x="5337" y="43632"/>
                  </a:cubicBezTo>
                  <a:cubicBezTo>
                    <a:pt x="2635" y="45400"/>
                    <a:pt x="1234" y="47401"/>
                    <a:pt x="1234" y="49603"/>
                  </a:cubicBezTo>
                  <a:cubicBezTo>
                    <a:pt x="1201" y="51037"/>
                    <a:pt x="1802" y="51971"/>
                    <a:pt x="2335" y="52472"/>
                  </a:cubicBezTo>
                  <a:cubicBezTo>
                    <a:pt x="2769" y="52905"/>
                    <a:pt x="3469" y="53406"/>
                    <a:pt x="4503" y="53606"/>
                  </a:cubicBezTo>
                  <a:cubicBezTo>
                    <a:pt x="4303" y="53973"/>
                    <a:pt x="4137" y="54340"/>
                    <a:pt x="4003" y="54773"/>
                  </a:cubicBezTo>
                  <a:cubicBezTo>
                    <a:pt x="3169" y="57208"/>
                    <a:pt x="3536" y="60611"/>
                    <a:pt x="5871" y="62379"/>
                  </a:cubicBezTo>
                  <a:cubicBezTo>
                    <a:pt x="6271" y="62679"/>
                    <a:pt x="6705" y="62946"/>
                    <a:pt x="7139" y="63112"/>
                  </a:cubicBezTo>
                  <a:cubicBezTo>
                    <a:pt x="7739" y="64213"/>
                    <a:pt x="8773" y="65181"/>
                    <a:pt x="10241" y="65648"/>
                  </a:cubicBezTo>
                  <a:cubicBezTo>
                    <a:pt x="10141" y="66982"/>
                    <a:pt x="10374" y="68216"/>
                    <a:pt x="10975" y="69150"/>
                  </a:cubicBezTo>
                  <a:cubicBezTo>
                    <a:pt x="11642" y="70284"/>
                    <a:pt x="12776" y="70951"/>
                    <a:pt x="14044" y="70951"/>
                  </a:cubicBezTo>
                  <a:cubicBezTo>
                    <a:pt x="14477" y="70951"/>
                    <a:pt x="14911" y="70885"/>
                    <a:pt x="15345" y="70718"/>
                  </a:cubicBezTo>
                  <a:cubicBezTo>
                    <a:pt x="16279" y="70384"/>
                    <a:pt x="17046" y="69784"/>
                    <a:pt x="17646" y="69017"/>
                  </a:cubicBezTo>
                  <a:cubicBezTo>
                    <a:pt x="17680" y="69250"/>
                    <a:pt x="17746" y="69484"/>
                    <a:pt x="17780" y="69717"/>
                  </a:cubicBezTo>
                  <a:cubicBezTo>
                    <a:pt x="16712" y="69951"/>
                    <a:pt x="15778" y="70518"/>
                    <a:pt x="15144" y="71318"/>
                  </a:cubicBezTo>
                  <a:cubicBezTo>
                    <a:pt x="13043" y="71518"/>
                    <a:pt x="11308" y="72986"/>
                    <a:pt x="10574" y="75254"/>
                  </a:cubicBezTo>
                  <a:cubicBezTo>
                    <a:pt x="9741" y="77690"/>
                    <a:pt x="10107" y="81092"/>
                    <a:pt x="12409" y="82860"/>
                  </a:cubicBezTo>
                  <a:cubicBezTo>
                    <a:pt x="12809" y="83160"/>
                    <a:pt x="13243" y="83427"/>
                    <a:pt x="13677" y="83594"/>
                  </a:cubicBezTo>
                  <a:cubicBezTo>
                    <a:pt x="14544" y="85162"/>
                    <a:pt x="16279" y="86463"/>
                    <a:pt x="18847" y="86463"/>
                  </a:cubicBezTo>
                  <a:cubicBezTo>
                    <a:pt x="20782" y="86463"/>
                    <a:pt x="22216" y="85862"/>
                    <a:pt x="23117" y="84728"/>
                  </a:cubicBezTo>
                  <a:cubicBezTo>
                    <a:pt x="23350" y="84461"/>
                    <a:pt x="23584" y="84128"/>
                    <a:pt x="23751" y="83694"/>
                  </a:cubicBezTo>
                  <a:cubicBezTo>
                    <a:pt x="25418" y="83294"/>
                    <a:pt x="26686" y="82026"/>
                    <a:pt x="27153" y="80158"/>
                  </a:cubicBezTo>
                  <a:cubicBezTo>
                    <a:pt x="27753" y="77890"/>
                    <a:pt x="27153" y="74854"/>
                    <a:pt x="25051" y="73653"/>
                  </a:cubicBezTo>
                  <a:cubicBezTo>
                    <a:pt x="24951" y="73620"/>
                    <a:pt x="24885" y="73553"/>
                    <a:pt x="24818" y="73520"/>
                  </a:cubicBezTo>
                  <a:cubicBezTo>
                    <a:pt x="24551" y="72653"/>
                    <a:pt x="24117" y="71852"/>
                    <a:pt x="23517" y="71218"/>
                  </a:cubicBezTo>
                  <a:lnTo>
                    <a:pt x="23517" y="71218"/>
                  </a:lnTo>
                  <a:cubicBezTo>
                    <a:pt x="23817" y="71285"/>
                    <a:pt x="24117" y="71318"/>
                    <a:pt x="24418" y="71318"/>
                  </a:cubicBezTo>
                  <a:cubicBezTo>
                    <a:pt x="25885" y="71318"/>
                    <a:pt x="26786" y="70685"/>
                    <a:pt x="27286" y="70184"/>
                  </a:cubicBezTo>
                  <a:cubicBezTo>
                    <a:pt x="27954" y="69484"/>
                    <a:pt x="28320" y="68550"/>
                    <a:pt x="28320" y="67516"/>
                  </a:cubicBezTo>
                  <a:cubicBezTo>
                    <a:pt x="28254" y="63513"/>
                    <a:pt x="23150" y="61244"/>
                    <a:pt x="20582" y="60344"/>
                  </a:cubicBezTo>
                  <a:cubicBezTo>
                    <a:pt x="20582" y="60310"/>
                    <a:pt x="20548" y="60244"/>
                    <a:pt x="20548" y="60210"/>
                  </a:cubicBezTo>
                  <a:lnTo>
                    <a:pt x="20548" y="60210"/>
                  </a:lnTo>
                  <a:cubicBezTo>
                    <a:pt x="21182" y="60344"/>
                    <a:pt x="21816" y="60411"/>
                    <a:pt x="22450" y="60411"/>
                  </a:cubicBezTo>
                  <a:cubicBezTo>
                    <a:pt x="23917" y="60411"/>
                    <a:pt x="25185" y="60044"/>
                    <a:pt x="26119" y="59443"/>
                  </a:cubicBezTo>
                  <a:cubicBezTo>
                    <a:pt x="26186" y="59477"/>
                    <a:pt x="26286" y="59510"/>
                    <a:pt x="26352" y="59510"/>
                  </a:cubicBezTo>
                  <a:cubicBezTo>
                    <a:pt x="26786" y="60611"/>
                    <a:pt x="27520" y="61611"/>
                    <a:pt x="29054" y="61611"/>
                  </a:cubicBezTo>
                  <a:lnTo>
                    <a:pt x="29221" y="61611"/>
                  </a:lnTo>
                  <a:cubicBezTo>
                    <a:pt x="30622" y="61545"/>
                    <a:pt x="31323" y="60611"/>
                    <a:pt x="31890" y="59510"/>
                  </a:cubicBezTo>
                  <a:cubicBezTo>
                    <a:pt x="32457" y="59276"/>
                    <a:pt x="32790" y="59076"/>
                    <a:pt x="33024" y="58876"/>
                  </a:cubicBezTo>
                  <a:cubicBezTo>
                    <a:pt x="33091" y="59076"/>
                    <a:pt x="33157" y="59276"/>
                    <a:pt x="33257" y="59443"/>
                  </a:cubicBezTo>
                  <a:cubicBezTo>
                    <a:pt x="33891" y="60777"/>
                    <a:pt x="35125" y="61578"/>
                    <a:pt x="36526" y="61578"/>
                  </a:cubicBezTo>
                  <a:cubicBezTo>
                    <a:pt x="36893" y="61578"/>
                    <a:pt x="37294" y="61511"/>
                    <a:pt x="37660" y="61378"/>
                  </a:cubicBezTo>
                  <a:cubicBezTo>
                    <a:pt x="38761" y="61078"/>
                    <a:pt x="39662" y="60377"/>
                    <a:pt x="40396" y="59343"/>
                  </a:cubicBezTo>
                  <a:cubicBezTo>
                    <a:pt x="40996" y="59510"/>
                    <a:pt x="41663" y="59610"/>
                    <a:pt x="42364" y="59610"/>
                  </a:cubicBezTo>
                  <a:cubicBezTo>
                    <a:pt x="44265" y="59610"/>
                    <a:pt x="45700" y="59043"/>
                    <a:pt x="46634" y="57909"/>
                  </a:cubicBezTo>
                  <a:cubicBezTo>
                    <a:pt x="46867" y="57642"/>
                    <a:pt x="47067" y="57308"/>
                    <a:pt x="47267" y="56875"/>
                  </a:cubicBezTo>
                  <a:cubicBezTo>
                    <a:pt x="48902" y="56441"/>
                    <a:pt x="50169" y="55173"/>
                    <a:pt x="50670" y="53339"/>
                  </a:cubicBezTo>
                  <a:cubicBezTo>
                    <a:pt x="51270" y="51071"/>
                    <a:pt x="50636" y="48035"/>
                    <a:pt x="48535" y="46834"/>
                  </a:cubicBezTo>
                  <a:cubicBezTo>
                    <a:pt x="48468" y="46767"/>
                    <a:pt x="48401" y="46734"/>
                    <a:pt x="48301" y="46701"/>
                  </a:cubicBezTo>
                  <a:cubicBezTo>
                    <a:pt x="47801" y="44933"/>
                    <a:pt x="46500" y="43365"/>
                    <a:pt x="44265" y="42931"/>
                  </a:cubicBezTo>
                  <a:cubicBezTo>
                    <a:pt x="44165" y="42898"/>
                    <a:pt x="44065" y="42865"/>
                    <a:pt x="43965" y="42865"/>
                  </a:cubicBezTo>
                  <a:cubicBezTo>
                    <a:pt x="43965" y="42731"/>
                    <a:pt x="43965" y="42598"/>
                    <a:pt x="43965" y="42431"/>
                  </a:cubicBezTo>
                  <a:cubicBezTo>
                    <a:pt x="44332" y="42498"/>
                    <a:pt x="44699" y="42498"/>
                    <a:pt x="45066" y="42498"/>
                  </a:cubicBezTo>
                  <a:cubicBezTo>
                    <a:pt x="47267" y="42498"/>
                    <a:pt x="48969" y="41764"/>
                    <a:pt x="49903" y="40396"/>
                  </a:cubicBezTo>
                  <a:cubicBezTo>
                    <a:pt x="50436" y="39629"/>
                    <a:pt x="50636" y="38662"/>
                    <a:pt x="50503" y="37728"/>
                  </a:cubicBezTo>
                  <a:lnTo>
                    <a:pt x="50770" y="37728"/>
                  </a:lnTo>
                  <a:cubicBezTo>
                    <a:pt x="50970" y="37794"/>
                    <a:pt x="51170" y="37828"/>
                    <a:pt x="51404" y="37828"/>
                  </a:cubicBezTo>
                  <a:lnTo>
                    <a:pt x="51804" y="37828"/>
                  </a:lnTo>
                  <a:cubicBezTo>
                    <a:pt x="52071" y="37828"/>
                    <a:pt x="52371" y="37828"/>
                    <a:pt x="52638" y="37794"/>
                  </a:cubicBezTo>
                  <a:cubicBezTo>
                    <a:pt x="52838" y="37794"/>
                    <a:pt x="53038" y="37728"/>
                    <a:pt x="53238" y="37661"/>
                  </a:cubicBezTo>
                  <a:cubicBezTo>
                    <a:pt x="53438" y="37661"/>
                    <a:pt x="53639" y="37628"/>
                    <a:pt x="53839" y="37594"/>
                  </a:cubicBezTo>
                  <a:cubicBezTo>
                    <a:pt x="54239" y="37494"/>
                    <a:pt x="54639" y="37361"/>
                    <a:pt x="55006" y="37194"/>
                  </a:cubicBezTo>
                  <a:cubicBezTo>
                    <a:pt x="55206" y="37127"/>
                    <a:pt x="55406" y="36994"/>
                    <a:pt x="55573" y="36894"/>
                  </a:cubicBezTo>
                  <a:cubicBezTo>
                    <a:pt x="55773" y="36827"/>
                    <a:pt x="55974" y="36727"/>
                    <a:pt x="56140" y="36627"/>
                  </a:cubicBezTo>
                  <a:cubicBezTo>
                    <a:pt x="56507" y="36393"/>
                    <a:pt x="56874" y="36126"/>
                    <a:pt x="57208" y="35860"/>
                  </a:cubicBezTo>
                  <a:cubicBezTo>
                    <a:pt x="57375" y="35693"/>
                    <a:pt x="57508" y="35526"/>
                    <a:pt x="57641" y="35326"/>
                  </a:cubicBezTo>
                  <a:cubicBezTo>
                    <a:pt x="57842" y="35192"/>
                    <a:pt x="57975" y="35026"/>
                    <a:pt x="58142" y="34826"/>
                  </a:cubicBezTo>
                  <a:cubicBezTo>
                    <a:pt x="58409" y="34425"/>
                    <a:pt x="58675" y="34025"/>
                    <a:pt x="58842" y="33591"/>
                  </a:cubicBezTo>
                  <a:cubicBezTo>
                    <a:pt x="58942" y="33358"/>
                    <a:pt x="59009" y="33124"/>
                    <a:pt x="59042" y="32891"/>
                  </a:cubicBezTo>
                  <a:cubicBezTo>
                    <a:pt x="59142" y="32657"/>
                    <a:pt x="59243" y="32457"/>
                    <a:pt x="59276" y="32224"/>
                  </a:cubicBezTo>
                  <a:cubicBezTo>
                    <a:pt x="59376" y="31790"/>
                    <a:pt x="59409" y="31356"/>
                    <a:pt x="59409" y="30923"/>
                  </a:cubicBezTo>
                  <a:cubicBezTo>
                    <a:pt x="59409" y="30923"/>
                    <a:pt x="59409" y="30823"/>
                    <a:pt x="59409" y="30789"/>
                  </a:cubicBezTo>
                  <a:cubicBezTo>
                    <a:pt x="59409" y="30623"/>
                    <a:pt x="59376" y="30456"/>
                    <a:pt x="59343" y="30289"/>
                  </a:cubicBezTo>
                  <a:cubicBezTo>
                    <a:pt x="59343" y="30122"/>
                    <a:pt x="59376" y="29955"/>
                    <a:pt x="59343" y="29789"/>
                  </a:cubicBezTo>
                  <a:cubicBezTo>
                    <a:pt x="59309" y="29455"/>
                    <a:pt x="59276" y="29121"/>
                    <a:pt x="59209" y="28788"/>
                  </a:cubicBezTo>
                  <a:cubicBezTo>
                    <a:pt x="59209" y="28621"/>
                    <a:pt x="59142" y="28454"/>
                    <a:pt x="59109" y="28288"/>
                  </a:cubicBezTo>
                  <a:cubicBezTo>
                    <a:pt x="59076" y="28121"/>
                    <a:pt x="59076" y="27954"/>
                    <a:pt x="59009" y="27754"/>
                  </a:cubicBezTo>
                  <a:cubicBezTo>
                    <a:pt x="59042" y="27754"/>
                    <a:pt x="59042" y="27720"/>
                    <a:pt x="59076" y="27687"/>
                  </a:cubicBezTo>
                  <a:cubicBezTo>
                    <a:pt x="59243" y="27587"/>
                    <a:pt x="59376" y="27454"/>
                    <a:pt x="59509" y="27320"/>
                  </a:cubicBezTo>
                  <a:cubicBezTo>
                    <a:pt x="59776" y="27053"/>
                    <a:pt x="60043" y="26753"/>
                    <a:pt x="60277" y="26420"/>
                  </a:cubicBezTo>
                  <a:cubicBezTo>
                    <a:pt x="60410" y="26253"/>
                    <a:pt x="60510" y="26086"/>
                    <a:pt x="60577" y="25886"/>
                  </a:cubicBezTo>
                  <a:cubicBezTo>
                    <a:pt x="60710" y="25752"/>
                    <a:pt x="60810" y="25619"/>
                    <a:pt x="60910" y="25452"/>
                  </a:cubicBezTo>
                  <a:cubicBezTo>
                    <a:pt x="61077" y="25119"/>
                    <a:pt x="61244" y="24785"/>
                    <a:pt x="61411" y="24451"/>
                  </a:cubicBezTo>
                  <a:cubicBezTo>
                    <a:pt x="61477" y="24251"/>
                    <a:pt x="61544" y="24085"/>
                    <a:pt x="61578" y="23918"/>
                  </a:cubicBezTo>
                  <a:cubicBezTo>
                    <a:pt x="61644" y="23751"/>
                    <a:pt x="61744" y="23618"/>
                    <a:pt x="61778" y="23451"/>
                  </a:cubicBezTo>
                  <a:cubicBezTo>
                    <a:pt x="61911" y="23084"/>
                    <a:pt x="62011" y="22717"/>
                    <a:pt x="62078" y="22383"/>
                  </a:cubicBezTo>
                  <a:cubicBezTo>
                    <a:pt x="62145" y="22183"/>
                    <a:pt x="62145" y="21983"/>
                    <a:pt x="62145" y="21783"/>
                  </a:cubicBezTo>
                  <a:cubicBezTo>
                    <a:pt x="62211" y="21583"/>
                    <a:pt x="62245" y="21383"/>
                    <a:pt x="62278" y="21182"/>
                  </a:cubicBezTo>
                  <a:cubicBezTo>
                    <a:pt x="62278" y="21149"/>
                    <a:pt x="62278" y="21116"/>
                    <a:pt x="62278" y="21082"/>
                  </a:cubicBezTo>
                  <a:cubicBezTo>
                    <a:pt x="62345" y="21016"/>
                    <a:pt x="62378" y="20949"/>
                    <a:pt x="62445" y="20882"/>
                  </a:cubicBezTo>
                  <a:cubicBezTo>
                    <a:pt x="62578" y="20682"/>
                    <a:pt x="62678" y="20482"/>
                    <a:pt x="62778" y="20282"/>
                  </a:cubicBezTo>
                  <a:cubicBezTo>
                    <a:pt x="62912" y="20082"/>
                    <a:pt x="63045" y="19915"/>
                    <a:pt x="63145" y="19681"/>
                  </a:cubicBezTo>
                  <a:cubicBezTo>
                    <a:pt x="63345" y="19281"/>
                    <a:pt x="63479" y="18847"/>
                    <a:pt x="63579" y="18414"/>
                  </a:cubicBezTo>
                  <a:cubicBezTo>
                    <a:pt x="63646" y="18180"/>
                    <a:pt x="63646" y="17980"/>
                    <a:pt x="63646" y="17747"/>
                  </a:cubicBezTo>
                  <a:cubicBezTo>
                    <a:pt x="63712" y="17547"/>
                    <a:pt x="63779" y="17346"/>
                    <a:pt x="63779" y="17113"/>
                  </a:cubicBezTo>
                  <a:cubicBezTo>
                    <a:pt x="63779" y="16946"/>
                    <a:pt x="63779" y="16779"/>
                    <a:pt x="63779" y="16646"/>
                  </a:cubicBezTo>
                  <a:cubicBezTo>
                    <a:pt x="63779" y="16379"/>
                    <a:pt x="63779" y="16146"/>
                    <a:pt x="63746" y="15879"/>
                  </a:cubicBezTo>
                  <a:cubicBezTo>
                    <a:pt x="63746" y="15679"/>
                    <a:pt x="63712" y="15478"/>
                    <a:pt x="63646" y="15312"/>
                  </a:cubicBezTo>
                  <a:cubicBezTo>
                    <a:pt x="63646" y="15145"/>
                    <a:pt x="63646" y="14978"/>
                    <a:pt x="63612" y="14778"/>
                  </a:cubicBezTo>
                  <a:cubicBezTo>
                    <a:pt x="63546" y="14444"/>
                    <a:pt x="63446" y="14111"/>
                    <a:pt x="63379" y="13811"/>
                  </a:cubicBezTo>
                  <a:cubicBezTo>
                    <a:pt x="63345" y="13644"/>
                    <a:pt x="63279" y="13477"/>
                    <a:pt x="63212" y="13310"/>
                  </a:cubicBezTo>
                  <a:cubicBezTo>
                    <a:pt x="63179" y="13143"/>
                    <a:pt x="63145" y="12943"/>
                    <a:pt x="63079" y="12776"/>
                  </a:cubicBezTo>
                  <a:cubicBezTo>
                    <a:pt x="62945" y="12410"/>
                    <a:pt x="62778" y="12043"/>
                    <a:pt x="62612" y="11709"/>
                  </a:cubicBezTo>
                  <a:cubicBezTo>
                    <a:pt x="62545" y="11509"/>
                    <a:pt x="62411" y="11342"/>
                    <a:pt x="62278" y="11209"/>
                  </a:cubicBezTo>
                  <a:cubicBezTo>
                    <a:pt x="62211" y="10975"/>
                    <a:pt x="62111" y="10775"/>
                    <a:pt x="61944" y="10608"/>
                  </a:cubicBezTo>
                  <a:cubicBezTo>
                    <a:pt x="61711" y="10241"/>
                    <a:pt x="61411" y="9941"/>
                    <a:pt x="61077" y="9641"/>
                  </a:cubicBezTo>
                  <a:cubicBezTo>
                    <a:pt x="61111" y="9607"/>
                    <a:pt x="61111" y="9574"/>
                    <a:pt x="61144" y="9574"/>
                  </a:cubicBezTo>
                  <a:cubicBezTo>
                    <a:pt x="61678" y="8407"/>
                    <a:pt x="61544" y="7139"/>
                    <a:pt x="60810" y="6205"/>
                  </a:cubicBezTo>
                  <a:cubicBezTo>
                    <a:pt x="60477" y="5805"/>
                    <a:pt x="60076" y="5471"/>
                    <a:pt x="59609" y="5238"/>
                  </a:cubicBezTo>
                  <a:cubicBezTo>
                    <a:pt x="59509" y="4637"/>
                    <a:pt x="59309" y="4037"/>
                    <a:pt x="58909" y="3470"/>
                  </a:cubicBezTo>
                  <a:cubicBezTo>
                    <a:pt x="58242" y="2602"/>
                    <a:pt x="57241" y="2135"/>
                    <a:pt x="56107" y="2135"/>
                  </a:cubicBezTo>
                  <a:lnTo>
                    <a:pt x="55640" y="2135"/>
                  </a:lnTo>
                  <a:cubicBezTo>
                    <a:pt x="55206" y="1869"/>
                    <a:pt x="54706" y="1702"/>
                    <a:pt x="54172" y="1702"/>
                  </a:cubicBezTo>
                  <a:cubicBezTo>
                    <a:pt x="53672" y="1702"/>
                    <a:pt x="53172" y="1835"/>
                    <a:pt x="52771" y="2102"/>
                  </a:cubicBezTo>
                  <a:cubicBezTo>
                    <a:pt x="52438" y="2302"/>
                    <a:pt x="51670" y="2869"/>
                    <a:pt x="51270" y="3937"/>
                  </a:cubicBezTo>
                  <a:cubicBezTo>
                    <a:pt x="50803" y="4070"/>
                    <a:pt x="50436" y="4270"/>
                    <a:pt x="50203" y="4370"/>
                  </a:cubicBezTo>
                  <a:cubicBezTo>
                    <a:pt x="48902" y="5104"/>
                    <a:pt x="48435" y="6772"/>
                    <a:pt x="49135" y="8073"/>
                  </a:cubicBezTo>
                  <a:cubicBezTo>
                    <a:pt x="49169" y="8073"/>
                    <a:pt x="49169" y="8106"/>
                    <a:pt x="49169" y="8106"/>
                  </a:cubicBezTo>
                  <a:cubicBezTo>
                    <a:pt x="49135" y="8206"/>
                    <a:pt x="49135" y="8307"/>
                    <a:pt x="49102" y="8407"/>
                  </a:cubicBezTo>
                  <a:cubicBezTo>
                    <a:pt x="48935" y="9507"/>
                    <a:pt x="49202" y="10508"/>
                    <a:pt x="49836" y="11275"/>
                  </a:cubicBezTo>
                  <a:cubicBezTo>
                    <a:pt x="50370" y="11909"/>
                    <a:pt x="51070" y="12309"/>
                    <a:pt x="51937" y="12510"/>
                  </a:cubicBezTo>
                  <a:cubicBezTo>
                    <a:pt x="52137" y="12977"/>
                    <a:pt x="52404" y="13410"/>
                    <a:pt x="52838" y="13777"/>
                  </a:cubicBezTo>
                  <a:cubicBezTo>
                    <a:pt x="53372" y="14278"/>
                    <a:pt x="54106" y="14578"/>
                    <a:pt x="54873" y="14578"/>
                  </a:cubicBezTo>
                  <a:cubicBezTo>
                    <a:pt x="55673" y="14578"/>
                    <a:pt x="56474" y="14244"/>
                    <a:pt x="57141" y="13744"/>
                  </a:cubicBezTo>
                  <a:cubicBezTo>
                    <a:pt x="57274" y="13777"/>
                    <a:pt x="57408" y="13777"/>
                    <a:pt x="57575" y="13777"/>
                  </a:cubicBezTo>
                  <a:cubicBezTo>
                    <a:pt x="57608" y="13844"/>
                    <a:pt x="57641" y="13877"/>
                    <a:pt x="57675" y="13911"/>
                  </a:cubicBezTo>
                  <a:cubicBezTo>
                    <a:pt x="57708" y="13977"/>
                    <a:pt x="57741" y="14044"/>
                    <a:pt x="57775" y="14111"/>
                  </a:cubicBezTo>
                  <a:cubicBezTo>
                    <a:pt x="57842" y="14244"/>
                    <a:pt x="57908" y="14411"/>
                    <a:pt x="57942" y="14578"/>
                  </a:cubicBezTo>
                  <a:cubicBezTo>
                    <a:pt x="57975" y="14678"/>
                    <a:pt x="58042" y="14745"/>
                    <a:pt x="58075" y="14845"/>
                  </a:cubicBezTo>
                  <a:cubicBezTo>
                    <a:pt x="58075" y="14945"/>
                    <a:pt x="58108" y="15045"/>
                    <a:pt x="58142" y="15145"/>
                  </a:cubicBezTo>
                  <a:cubicBezTo>
                    <a:pt x="58175" y="15312"/>
                    <a:pt x="58208" y="15478"/>
                    <a:pt x="58242" y="15679"/>
                  </a:cubicBezTo>
                  <a:cubicBezTo>
                    <a:pt x="58142" y="15645"/>
                    <a:pt x="58042" y="15645"/>
                    <a:pt x="57975" y="15645"/>
                  </a:cubicBezTo>
                  <a:cubicBezTo>
                    <a:pt x="57308" y="15645"/>
                    <a:pt x="56607" y="15812"/>
                    <a:pt x="56040" y="16112"/>
                  </a:cubicBezTo>
                  <a:cubicBezTo>
                    <a:pt x="55673" y="16312"/>
                    <a:pt x="55406" y="16546"/>
                    <a:pt x="55140" y="16846"/>
                  </a:cubicBezTo>
                  <a:cubicBezTo>
                    <a:pt x="54873" y="17046"/>
                    <a:pt x="54606" y="17313"/>
                    <a:pt x="54406" y="17613"/>
                  </a:cubicBezTo>
                  <a:cubicBezTo>
                    <a:pt x="54106" y="18047"/>
                    <a:pt x="53905" y="18547"/>
                    <a:pt x="53772" y="19081"/>
                  </a:cubicBezTo>
                  <a:cubicBezTo>
                    <a:pt x="53739" y="19248"/>
                    <a:pt x="53705" y="19381"/>
                    <a:pt x="53705" y="19548"/>
                  </a:cubicBezTo>
                  <a:cubicBezTo>
                    <a:pt x="53639" y="20115"/>
                    <a:pt x="53739" y="20682"/>
                    <a:pt x="54005" y="21149"/>
                  </a:cubicBezTo>
                  <a:cubicBezTo>
                    <a:pt x="54139" y="21750"/>
                    <a:pt x="54439" y="22317"/>
                    <a:pt x="54973" y="22717"/>
                  </a:cubicBezTo>
                  <a:cubicBezTo>
                    <a:pt x="55240" y="22950"/>
                    <a:pt x="55540" y="23117"/>
                    <a:pt x="55873" y="23251"/>
                  </a:cubicBezTo>
                  <a:cubicBezTo>
                    <a:pt x="55873" y="23284"/>
                    <a:pt x="55840" y="23284"/>
                    <a:pt x="55840" y="23317"/>
                  </a:cubicBezTo>
                  <a:cubicBezTo>
                    <a:pt x="55673" y="23251"/>
                    <a:pt x="55540" y="23184"/>
                    <a:pt x="55373" y="23151"/>
                  </a:cubicBezTo>
                  <a:cubicBezTo>
                    <a:pt x="55006" y="23017"/>
                    <a:pt x="54606" y="22984"/>
                    <a:pt x="54206" y="22984"/>
                  </a:cubicBezTo>
                  <a:cubicBezTo>
                    <a:pt x="53805" y="22984"/>
                    <a:pt x="53405" y="23017"/>
                    <a:pt x="53038" y="23151"/>
                  </a:cubicBezTo>
                  <a:cubicBezTo>
                    <a:pt x="52738" y="23217"/>
                    <a:pt x="52438" y="23384"/>
                    <a:pt x="52171" y="23584"/>
                  </a:cubicBezTo>
                  <a:cubicBezTo>
                    <a:pt x="51871" y="23684"/>
                    <a:pt x="51604" y="23818"/>
                    <a:pt x="51370" y="24018"/>
                  </a:cubicBezTo>
                  <a:cubicBezTo>
                    <a:pt x="51203" y="24151"/>
                    <a:pt x="51037" y="24285"/>
                    <a:pt x="50870" y="24451"/>
                  </a:cubicBezTo>
                  <a:cubicBezTo>
                    <a:pt x="50203" y="25152"/>
                    <a:pt x="49969" y="25852"/>
                    <a:pt x="49869" y="26353"/>
                  </a:cubicBezTo>
                  <a:cubicBezTo>
                    <a:pt x="49769" y="27053"/>
                    <a:pt x="49936" y="27787"/>
                    <a:pt x="50370" y="28354"/>
                  </a:cubicBezTo>
                  <a:cubicBezTo>
                    <a:pt x="50536" y="28621"/>
                    <a:pt x="50736" y="28821"/>
                    <a:pt x="50970" y="28988"/>
                  </a:cubicBezTo>
                  <a:cubicBezTo>
                    <a:pt x="51370" y="29455"/>
                    <a:pt x="51904" y="29822"/>
                    <a:pt x="52504" y="29955"/>
                  </a:cubicBezTo>
                  <a:cubicBezTo>
                    <a:pt x="52838" y="30022"/>
                    <a:pt x="53205" y="30055"/>
                    <a:pt x="53605" y="30055"/>
                  </a:cubicBezTo>
                  <a:lnTo>
                    <a:pt x="53905" y="30055"/>
                  </a:lnTo>
                  <a:cubicBezTo>
                    <a:pt x="53939" y="30122"/>
                    <a:pt x="53939" y="30189"/>
                    <a:pt x="53939" y="30289"/>
                  </a:cubicBezTo>
                  <a:cubicBezTo>
                    <a:pt x="53972" y="30422"/>
                    <a:pt x="53972" y="30522"/>
                    <a:pt x="54005" y="30623"/>
                  </a:cubicBezTo>
                  <a:cubicBezTo>
                    <a:pt x="54005" y="30723"/>
                    <a:pt x="54005" y="30789"/>
                    <a:pt x="54005" y="30889"/>
                  </a:cubicBezTo>
                  <a:lnTo>
                    <a:pt x="54005" y="30923"/>
                  </a:lnTo>
                  <a:cubicBezTo>
                    <a:pt x="54005" y="31023"/>
                    <a:pt x="53972" y="31090"/>
                    <a:pt x="53972" y="31156"/>
                  </a:cubicBezTo>
                  <a:cubicBezTo>
                    <a:pt x="53972" y="31223"/>
                    <a:pt x="53939" y="31256"/>
                    <a:pt x="53939" y="31290"/>
                  </a:cubicBezTo>
                  <a:cubicBezTo>
                    <a:pt x="53939" y="31323"/>
                    <a:pt x="53905" y="31356"/>
                    <a:pt x="53905" y="31390"/>
                  </a:cubicBezTo>
                  <a:cubicBezTo>
                    <a:pt x="53872" y="31456"/>
                    <a:pt x="53839" y="31523"/>
                    <a:pt x="53772" y="31590"/>
                  </a:cubicBezTo>
                  <a:cubicBezTo>
                    <a:pt x="53739" y="31623"/>
                    <a:pt x="53705" y="31690"/>
                    <a:pt x="53705" y="31723"/>
                  </a:cubicBezTo>
                  <a:cubicBezTo>
                    <a:pt x="53639" y="31757"/>
                    <a:pt x="53605" y="31757"/>
                    <a:pt x="53572" y="31790"/>
                  </a:cubicBezTo>
                  <a:cubicBezTo>
                    <a:pt x="53505" y="31890"/>
                    <a:pt x="53405" y="31957"/>
                    <a:pt x="53305" y="32024"/>
                  </a:cubicBezTo>
                  <a:cubicBezTo>
                    <a:pt x="53238" y="32057"/>
                    <a:pt x="53205" y="32090"/>
                    <a:pt x="53138" y="32124"/>
                  </a:cubicBezTo>
                  <a:cubicBezTo>
                    <a:pt x="53071" y="32157"/>
                    <a:pt x="53038" y="32157"/>
                    <a:pt x="52971" y="32190"/>
                  </a:cubicBezTo>
                  <a:lnTo>
                    <a:pt x="52938" y="32190"/>
                  </a:lnTo>
                  <a:cubicBezTo>
                    <a:pt x="52805" y="32257"/>
                    <a:pt x="52671" y="32290"/>
                    <a:pt x="52538" y="32324"/>
                  </a:cubicBezTo>
                  <a:cubicBezTo>
                    <a:pt x="52471" y="32357"/>
                    <a:pt x="52371" y="32357"/>
                    <a:pt x="52304" y="32390"/>
                  </a:cubicBezTo>
                  <a:lnTo>
                    <a:pt x="52104" y="32390"/>
                  </a:lnTo>
                  <a:cubicBezTo>
                    <a:pt x="52004" y="32424"/>
                    <a:pt x="51904" y="32424"/>
                    <a:pt x="51804" y="32424"/>
                  </a:cubicBezTo>
                  <a:lnTo>
                    <a:pt x="51470" y="32424"/>
                  </a:lnTo>
                  <a:cubicBezTo>
                    <a:pt x="51404" y="32390"/>
                    <a:pt x="51370" y="32390"/>
                    <a:pt x="51304" y="32357"/>
                  </a:cubicBezTo>
                  <a:cubicBezTo>
                    <a:pt x="51203" y="32357"/>
                    <a:pt x="51103" y="32324"/>
                    <a:pt x="51103" y="32290"/>
                  </a:cubicBezTo>
                  <a:cubicBezTo>
                    <a:pt x="51070" y="32290"/>
                    <a:pt x="51037" y="32290"/>
                    <a:pt x="51003" y="32257"/>
                  </a:cubicBezTo>
                  <a:cubicBezTo>
                    <a:pt x="50970" y="32257"/>
                    <a:pt x="50970" y="32224"/>
                    <a:pt x="50937" y="32224"/>
                  </a:cubicBezTo>
                  <a:cubicBezTo>
                    <a:pt x="50937" y="32190"/>
                    <a:pt x="50937" y="32190"/>
                    <a:pt x="50937" y="32190"/>
                  </a:cubicBezTo>
                  <a:cubicBezTo>
                    <a:pt x="50937" y="32190"/>
                    <a:pt x="50903" y="32157"/>
                    <a:pt x="50903" y="32090"/>
                  </a:cubicBezTo>
                  <a:cubicBezTo>
                    <a:pt x="50770" y="30689"/>
                    <a:pt x="49636" y="29655"/>
                    <a:pt x="48235" y="29622"/>
                  </a:cubicBezTo>
                  <a:cubicBezTo>
                    <a:pt x="48635" y="27420"/>
                    <a:pt x="47968" y="24652"/>
                    <a:pt x="46000" y="23551"/>
                  </a:cubicBezTo>
                  <a:cubicBezTo>
                    <a:pt x="45933" y="23484"/>
                    <a:pt x="45866" y="23451"/>
                    <a:pt x="45766" y="23417"/>
                  </a:cubicBezTo>
                  <a:cubicBezTo>
                    <a:pt x="45399" y="22083"/>
                    <a:pt x="44565" y="20849"/>
                    <a:pt x="43198" y="20148"/>
                  </a:cubicBezTo>
                  <a:cubicBezTo>
                    <a:pt x="43465" y="19781"/>
                    <a:pt x="43665" y="19381"/>
                    <a:pt x="43798" y="18981"/>
                  </a:cubicBezTo>
                  <a:cubicBezTo>
                    <a:pt x="44365" y="17346"/>
                    <a:pt x="43832" y="15645"/>
                    <a:pt x="42397" y="14544"/>
                  </a:cubicBezTo>
                  <a:cubicBezTo>
                    <a:pt x="42197" y="14378"/>
                    <a:pt x="41997" y="14244"/>
                    <a:pt x="41763" y="14111"/>
                  </a:cubicBezTo>
                  <a:cubicBezTo>
                    <a:pt x="41897" y="13844"/>
                    <a:pt x="41997" y="13544"/>
                    <a:pt x="42097" y="13243"/>
                  </a:cubicBezTo>
                  <a:cubicBezTo>
                    <a:pt x="42697" y="10975"/>
                    <a:pt x="42064" y="7906"/>
                    <a:pt x="39962" y="6705"/>
                  </a:cubicBezTo>
                  <a:cubicBezTo>
                    <a:pt x="39895" y="6672"/>
                    <a:pt x="39795" y="6639"/>
                    <a:pt x="39729" y="6605"/>
                  </a:cubicBezTo>
                  <a:cubicBezTo>
                    <a:pt x="39228" y="4837"/>
                    <a:pt x="37927" y="3236"/>
                    <a:pt x="35692" y="2803"/>
                  </a:cubicBezTo>
                  <a:cubicBezTo>
                    <a:pt x="35125" y="2703"/>
                    <a:pt x="34558" y="2636"/>
                    <a:pt x="34058" y="2636"/>
                  </a:cubicBezTo>
                  <a:cubicBezTo>
                    <a:pt x="32357" y="2636"/>
                    <a:pt x="30956" y="3270"/>
                    <a:pt x="30055" y="4404"/>
                  </a:cubicBezTo>
                  <a:cubicBezTo>
                    <a:pt x="28521" y="4537"/>
                    <a:pt x="27153" y="5371"/>
                    <a:pt x="26252" y="6705"/>
                  </a:cubicBezTo>
                  <a:cubicBezTo>
                    <a:pt x="25919" y="5605"/>
                    <a:pt x="25252" y="4637"/>
                    <a:pt x="24284" y="4070"/>
                  </a:cubicBezTo>
                  <a:cubicBezTo>
                    <a:pt x="24184" y="4037"/>
                    <a:pt x="24117" y="4003"/>
                    <a:pt x="24051" y="3970"/>
                  </a:cubicBezTo>
                  <a:cubicBezTo>
                    <a:pt x="23517" y="2202"/>
                    <a:pt x="22249" y="601"/>
                    <a:pt x="20015" y="167"/>
                  </a:cubicBezTo>
                  <a:cubicBezTo>
                    <a:pt x="19414" y="67"/>
                    <a:pt x="18880" y="1"/>
                    <a:pt x="18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9"/>
            <p:cNvSpPr/>
            <p:nvPr/>
          </p:nvSpPr>
          <p:spPr>
            <a:xfrm>
              <a:off x="4433325" y="7366550"/>
              <a:ext cx="120950" cy="121775"/>
            </a:xfrm>
            <a:custGeom>
              <a:avLst/>
              <a:gdLst/>
              <a:ahLst/>
              <a:cxnLst/>
              <a:rect l="l" t="t" r="r" b="b"/>
              <a:pathLst>
                <a:path w="4838" h="4871" extrusionOk="0">
                  <a:moveTo>
                    <a:pt x="2603" y="601"/>
                  </a:moveTo>
                  <a:cubicBezTo>
                    <a:pt x="2670" y="834"/>
                    <a:pt x="2736" y="1101"/>
                    <a:pt x="2770" y="1301"/>
                  </a:cubicBezTo>
                  <a:cubicBezTo>
                    <a:pt x="2903" y="1768"/>
                    <a:pt x="2936" y="1902"/>
                    <a:pt x="2970" y="1969"/>
                  </a:cubicBezTo>
                  <a:cubicBezTo>
                    <a:pt x="3036" y="2069"/>
                    <a:pt x="3137" y="2102"/>
                    <a:pt x="3604" y="2269"/>
                  </a:cubicBezTo>
                  <a:cubicBezTo>
                    <a:pt x="3770" y="2335"/>
                    <a:pt x="4037" y="2436"/>
                    <a:pt x="4237" y="2502"/>
                  </a:cubicBezTo>
                  <a:cubicBezTo>
                    <a:pt x="3970" y="2636"/>
                    <a:pt x="3537" y="2802"/>
                    <a:pt x="3137" y="2936"/>
                  </a:cubicBezTo>
                  <a:cubicBezTo>
                    <a:pt x="3070" y="2936"/>
                    <a:pt x="3036" y="3003"/>
                    <a:pt x="3003" y="3036"/>
                  </a:cubicBezTo>
                  <a:cubicBezTo>
                    <a:pt x="2803" y="3503"/>
                    <a:pt x="2569" y="4003"/>
                    <a:pt x="2403" y="4304"/>
                  </a:cubicBezTo>
                  <a:cubicBezTo>
                    <a:pt x="2303" y="4003"/>
                    <a:pt x="2136" y="3436"/>
                    <a:pt x="2036" y="2969"/>
                  </a:cubicBezTo>
                  <a:cubicBezTo>
                    <a:pt x="2002" y="2903"/>
                    <a:pt x="1936" y="2836"/>
                    <a:pt x="1869" y="2802"/>
                  </a:cubicBezTo>
                  <a:cubicBezTo>
                    <a:pt x="1402" y="2736"/>
                    <a:pt x="868" y="2602"/>
                    <a:pt x="601" y="2536"/>
                  </a:cubicBezTo>
                  <a:cubicBezTo>
                    <a:pt x="868" y="2369"/>
                    <a:pt x="1469" y="2102"/>
                    <a:pt x="1969" y="1902"/>
                  </a:cubicBezTo>
                  <a:cubicBezTo>
                    <a:pt x="2036" y="1868"/>
                    <a:pt x="2069" y="1835"/>
                    <a:pt x="2102" y="1768"/>
                  </a:cubicBezTo>
                  <a:cubicBezTo>
                    <a:pt x="2236" y="1368"/>
                    <a:pt x="2469" y="868"/>
                    <a:pt x="2603" y="601"/>
                  </a:cubicBezTo>
                  <a:close/>
                  <a:moveTo>
                    <a:pt x="2636" y="0"/>
                  </a:moveTo>
                  <a:cubicBezTo>
                    <a:pt x="2503" y="0"/>
                    <a:pt x="2336" y="0"/>
                    <a:pt x="1736" y="1535"/>
                  </a:cubicBezTo>
                  <a:cubicBezTo>
                    <a:pt x="101" y="2202"/>
                    <a:pt x="34" y="2402"/>
                    <a:pt x="34" y="2502"/>
                  </a:cubicBezTo>
                  <a:cubicBezTo>
                    <a:pt x="1" y="2569"/>
                    <a:pt x="34" y="2636"/>
                    <a:pt x="68" y="2702"/>
                  </a:cubicBezTo>
                  <a:cubicBezTo>
                    <a:pt x="101" y="2769"/>
                    <a:pt x="234" y="2936"/>
                    <a:pt x="1669" y="3203"/>
                  </a:cubicBezTo>
                  <a:cubicBezTo>
                    <a:pt x="2069" y="4871"/>
                    <a:pt x="2236" y="4871"/>
                    <a:pt x="2369" y="4871"/>
                  </a:cubicBezTo>
                  <a:lnTo>
                    <a:pt x="2403" y="4871"/>
                  </a:lnTo>
                  <a:cubicBezTo>
                    <a:pt x="2536" y="4871"/>
                    <a:pt x="2670" y="4871"/>
                    <a:pt x="3370" y="3303"/>
                  </a:cubicBezTo>
                  <a:cubicBezTo>
                    <a:pt x="3770" y="3136"/>
                    <a:pt x="4604" y="2836"/>
                    <a:pt x="4771" y="2702"/>
                  </a:cubicBezTo>
                  <a:cubicBezTo>
                    <a:pt x="4804" y="2636"/>
                    <a:pt x="4838" y="2536"/>
                    <a:pt x="4838" y="2469"/>
                  </a:cubicBezTo>
                  <a:cubicBezTo>
                    <a:pt x="4804" y="2269"/>
                    <a:pt x="4571" y="2169"/>
                    <a:pt x="3737" y="1868"/>
                  </a:cubicBezTo>
                  <a:cubicBezTo>
                    <a:pt x="3604" y="1802"/>
                    <a:pt x="3403" y="1735"/>
                    <a:pt x="3303" y="1702"/>
                  </a:cubicBezTo>
                  <a:cubicBezTo>
                    <a:pt x="3270" y="1602"/>
                    <a:pt x="3237" y="1368"/>
                    <a:pt x="3170" y="1201"/>
                  </a:cubicBezTo>
                  <a:cubicBezTo>
                    <a:pt x="3036" y="601"/>
                    <a:pt x="2936" y="267"/>
                    <a:pt x="2836" y="101"/>
                  </a:cubicBezTo>
                  <a:cubicBezTo>
                    <a:pt x="2803" y="67"/>
                    <a:pt x="2703" y="0"/>
                    <a:pt x="26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9"/>
            <p:cNvSpPr/>
            <p:nvPr/>
          </p:nvSpPr>
          <p:spPr>
            <a:xfrm>
              <a:off x="3828750" y="6739425"/>
              <a:ext cx="75900" cy="75925"/>
            </a:xfrm>
            <a:custGeom>
              <a:avLst/>
              <a:gdLst/>
              <a:ahLst/>
              <a:cxnLst/>
              <a:rect l="l" t="t" r="r" b="b"/>
              <a:pathLst>
                <a:path w="3036" h="3037" extrusionOk="0">
                  <a:moveTo>
                    <a:pt x="1534" y="434"/>
                  </a:moveTo>
                  <a:cubicBezTo>
                    <a:pt x="2135" y="434"/>
                    <a:pt x="2602" y="935"/>
                    <a:pt x="2602" y="1535"/>
                  </a:cubicBezTo>
                  <a:cubicBezTo>
                    <a:pt x="2602" y="2136"/>
                    <a:pt x="2102" y="2636"/>
                    <a:pt x="1501" y="2636"/>
                  </a:cubicBezTo>
                  <a:cubicBezTo>
                    <a:pt x="901" y="2603"/>
                    <a:pt x="400" y="2136"/>
                    <a:pt x="434" y="1535"/>
                  </a:cubicBezTo>
                  <a:cubicBezTo>
                    <a:pt x="434" y="935"/>
                    <a:pt x="901" y="434"/>
                    <a:pt x="1534" y="434"/>
                  </a:cubicBezTo>
                  <a:close/>
                  <a:moveTo>
                    <a:pt x="1501" y="1"/>
                  </a:moveTo>
                  <a:cubicBezTo>
                    <a:pt x="701" y="1"/>
                    <a:pt x="0" y="701"/>
                    <a:pt x="0" y="1535"/>
                  </a:cubicBezTo>
                  <a:cubicBezTo>
                    <a:pt x="0" y="2369"/>
                    <a:pt x="667" y="3036"/>
                    <a:pt x="1501" y="3036"/>
                  </a:cubicBezTo>
                  <a:cubicBezTo>
                    <a:pt x="2335" y="3036"/>
                    <a:pt x="3036" y="2369"/>
                    <a:pt x="3036" y="1535"/>
                  </a:cubicBezTo>
                  <a:cubicBezTo>
                    <a:pt x="3036" y="701"/>
                    <a:pt x="2368" y="1"/>
                    <a:pt x="15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9"/>
            <p:cNvSpPr/>
            <p:nvPr/>
          </p:nvSpPr>
          <p:spPr>
            <a:xfrm>
              <a:off x="5051250" y="6202025"/>
              <a:ext cx="153150" cy="110325"/>
            </a:xfrm>
            <a:custGeom>
              <a:avLst/>
              <a:gdLst/>
              <a:ahLst/>
              <a:cxnLst/>
              <a:rect l="l" t="t" r="r" b="b"/>
              <a:pathLst>
                <a:path w="6126" h="4413" extrusionOk="0">
                  <a:moveTo>
                    <a:pt x="1721" y="1"/>
                  </a:moveTo>
                  <a:cubicBezTo>
                    <a:pt x="1031" y="1"/>
                    <a:pt x="328" y="238"/>
                    <a:pt x="168" y="1149"/>
                  </a:cubicBezTo>
                  <a:cubicBezTo>
                    <a:pt x="1" y="2228"/>
                    <a:pt x="944" y="2467"/>
                    <a:pt x="1810" y="2467"/>
                  </a:cubicBezTo>
                  <a:cubicBezTo>
                    <a:pt x="2498" y="2467"/>
                    <a:pt x="3137" y="2316"/>
                    <a:pt x="3137" y="2316"/>
                  </a:cubicBezTo>
                  <a:lnTo>
                    <a:pt x="3137" y="2316"/>
                  </a:lnTo>
                  <a:cubicBezTo>
                    <a:pt x="3137" y="2317"/>
                    <a:pt x="2370" y="3584"/>
                    <a:pt x="3137" y="4285"/>
                  </a:cubicBezTo>
                  <a:cubicBezTo>
                    <a:pt x="3228" y="4371"/>
                    <a:pt x="3349" y="4412"/>
                    <a:pt x="3485" y="4412"/>
                  </a:cubicBezTo>
                  <a:cubicBezTo>
                    <a:pt x="4441" y="4412"/>
                    <a:pt x="6126" y="2385"/>
                    <a:pt x="3204" y="282"/>
                  </a:cubicBezTo>
                  <a:cubicBezTo>
                    <a:pt x="3204" y="282"/>
                    <a:pt x="2470" y="1"/>
                    <a:pt x="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9"/>
            <p:cNvSpPr/>
            <p:nvPr/>
          </p:nvSpPr>
          <p:spPr>
            <a:xfrm>
              <a:off x="5116325" y="6126275"/>
              <a:ext cx="131500" cy="119200"/>
            </a:xfrm>
            <a:custGeom>
              <a:avLst/>
              <a:gdLst/>
              <a:ahLst/>
              <a:cxnLst/>
              <a:rect l="l" t="t" r="r" b="b"/>
              <a:pathLst>
                <a:path w="5260" h="4768" extrusionOk="0">
                  <a:moveTo>
                    <a:pt x="2102" y="0"/>
                  </a:moveTo>
                  <a:cubicBezTo>
                    <a:pt x="2049" y="0"/>
                    <a:pt x="1993" y="3"/>
                    <a:pt x="1935" y="9"/>
                  </a:cubicBezTo>
                  <a:cubicBezTo>
                    <a:pt x="0" y="176"/>
                    <a:pt x="868" y="2978"/>
                    <a:pt x="868" y="2978"/>
                  </a:cubicBezTo>
                  <a:cubicBezTo>
                    <a:pt x="1706" y="4319"/>
                    <a:pt x="2588" y="4768"/>
                    <a:pt x="3320" y="4768"/>
                  </a:cubicBezTo>
                  <a:cubicBezTo>
                    <a:pt x="4481" y="4768"/>
                    <a:pt x="5259" y="3636"/>
                    <a:pt x="4871" y="3145"/>
                  </a:cubicBezTo>
                  <a:cubicBezTo>
                    <a:pt x="4628" y="2854"/>
                    <a:pt x="4302" y="2761"/>
                    <a:pt x="3984" y="2761"/>
                  </a:cubicBezTo>
                  <a:cubicBezTo>
                    <a:pt x="3429" y="2761"/>
                    <a:pt x="2903" y="3045"/>
                    <a:pt x="2903" y="3045"/>
                  </a:cubicBezTo>
                  <a:cubicBezTo>
                    <a:pt x="2903" y="3045"/>
                    <a:pt x="3813" y="0"/>
                    <a:pt x="2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9"/>
            <p:cNvSpPr/>
            <p:nvPr/>
          </p:nvSpPr>
          <p:spPr>
            <a:xfrm>
              <a:off x="5047950" y="6166275"/>
              <a:ext cx="74225" cy="28625"/>
            </a:xfrm>
            <a:custGeom>
              <a:avLst/>
              <a:gdLst/>
              <a:ahLst/>
              <a:cxnLst/>
              <a:rect l="l" t="t" r="r" b="b"/>
              <a:pathLst>
                <a:path w="2969" h="1145" extrusionOk="0">
                  <a:moveTo>
                    <a:pt x="1411" y="1"/>
                  </a:moveTo>
                  <a:cubicBezTo>
                    <a:pt x="914" y="1"/>
                    <a:pt x="436" y="169"/>
                    <a:pt x="134" y="344"/>
                  </a:cubicBezTo>
                  <a:cubicBezTo>
                    <a:pt x="34" y="411"/>
                    <a:pt x="0" y="511"/>
                    <a:pt x="67" y="611"/>
                  </a:cubicBezTo>
                  <a:cubicBezTo>
                    <a:pt x="115" y="683"/>
                    <a:pt x="180" y="738"/>
                    <a:pt x="251" y="738"/>
                  </a:cubicBezTo>
                  <a:cubicBezTo>
                    <a:pt x="278" y="738"/>
                    <a:pt x="306" y="730"/>
                    <a:pt x="334" y="711"/>
                  </a:cubicBezTo>
                  <a:cubicBezTo>
                    <a:pt x="372" y="692"/>
                    <a:pt x="869" y="426"/>
                    <a:pt x="1417" y="426"/>
                  </a:cubicBezTo>
                  <a:cubicBezTo>
                    <a:pt x="1815" y="426"/>
                    <a:pt x="2240" y="567"/>
                    <a:pt x="2535" y="1044"/>
                  </a:cubicBezTo>
                  <a:cubicBezTo>
                    <a:pt x="2569" y="1111"/>
                    <a:pt x="2669" y="1145"/>
                    <a:pt x="2735" y="1145"/>
                  </a:cubicBezTo>
                  <a:cubicBezTo>
                    <a:pt x="2769" y="1145"/>
                    <a:pt x="2802" y="1145"/>
                    <a:pt x="2836" y="1111"/>
                  </a:cubicBezTo>
                  <a:cubicBezTo>
                    <a:pt x="2936" y="1044"/>
                    <a:pt x="2969" y="911"/>
                    <a:pt x="2902" y="811"/>
                  </a:cubicBezTo>
                  <a:cubicBezTo>
                    <a:pt x="2519" y="201"/>
                    <a:pt x="1954" y="1"/>
                    <a:pt x="14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9"/>
            <p:cNvSpPr/>
            <p:nvPr/>
          </p:nvSpPr>
          <p:spPr>
            <a:xfrm>
              <a:off x="5102150" y="6115625"/>
              <a:ext cx="27550" cy="70925"/>
            </a:xfrm>
            <a:custGeom>
              <a:avLst/>
              <a:gdLst/>
              <a:ahLst/>
              <a:cxnLst/>
              <a:rect l="l" t="t" r="r" b="b"/>
              <a:pathLst>
                <a:path w="1102" h="2837" extrusionOk="0">
                  <a:moveTo>
                    <a:pt x="747" y="0"/>
                  </a:moveTo>
                  <a:cubicBezTo>
                    <a:pt x="709" y="0"/>
                    <a:pt x="670" y="11"/>
                    <a:pt x="634" y="35"/>
                  </a:cubicBezTo>
                  <a:cubicBezTo>
                    <a:pt x="601" y="35"/>
                    <a:pt x="201" y="302"/>
                    <a:pt x="100" y="836"/>
                  </a:cubicBezTo>
                  <a:cubicBezTo>
                    <a:pt x="0" y="1369"/>
                    <a:pt x="201" y="2036"/>
                    <a:pt x="701" y="2737"/>
                  </a:cubicBezTo>
                  <a:cubicBezTo>
                    <a:pt x="734" y="2804"/>
                    <a:pt x="801" y="2837"/>
                    <a:pt x="868" y="2837"/>
                  </a:cubicBezTo>
                  <a:cubicBezTo>
                    <a:pt x="901" y="2837"/>
                    <a:pt x="968" y="2804"/>
                    <a:pt x="1001" y="2770"/>
                  </a:cubicBezTo>
                  <a:cubicBezTo>
                    <a:pt x="1101" y="2704"/>
                    <a:pt x="1101" y="2603"/>
                    <a:pt x="1034" y="2503"/>
                  </a:cubicBezTo>
                  <a:cubicBezTo>
                    <a:pt x="601" y="1903"/>
                    <a:pt x="434" y="1336"/>
                    <a:pt x="501" y="936"/>
                  </a:cubicBezTo>
                  <a:cubicBezTo>
                    <a:pt x="567" y="569"/>
                    <a:pt x="834" y="402"/>
                    <a:pt x="834" y="402"/>
                  </a:cubicBezTo>
                  <a:cubicBezTo>
                    <a:pt x="934" y="335"/>
                    <a:pt x="968" y="202"/>
                    <a:pt x="901" y="102"/>
                  </a:cubicBezTo>
                  <a:cubicBezTo>
                    <a:pt x="880" y="37"/>
                    <a:pt x="816" y="0"/>
                    <a:pt x="7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9"/>
            <p:cNvSpPr/>
            <p:nvPr/>
          </p:nvSpPr>
          <p:spPr>
            <a:xfrm>
              <a:off x="4485050" y="6302950"/>
              <a:ext cx="130950" cy="420675"/>
            </a:xfrm>
            <a:custGeom>
              <a:avLst/>
              <a:gdLst/>
              <a:ahLst/>
              <a:cxnLst/>
              <a:rect l="l" t="t" r="r" b="b"/>
              <a:pathLst>
                <a:path w="5238" h="16827" extrusionOk="0">
                  <a:moveTo>
                    <a:pt x="4991" y="1"/>
                  </a:moveTo>
                  <a:cubicBezTo>
                    <a:pt x="4931" y="1"/>
                    <a:pt x="4874" y="26"/>
                    <a:pt x="4837" y="81"/>
                  </a:cubicBezTo>
                  <a:cubicBezTo>
                    <a:pt x="4770" y="147"/>
                    <a:pt x="3469" y="1682"/>
                    <a:pt x="2469" y="4484"/>
                  </a:cubicBezTo>
                  <a:cubicBezTo>
                    <a:pt x="1535" y="7086"/>
                    <a:pt x="734" y="11322"/>
                    <a:pt x="2002" y="16659"/>
                  </a:cubicBezTo>
                  <a:cubicBezTo>
                    <a:pt x="2035" y="16759"/>
                    <a:pt x="2135" y="16826"/>
                    <a:pt x="2202" y="16826"/>
                  </a:cubicBezTo>
                  <a:cubicBezTo>
                    <a:pt x="2235" y="16826"/>
                    <a:pt x="2235" y="16826"/>
                    <a:pt x="2268" y="16793"/>
                  </a:cubicBezTo>
                  <a:cubicBezTo>
                    <a:pt x="2368" y="16793"/>
                    <a:pt x="2435" y="16659"/>
                    <a:pt x="2435" y="16559"/>
                  </a:cubicBezTo>
                  <a:cubicBezTo>
                    <a:pt x="0" y="6552"/>
                    <a:pt x="5104" y="414"/>
                    <a:pt x="5170" y="348"/>
                  </a:cubicBezTo>
                  <a:cubicBezTo>
                    <a:pt x="5237" y="248"/>
                    <a:pt x="5237" y="114"/>
                    <a:pt x="5137" y="47"/>
                  </a:cubicBezTo>
                  <a:cubicBezTo>
                    <a:pt x="5092" y="17"/>
                    <a:pt x="5040" y="1"/>
                    <a:pt x="49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9"/>
            <p:cNvSpPr/>
            <p:nvPr/>
          </p:nvSpPr>
          <p:spPr>
            <a:xfrm>
              <a:off x="3850625" y="6828300"/>
              <a:ext cx="246675" cy="218925"/>
            </a:xfrm>
            <a:custGeom>
              <a:avLst/>
              <a:gdLst/>
              <a:ahLst/>
              <a:cxnLst/>
              <a:rect l="l" t="t" r="r" b="b"/>
              <a:pathLst>
                <a:path w="9867" h="8757" extrusionOk="0">
                  <a:moveTo>
                    <a:pt x="9408" y="0"/>
                  </a:moveTo>
                  <a:cubicBezTo>
                    <a:pt x="2978" y="0"/>
                    <a:pt x="0" y="8757"/>
                    <a:pt x="3595" y="8757"/>
                  </a:cubicBezTo>
                  <a:cubicBezTo>
                    <a:pt x="3628" y="8757"/>
                    <a:pt x="3661" y="8756"/>
                    <a:pt x="3695" y="8755"/>
                  </a:cubicBezTo>
                  <a:cubicBezTo>
                    <a:pt x="7498" y="8588"/>
                    <a:pt x="9866" y="15"/>
                    <a:pt x="9866" y="15"/>
                  </a:cubicBezTo>
                  <a:cubicBezTo>
                    <a:pt x="9712" y="5"/>
                    <a:pt x="955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9"/>
            <p:cNvSpPr/>
            <p:nvPr/>
          </p:nvSpPr>
          <p:spPr>
            <a:xfrm>
              <a:off x="3981350" y="6833500"/>
              <a:ext cx="110100" cy="103600"/>
            </a:xfrm>
            <a:custGeom>
              <a:avLst/>
              <a:gdLst/>
              <a:ahLst/>
              <a:cxnLst/>
              <a:rect l="l" t="t" r="r" b="b"/>
              <a:pathLst>
                <a:path w="4404" h="4144" extrusionOk="0">
                  <a:moveTo>
                    <a:pt x="4188" y="1"/>
                  </a:moveTo>
                  <a:cubicBezTo>
                    <a:pt x="4172" y="1"/>
                    <a:pt x="4155" y="3"/>
                    <a:pt x="4137" y="7"/>
                  </a:cubicBezTo>
                  <a:cubicBezTo>
                    <a:pt x="2202" y="341"/>
                    <a:pt x="134" y="3676"/>
                    <a:pt x="67" y="3843"/>
                  </a:cubicBezTo>
                  <a:cubicBezTo>
                    <a:pt x="0" y="3943"/>
                    <a:pt x="34" y="4077"/>
                    <a:pt x="134" y="4110"/>
                  </a:cubicBezTo>
                  <a:cubicBezTo>
                    <a:pt x="167" y="4143"/>
                    <a:pt x="201" y="4143"/>
                    <a:pt x="234" y="4143"/>
                  </a:cubicBezTo>
                  <a:cubicBezTo>
                    <a:pt x="301" y="4143"/>
                    <a:pt x="367" y="4110"/>
                    <a:pt x="401" y="4043"/>
                  </a:cubicBezTo>
                  <a:cubicBezTo>
                    <a:pt x="434" y="4010"/>
                    <a:pt x="2469" y="741"/>
                    <a:pt x="4203" y="407"/>
                  </a:cubicBezTo>
                  <a:cubicBezTo>
                    <a:pt x="4337" y="407"/>
                    <a:pt x="4404" y="274"/>
                    <a:pt x="4370" y="174"/>
                  </a:cubicBezTo>
                  <a:cubicBezTo>
                    <a:pt x="4370" y="87"/>
                    <a:pt x="4295" y="1"/>
                    <a:pt x="41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9"/>
            <p:cNvSpPr/>
            <p:nvPr/>
          </p:nvSpPr>
          <p:spPr>
            <a:xfrm>
              <a:off x="4211500" y="6224025"/>
              <a:ext cx="208525" cy="528775"/>
            </a:xfrm>
            <a:custGeom>
              <a:avLst/>
              <a:gdLst/>
              <a:ahLst/>
              <a:cxnLst/>
              <a:rect l="l" t="t" r="r" b="b"/>
              <a:pathLst>
                <a:path w="8341" h="21151" extrusionOk="0">
                  <a:moveTo>
                    <a:pt x="276" y="0"/>
                  </a:moveTo>
                  <a:cubicBezTo>
                    <a:pt x="231" y="0"/>
                    <a:pt x="206" y="2"/>
                    <a:pt x="201" y="2"/>
                  </a:cubicBezTo>
                  <a:cubicBezTo>
                    <a:pt x="68" y="2"/>
                    <a:pt x="1" y="102"/>
                    <a:pt x="1" y="236"/>
                  </a:cubicBezTo>
                  <a:cubicBezTo>
                    <a:pt x="1" y="322"/>
                    <a:pt x="76" y="409"/>
                    <a:pt x="183" y="409"/>
                  </a:cubicBezTo>
                  <a:cubicBezTo>
                    <a:pt x="199" y="409"/>
                    <a:pt x="217" y="407"/>
                    <a:pt x="234" y="402"/>
                  </a:cubicBezTo>
                  <a:cubicBezTo>
                    <a:pt x="234" y="402"/>
                    <a:pt x="245" y="402"/>
                    <a:pt x="266" y="402"/>
                  </a:cubicBezTo>
                  <a:cubicBezTo>
                    <a:pt x="450" y="402"/>
                    <a:pt x="1405" y="455"/>
                    <a:pt x="2603" y="1503"/>
                  </a:cubicBezTo>
                  <a:cubicBezTo>
                    <a:pt x="4704" y="3405"/>
                    <a:pt x="7373" y="8308"/>
                    <a:pt x="7907" y="20950"/>
                  </a:cubicBezTo>
                  <a:cubicBezTo>
                    <a:pt x="7907" y="21050"/>
                    <a:pt x="8007" y="21151"/>
                    <a:pt x="8107" y="21151"/>
                  </a:cubicBezTo>
                  <a:lnTo>
                    <a:pt x="8140" y="21151"/>
                  </a:lnTo>
                  <a:cubicBezTo>
                    <a:pt x="8240" y="21117"/>
                    <a:pt x="8340" y="21017"/>
                    <a:pt x="8340" y="20917"/>
                  </a:cubicBezTo>
                  <a:cubicBezTo>
                    <a:pt x="7773" y="8108"/>
                    <a:pt x="5038" y="3104"/>
                    <a:pt x="2836" y="1170"/>
                  </a:cubicBezTo>
                  <a:cubicBezTo>
                    <a:pt x="1598" y="75"/>
                    <a:pt x="558" y="0"/>
                    <a:pt x="27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9"/>
            <p:cNvSpPr/>
            <p:nvPr/>
          </p:nvSpPr>
          <p:spPr>
            <a:xfrm>
              <a:off x="4013025" y="6606175"/>
              <a:ext cx="340275" cy="1415025"/>
            </a:xfrm>
            <a:custGeom>
              <a:avLst/>
              <a:gdLst/>
              <a:ahLst/>
              <a:cxnLst/>
              <a:rect l="l" t="t" r="r" b="b"/>
              <a:pathLst>
                <a:path w="13611" h="56601" extrusionOk="0">
                  <a:moveTo>
                    <a:pt x="11931" y="0"/>
                  </a:moveTo>
                  <a:cubicBezTo>
                    <a:pt x="11901" y="0"/>
                    <a:pt x="11871" y="8"/>
                    <a:pt x="11843" y="27"/>
                  </a:cubicBezTo>
                  <a:cubicBezTo>
                    <a:pt x="11709" y="60"/>
                    <a:pt x="1" y="5031"/>
                    <a:pt x="2002" y="18807"/>
                  </a:cubicBezTo>
                  <a:cubicBezTo>
                    <a:pt x="2736" y="23744"/>
                    <a:pt x="4704" y="28881"/>
                    <a:pt x="6606" y="33851"/>
                  </a:cubicBezTo>
                  <a:cubicBezTo>
                    <a:pt x="9941" y="42658"/>
                    <a:pt x="13144" y="50963"/>
                    <a:pt x="8540" y="56267"/>
                  </a:cubicBezTo>
                  <a:cubicBezTo>
                    <a:pt x="8440" y="56334"/>
                    <a:pt x="8474" y="56467"/>
                    <a:pt x="8540" y="56534"/>
                  </a:cubicBezTo>
                  <a:cubicBezTo>
                    <a:pt x="8574" y="56568"/>
                    <a:pt x="8640" y="56601"/>
                    <a:pt x="8674" y="56601"/>
                  </a:cubicBezTo>
                  <a:cubicBezTo>
                    <a:pt x="8741" y="56601"/>
                    <a:pt x="8807" y="56568"/>
                    <a:pt x="8841" y="56534"/>
                  </a:cubicBezTo>
                  <a:cubicBezTo>
                    <a:pt x="13611" y="51064"/>
                    <a:pt x="10375" y="42624"/>
                    <a:pt x="6973" y="33684"/>
                  </a:cubicBezTo>
                  <a:cubicBezTo>
                    <a:pt x="5105" y="28748"/>
                    <a:pt x="3137" y="23644"/>
                    <a:pt x="2436" y="18740"/>
                  </a:cubicBezTo>
                  <a:cubicBezTo>
                    <a:pt x="435" y="5297"/>
                    <a:pt x="11876" y="461"/>
                    <a:pt x="12010" y="394"/>
                  </a:cubicBezTo>
                  <a:cubicBezTo>
                    <a:pt x="12110" y="361"/>
                    <a:pt x="12143" y="227"/>
                    <a:pt x="12110" y="127"/>
                  </a:cubicBezTo>
                  <a:cubicBezTo>
                    <a:pt x="12086" y="55"/>
                    <a:pt x="12010" y="0"/>
                    <a:pt x="1193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9"/>
            <p:cNvSpPr/>
            <p:nvPr/>
          </p:nvSpPr>
          <p:spPr>
            <a:xfrm>
              <a:off x="4156475" y="6672050"/>
              <a:ext cx="659650" cy="577250"/>
            </a:xfrm>
            <a:custGeom>
              <a:avLst/>
              <a:gdLst/>
              <a:ahLst/>
              <a:cxnLst/>
              <a:rect l="l" t="t" r="r" b="b"/>
              <a:pathLst>
                <a:path w="26386" h="23090" extrusionOk="0">
                  <a:moveTo>
                    <a:pt x="20761" y="1"/>
                  </a:moveTo>
                  <a:cubicBezTo>
                    <a:pt x="13919" y="1"/>
                    <a:pt x="1735" y="594"/>
                    <a:pt x="1735" y="594"/>
                  </a:cubicBezTo>
                  <a:cubicBezTo>
                    <a:pt x="0" y="661"/>
                    <a:pt x="2736" y="18274"/>
                    <a:pt x="4103" y="22910"/>
                  </a:cubicBezTo>
                  <a:cubicBezTo>
                    <a:pt x="4135" y="23036"/>
                    <a:pt x="4873" y="23090"/>
                    <a:pt x="6057" y="23090"/>
                  </a:cubicBezTo>
                  <a:cubicBezTo>
                    <a:pt x="11131" y="23090"/>
                    <a:pt x="24393" y="22109"/>
                    <a:pt x="25285" y="21676"/>
                  </a:cubicBezTo>
                  <a:cubicBezTo>
                    <a:pt x="26386" y="21109"/>
                    <a:pt x="25552" y="1195"/>
                    <a:pt x="25285" y="327"/>
                  </a:cubicBezTo>
                  <a:cubicBezTo>
                    <a:pt x="25211" y="88"/>
                    <a:pt x="23377" y="1"/>
                    <a:pt x="20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9"/>
            <p:cNvSpPr/>
            <p:nvPr/>
          </p:nvSpPr>
          <p:spPr>
            <a:xfrm>
              <a:off x="4121225" y="6674375"/>
              <a:ext cx="170375" cy="220400"/>
            </a:xfrm>
            <a:custGeom>
              <a:avLst/>
              <a:gdLst/>
              <a:ahLst/>
              <a:cxnLst/>
              <a:rect l="l" t="t" r="r" b="b"/>
              <a:pathLst>
                <a:path w="6815" h="8816" extrusionOk="0">
                  <a:moveTo>
                    <a:pt x="3745" y="1"/>
                  </a:moveTo>
                  <a:lnTo>
                    <a:pt x="3745" y="1"/>
                  </a:lnTo>
                  <a:cubicBezTo>
                    <a:pt x="0" y="2868"/>
                    <a:pt x="1824" y="8815"/>
                    <a:pt x="3792" y="8815"/>
                  </a:cubicBezTo>
                  <a:cubicBezTo>
                    <a:pt x="4068" y="8815"/>
                    <a:pt x="4346" y="8699"/>
                    <a:pt x="4613" y="8440"/>
                  </a:cubicBezTo>
                  <a:cubicBezTo>
                    <a:pt x="6814" y="6372"/>
                    <a:pt x="3746" y="1"/>
                    <a:pt x="37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9"/>
            <p:cNvSpPr/>
            <p:nvPr/>
          </p:nvSpPr>
          <p:spPr>
            <a:xfrm>
              <a:off x="4141450" y="7323900"/>
              <a:ext cx="272675" cy="134050"/>
            </a:xfrm>
            <a:custGeom>
              <a:avLst/>
              <a:gdLst/>
              <a:ahLst/>
              <a:cxnLst/>
              <a:rect l="l" t="t" r="r" b="b"/>
              <a:pathLst>
                <a:path w="10907" h="5362" extrusionOk="0">
                  <a:moveTo>
                    <a:pt x="1446" y="0"/>
                  </a:moveTo>
                  <a:cubicBezTo>
                    <a:pt x="571" y="0"/>
                    <a:pt x="1" y="39"/>
                    <a:pt x="1" y="39"/>
                  </a:cubicBezTo>
                  <a:cubicBezTo>
                    <a:pt x="1052" y="3784"/>
                    <a:pt x="4741" y="5362"/>
                    <a:pt x="7437" y="5362"/>
                  </a:cubicBezTo>
                  <a:cubicBezTo>
                    <a:pt x="9448" y="5362"/>
                    <a:pt x="10907" y="4484"/>
                    <a:pt x="10308" y="2974"/>
                  </a:cubicBezTo>
                  <a:cubicBezTo>
                    <a:pt x="9238" y="335"/>
                    <a:pt x="4022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9"/>
            <p:cNvSpPr/>
            <p:nvPr/>
          </p:nvSpPr>
          <p:spPr>
            <a:xfrm>
              <a:off x="3859125" y="7089675"/>
              <a:ext cx="225325" cy="200625"/>
            </a:xfrm>
            <a:custGeom>
              <a:avLst/>
              <a:gdLst/>
              <a:ahLst/>
              <a:cxnLst/>
              <a:rect l="l" t="t" r="r" b="b"/>
              <a:pathLst>
                <a:path w="9013" h="8025" extrusionOk="0">
                  <a:moveTo>
                    <a:pt x="8559" y="1"/>
                  </a:moveTo>
                  <a:cubicBezTo>
                    <a:pt x="8558" y="1"/>
                    <a:pt x="53" y="2636"/>
                    <a:pt x="19" y="6439"/>
                  </a:cubicBezTo>
                  <a:cubicBezTo>
                    <a:pt x="0" y="7527"/>
                    <a:pt x="730" y="8025"/>
                    <a:pt x="1771" y="8025"/>
                  </a:cubicBezTo>
                  <a:cubicBezTo>
                    <a:pt x="4400" y="8025"/>
                    <a:pt x="9013" y="4851"/>
                    <a:pt x="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9"/>
            <p:cNvSpPr/>
            <p:nvPr/>
          </p:nvSpPr>
          <p:spPr>
            <a:xfrm>
              <a:off x="3890850" y="6530300"/>
              <a:ext cx="344500" cy="296725"/>
            </a:xfrm>
            <a:custGeom>
              <a:avLst/>
              <a:gdLst/>
              <a:ahLst/>
              <a:cxnLst/>
              <a:rect l="l" t="t" r="r" b="b"/>
              <a:pathLst>
                <a:path w="13780" h="11869" extrusionOk="0">
                  <a:moveTo>
                    <a:pt x="7380" y="0"/>
                  </a:moveTo>
                  <a:cubicBezTo>
                    <a:pt x="5751" y="0"/>
                    <a:pt x="5086" y="873"/>
                    <a:pt x="4849" y="1841"/>
                  </a:cubicBezTo>
                  <a:lnTo>
                    <a:pt x="4849" y="1841"/>
                  </a:lnTo>
                  <a:cubicBezTo>
                    <a:pt x="4736" y="1811"/>
                    <a:pt x="4616" y="1784"/>
                    <a:pt x="4488" y="1761"/>
                  </a:cubicBezTo>
                  <a:cubicBezTo>
                    <a:pt x="4299" y="1729"/>
                    <a:pt x="4117" y="1714"/>
                    <a:pt x="3943" y="1714"/>
                  </a:cubicBezTo>
                  <a:cubicBezTo>
                    <a:pt x="672" y="1714"/>
                    <a:pt x="1" y="7121"/>
                    <a:pt x="2186" y="8799"/>
                  </a:cubicBezTo>
                  <a:cubicBezTo>
                    <a:pt x="2761" y="9241"/>
                    <a:pt x="3300" y="9408"/>
                    <a:pt x="3762" y="9408"/>
                  </a:cubicBezTo>
                  <a:cubicBezTo>
                    <a:pt x="3775" y="9408"/>
                    <a:pt x="3788" y="9408"/>
                    <a:pt x="3801" y="9407"/>
                  </a:cubicBezTo>
                  <a:lnTo>
                    <a:pt x="3801" y="9407"/>
                  </a:lnTo>
                  <a:cubicBezTo>
                    <a:pt x="3976" y="10545"/>
                    <a:pt x="4962" y="11868"/>
                    <a:pt x="7123" y="11868"/>
                  </a:cubicBezTo>
                  <a:cubicBezTo>
                    <a:pt x="9795" y="11868"/>
                    <a:pt x="10023" y="10380"/>
                    <a:pt x="9769" y="9104"/>
                  </a:cubicBezTo>
                  <a:lnTo>
                    <a:pt x="9769" y="9104"/>
                  </a:lnTo>
                  <a:cubicBezTo>
                    <a:pt x="9986" y="9160"/>
                    <a:pt x="10237" y="9204"/>
                    <a:pt x="10525" y="9233"/>
                  </a:cubicBezTo>
                  <a:cubicBezTo>
                    <a:pt x="10632" y="9244"/>
                    <a:pt x="10735" y="9249"/>
                    <a:pt x="10834" y="9249"/>
                  </a:cubicBezTo>
                  <a:cubicBezTo>
                    <a:pt x="13780" y="9249"/>
                    <a:pt x="13544" y="4602"/>
                    <a:pt x="12060" y="3763"/>
                  </a:cubicBezTo>
                  <a:cubicBezTo>
                    <a:pt x="11744" y="3577"/>
                    <a:pt x="11395" y="3501"/>
                    <a:pt x="11054" y="3501"/>
                  </a:cubicBezTo>
                  <a:cubicBezTo>
                    <a:pt x="10967" y="3501"/>
                    <a:pt x="10881" y="3505"/>
                    <a:pt x="10796" y="3515"/>
                  </a:cubicBezTo>
                  <a:lnTo>
                    <a:pt x="10796" y="3515"/>
                  </a:lnTo>
                  <a:cubicBezTo>
                    <a:pt x="10905" y="2191"/>
                    <a:pt x="10341" y="468"/>
                    <a:pt x="8557" y="127"/>
                  </a:cubicBezTo>
                  <a:cubicBezTo>
                    <a:pt x="8118" y="40"/>
                    <a:pt x="7727" y="0"/>
                    <a:pt x="7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9"/>
            <p:cNvSpPr/>
            <p:nvPr/>
          </p:nvSpPr>
          <p:spPr>
            <a:xfrm>
              <a:off x="3965500" y="6580150"/>
              <a:ext cx="217675" cy="181000"/>
            </a:xfrm>
            <a:custGeom>
              <a:avLst/>
              <a:gdLst/>
              <a:ahLst/>
              <a:cxnLst/>
              <a:rect l="l" t="t" r="r" b="b"/>
              <a:pathLst>
                <a:path w="8707" h="7240" extrusionOk="0">
                  <a:moveTo>
                    <a:pt x="3336" y="1435"/>
                  </a:moveTo>
                  <a:cubicBezTo>
                    <a:pt x="3370" y="1568"/>
                    <a:pt x="3370" y="1668"/>
                    <a:pt x="3370" y="1735"/>
                  </a:cubicBezTo>
                  <a:cubicBezTo>
                    <a:pt x="3336" y="1835"/>
                    <a:pt x="3303" y="1935"/>
                    <a:pt x="3270" y="1969"/>
                  </a:cubicBezTo>
                  <a:cubicBezTo>
                    <a:pt x="3270" y="1935"/>
                    <a:pt x="3236" y="1869"/>
                    <a:pt x="3236" y="1735"/>
                  </a:cubicBezTo>
                  <a:cubicBezTo>
                    <a:pt x="3270" y="1668"/>
                    <a:pt x="3270" y="1568"/>
                    <a:pt x="3336" y="1435"/>
                  </a:cubicBezTo>
                  <a:close/>
                  <a:moveTo>
                    <a:pt x="6739" y="2869"/>
                  </a:moveTo>
                  <a:cubicBezTo>
                    <a:pt x="6613" y="3121"/>
                    <a:pt x="6450" y="3296"/>
                    <a:pt x="6277" y="3296"/>
                  </a:cubicBezTo>
                  <a:cubicBezTo>
                    <a:pt x="6220" y="3296"/>
                    <a:pt x="6163" y="3277"/>
                    <a:pt x="6105" y="3236"/>
                  </a:cubicBezTo>
                  <a:cubicBezTo>
                    <a:pt x="6038" y="3170"/>
                    <a:pt x="6005" y="3103"/>
                    <a:pt x="6005" y="3103"/>
                  </a:cubicBezTo>
                  <a:cubicBezTo>
                    <a:pt x="6038" y="3036"/>
                    <a:pt x="6305" y="2869"/>
                    <a:pt x="6739" y="2869"/>
                  </a:cubicBezTo>
                  <a:close/>
                  <a:moveTo>
                    <a:pt x="2502" y="4270"/>
                  </a:moveTo>
                  <a:cubicBezTo>
                    <a:pt x="2602" y="4270"/>
                    <a:pt x="2669" y="4304"/>
                    <a:pt x="2703" y="4404"/>
                  </a:cubicBezTo>
                  <a:cubicBezTo>
                    <a:pt x="2869" y="4604"/>
                    <a:pt x="2869" y="4737"/>
                    <a:pt x="2836" y="4837"/>
                  </a:cubicBezTo>
                  <a:cubicBezTo>
                    <a:pt x="2809" y="4891"/>
                    <a:pt x="2735" y="4917"/>
                    <a:pt x="2631" y="4917"/>
                  </a:cubicBezTo>
                  <a:cubicBezTo>
                    <a:pt x="2476" y="4917"/>
                    <a:pt x="2256" y="4857"/>
                    <a:pt x="2035" y="4737"/>
                  </a:cubicBezTo>
                  <a:cubicBezTo>
                    <a:pt x="2169" y="4437"/>
                    <a:pt x="2369" y="4270"/>
                    <a:pt x="2502" y="4270"/>
                  </a:cubicBezTo>
                  <a:close/>
                  <a:moveTo>
                    <a:pt x="5271" y="4304"/>
                  </a:moveTo>
                  <a:lnTo>
                    <a:pt x="5271" y="4304"/>
                  </a:lnTo>
                  <a:cubicBezTo>
                    <a:pt x="5304" y="4337"/>
                    <a:pt x="5371" y="4404"/>
                    <a:pt x="5471" y="4604"/>
                  </a:cubicBezTo>
                  <a:cubicBezTo>
                    <a:pt x="5605" y="4804"/>
                    <a:pt x="5638" y="5104"/>
                    <a:pt x="5571" y="5404"/>
                  </a:cubicBezTo>
                  <a:cubicBezTo>
                    <a:pt x="5238" y="4871"/>
                    <a:pt x="5238" y="4470"/>
                    <a:pt x="5271" y="4304"/>
                  </a:cubicBezTo>
                  <a:close/>
                  <a:moveTo>
                    <a:pt x="4814" y="439"/>
                  </a:moveTo>
                  <a:cubicBezTo>
                    <a:pt x="5132" y="439"/>
                    <a:pt x="5487" y="514"/>
                    <a:pt x="5871" y="668"/>
                  </a:cubicBezTo>
                  <a:cubicBezTo>
                    <a:pt x="6805" y="1035"/>
                    <a:pt x="7006" y="1802"/>
                    <a:pt x="6872" y="2436"/>
                  </a:cubicBezTo>
                  <a:cubicBezTo>
                    <a:pt x="6372" y="2436"/>
                    <a:pt x="5738" y="2602"/>
                    <a:pt x="5605" y="2969"/>
                  </a:cubicBezTo>
                  <a:cubicBezTo>
                    <a:pt x="5571" y="3103"/>
                    <a:pt x="5571" y="3336"/>
                    <a:pt x="5871" y="3570"/>
                  </a:cubicBezTo>
                  <a:cubicBezTo>
                    <a:pt x="6005" y="3670"/>
                    <a:pt x="6138" y="3703"/>
                    <a:pt x="6272" y="3703"/>
                  </a:cubicBezTo>
                  <a:cubicBezTo>
                    <a:pt x="6639" y="3703"/>
                    <a:pt x="6972" y="3403"/>
                    <a:pt x="7172" y="2903"/>
                  </a:cubicBezTo>
                  <a:cubicBezTo>
                    <a:pt x="7439" y="2969"/>
                    <a:pt x="7806" y="3103"/>
                    <a:pt x="8006" y="3503"/>
                  </a:cubicBezTo>
                  <a:cubicBezTo>
                    <a:pt x="8240" y="3970"/>
                    <a:pt x="8073" y="4971"/>
                    <a:pt x="7639" y="5671"/>
                  </a:cubicBezTo>
                  <a:cubicBezTo>
                    <a:pt x="7473" y="5938"/>
                    <a:pt x="7139" y="6372"/>
                    <a:pt x="6705" y="6372"/>
                  </a:cubicBezTo>
                  <a:cubicBezTo>
                    <a:pt x="6505" y="6372"/>
                    <a:pt x="6338" y="6272"/>
                    <a:pt x="6138" y="6105"/>
                  </a:cubicBezTo>
                  <a:cubicBezTo>
                    <a:pt x="6038" y="6005"/>
                    <a:pt x="5938" y="5905"/>
                    <a:pt x="5871" y="5805"/>
                  </a:cubicBezTo>
                  <a:cubicBezTo>
                    <a:pt x="6072" y="5304"/>
                    <a:pt x="6072" y="4804"/>
                    <a:pt x="5838" y="4404"/>
                  </a:cubicBezTo>
                  <a:cubicBezTo>
                    <a:pt x="5671" y="4037"/>
                    <a:pt x="5438" y="3870"/>
                    <a:pt x="5238" y="3870"/>
                  </a:cubicBezTo>
                  <a:cubicBezTo>
                    <a:pt x="5104" y="3870"/>
                    <a:pt x="4971" y="3937"/>
                    <a:pt x="4904" y="4104"/>
                  </a:cubicBezTo>
                  <a:cubicBezTo>
                    <a:pt x="4737" y="4437"/>
                    <a:pt x="4871" y="5171"/>
                    <a:pt x="5371" y="5871"/>
                  </a:cubicBezTo>
                  <a:cubicBezTo>
                    <a:pt x="5071" y="6372"/>
                    <a:pt x="4504" y="6839"/>
                    <a:pt x="3803" y="6839"/>
                  </a:cubicBezTo>
                  <a:cubicBezTo>
                    <a:pt x="3470" y="6839"/>
                    <a:pt x="3136" y="6739"/>
                    <a:pt x="2803" y="6505"/>
                  </a:cubicBezTo>
                  <a:cubicBezTo>
                    <a:pt x="2269" y="6172"/>
                    <a:pt x="1969" y="5671"/>
                    <a:pt x="1969" y="5171"/>
                  </a:cubicBezTo>
                  <a:lnTo>
                    <a:pt x="1969" y="5171"/>
                  </a:lnTo>
                  <a:cubicBezTo>
                    <a:pt x="2200" y="5280"/>
                    <a:pt x="2421" y="5333"/>
                    <a:pt x="2614" y="5333"/>
                  </a:cubicBezTo>
                  <a:cubicBezTo>
                    <a:pt x="2894" y="5333"/>
                    <a:pt x="3118" y="5221"/>
                    <a:pt x="3236" y="5004"/>
                  </a:cubicBezTo>
                  <a:cubicBezTo>
                    <a:pt x="3336" y="4771"/>
                    <a:pt x="3270" y="4470"/>
                    <a:pt x="3036" y="4137"/>
                  </a:cubicBezTo>
                  <a:cubicBezTo>
                    <a:pt x="2869" y="3903"/>
                    <a:pt x="2669" y="3870"/>
                    <a:pt x="2502" y="3870"/>
                  </a:cubicBezTo>
                  <a:cubicBezTo>
                    <a:pt x="2202" y="3870"/>
                    <a:pt x="1869" y="4104"/>
                    <a:pt x="1702" y="4504"/>
                  </a:cubicBezTo>
                  <a:cubicBezTo>
                    <a:pt x="1535" y="4370"/>
                    <a:pt x="1368" y="4204"/>
                    <a:pt x="1201" y="4037"/>
                  </a:cubicBezTo>
                  <a:cubicBezTo>
                    <a:pt x="634" y="3336"/>
                    <a:pt x="468" y="2502"/>
                    <a:pt x="768" y="1802"/>
                  </a:cubicBezTo>
                  <a:cubicBezTo>
                    <a:pt x="1001" y="1235"/>
                    <a:pt x="1502" y="901"/>
                    <a:pt x="2035" y="868"/>
                  </a:cubicBezTo>
                  <a:cubicBezTo>
                    <a:pt x="2113" y="862"/>
                    <a:pt x="2187" y="860"/>
                    <a:pt x="2258" y="860"/>
                  </a:cubicBezTo>
                  <a:cubicBezTo>
                    <a:pt x="2611" y="860"/>
                    <a:pt x="2875" y="929"/>
                    <a:pt x="3069" y="1068"/>
                  </a:cubicBezTo>
                  <a:cubicBezTo>
                    <a:pt x="2903" y="1368"/>
                    <a:pt x="2836" y="1668"/>
                    <a:pt x="2836" y="1668"/>
                  </a:cubicBezTo>
                  <a:cubicBezTo>
                    <a:pt x="2836" y="1702"/>
                    <a:pt x="2836" y="1702"/>
                    <a:pt x="2836" y="1735"/>
                  </a:cubicBezTo>
                  <a:cubicBezTo>
                    <a:pt x="2869" y="2302"/>
                    <a:pt x="3069" y="2436"/>
                    <a:pt x="3270" y="2436"/>
                  </a:cubicBezTo>
                  <a:cubicBezTo>
                    <a:pt x="3436" y="2436"/>
                    <a:pt x="3603" y="2302"/>
                    <a:pt x="3703" y="2069"/>
                  </a:cubicBezTo>
                  <a:cubicBezTo>
                    <a:pt x="3837" y="1769"/>
                    <a:pt x="3837" y="1335"/>
                    <a:pt x="3603" y="1001"/>
                  </a:cubicBezTo>
                  <a:cubicBezTo>
                    <a:pt x="3891" y="632"/>
                    <a:pt x="4305" y="439"/>
                    <a:pt x="4814" y="439"/>
                  </a:cubicBezTo>
                  <a:close/>
                  <a:moveTo>
                    <a:pt x="4804" y="1"/>
                  </a:moveTo>
                  <a:cubicBezTo>
                    <a:pt x="4070" y="1"/>
                    <a:pt x="3603" y="368"/>
                    <a:pt x="3303" y="701"/>
                  </a:cubicBezTo>
                  <a:cubicBezTo>
                    <a:pt x="3003" y="501"/>
                    <a:pt x="2569" y="434"/>
                    <a:pt x="2035" y="434"/>
                  </a:cubicBezTo>
                  <a:cubicBezTo>
                    <a:pt x="1302" y="468"/>
                    <a:pt x="701" y="935"/>
                    <a:pt x="368" y="1635"/>
                  </a:cubicBezTo>
                  <a:cubicBezTo>
                    <a:pt x="1" y="2502"/>
                    <a:pt x="201" y="3503"/>
                    <a:pt x="901" y="4304"/>
                  </a:cubicBezTo>
                  <a:cubicBezTo>
                    <a:pt x="1101" y="4571"/>
                    <a:pt x="1335" y="4771"/>
                    <a:pt x="1568" y="4937"/>
                  </a:cubicBezTo>
                  <a:cubicBezTo>
                    <a:pt x="1468" y="5671"/>
                    <a:pt x="1835" y="6372"/>
                    <a:pt x="2602" y="6872"/>
                  </a:cubicBezTo>
                  <a:cubicBezTo>
                    <a:pt x="2969" y="7106"/>
                    <a:pt x="3403" y="7239"/>
                    <a:pt x="3803" y="7239"/>
                  </a:cubicBezTo>
                  <a:cubicBezTo>
                    <a:pt x="4537" y="7239"/>
                    <a:pt x="5238" y="6839"/>
                    <a:pt x="5638" y="6205"/>
                  </a:cubicBezTo>
                  <a:cubicBezTo>
                    <a:pt x="5705" y="6272"/>
                    <a:pt x="5771" y="6338"/>
                    <a:pt x="5838" y="6405"/>
                  </a:cubicBezTo>
                  <a:cubicBezTo>
                    <a:pt x="6138" y="6672"/>
                    <a:pt x="6405" y="6772"/>
                    <a:pt x="6705" y="6772"/>
                  </a:cubicBezTo>
                  <a:cubicBezTo>
                    <a:pt x="7172" y="6772"/>
                    <a:pt x="7639" y="6472"/>
                    <a:pt x="7973" y="5871"/>
                  </a:cubicBezTo>
                  <a:cubicBezTo>
                    <a:pt x="8440" y="5138"/>
                    <a:pt x="8707" y="3970"/>
                    <a:pt x="8373" y="3303"/>
                  </a:cubicBezTo>
                  <a:cubicBezTo>
                    <a:pt x="8173" y="2903"/>
                    <a:pt x="7773" y="2602"/>
                    <a:pt x="7272" y="2502"/>
                  </a:cubicBezTo>
                  <a:cubicBezTo>
                    <a:pt x="7439" y="1668"/>
                    <a:pt x="7106" y="701"/>
                    <a:pt x="6038" y="267"/>
                  </a:cubicBezTo>
                  <a:cubicBezTo>
                    <a:pt x="5605" y="101"/>
                    <a:pt x="5171" y="1"/>
                    <a:pt x="48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9"/>
            <p:cNvSpPr/>
            <p:nvPr/>
          </p:nvSpPr>
          <p:spPr>
            <a:xfrm>
              <a:off x="4040550" y="6632700"/>
              <a:ext cx="52575" cy="53375"/>
            </a:xfrm>
            <a:custGeom>
              <a:avLst/>
              <a:gdLst/>
              <a:ahLst/>
              <a:cxnLst/>
              <a:rect l="l" t="t" r="r" b="b"/>
              <a:pathLst>
                <a:path w="2103" h="2135" extrusionOk="0">
                  <a:moveTo>
                    <a:pt x="1068" y="0"/>
                  </a:moveTo>
                  <a:cubicBezTo>
                    <a:pt x="468" y="0"/>
                    <a:pt x="1" y="500"/>
                    <a:pt x="1" y="1068"/>
                  </a:cubicBezTo>
                  <a:cubicBezTo>
                    <a:pt x="1" y="1668"/>
                    <a:pt x="468" y="2135"/>
                    <a:pt x="1068" y="2135"/>
                  </a:cubicBezTo>
                  <a:cubicBezTo>
                    <a:pt x="1635" y="2135"/>
                    <a:pt x="2102" y="1668"/>
                    <a:pt x="2102" y="1068"/>
                  </a:cubicBezTo>
                  <a:cubicBezTo>
                    <a:pt x="2102" y="500"/>
                    <a:pt x="1635" y="0"/>
                    <a:pt x="1068" y="0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9"/>
            <p:cNvSpPr/>
            <p:nvPr/>
          </p:nvSpPr>
          <p:spPr>
            <a:xfrm>
              <a:off x="4059450" y="7812875"/>
              <a:ext cx="345200" cy="296725"/>
            </a:xfrm>
            <a:custGeom>
              <a:avLst/>
              <a:gdLst/>
              <a:ahLst/>
              <a:cxnLst/>
              <a:rect l="l" t="t" r="r" b="b"/>
              <a:pathLst>
                <a:path w="13808" h="11869" extrusionOk="0">
                  <a:moveTo>
                    <a:pt x="7382" y="1"/>
                  </a:moveTo>
                  <a:cubicBezTo>
                    <a:pt x="5760" y="1"/>
                    <a:pt x="5102" y="878"/>
                    <a:pt x="4870" y="1849"/>
                  </a:cubicBezTo>
                  <a:lnTo>
                    <a:pt x="4870" y="1849"/>
                  </a:lnTo>
                  <a:cubicBezTo>
                    <a:pt x="4750" y="1816"/>
                    <a:pt x="4620" y="1786"/>
                    <a:pt x="4482" y="1761"/>
                  </a:cubicBezTo>
                  <a:cubicBezTo>
                    <a:pt x="4286" y="1726"/>
                    <a:pt x="4099" y="1709"/>
                    <a:pt x="3919" y="1709"/>
                  </a:cubicBezTo>
                  <a:cubicBezTo>
                    <a:pt x="693" y="1709"/>
                    <a:pt x="0" y="7123"/>
                    <a:pt x="2180" y="8767"/>
                  </a:cubicBezTo>
                  <a:cubicBezTo>
                    <a:pt x="2756" y="9208"/>
                    <a:pt x="3298" y="9375"/>
                    <a:pt x="3763" y="9375"/>
                  </a:cubicBezTo>
                  <a:cubicBezTo>
                    <a:pt x="3779" y="9375"/>
                    <a:pt x="3795" y="9375"/>
                    <a:pt x="3811" y="9375"/>
                  </a:cubicBezTo>
                  <a:lnTo>
                    <a:pt x="3811" y="9375"/>
                  </a:lnTo>
                  <a:cubicBezTo>
                    <a:pt x="3962" y="10520"/>
                    <a:pt x="4935" y="11869"/>
                    <a:pt x="7117" y="11869"/>
                  </a:cubicBezTo>
                  <a:cubicBezTo>
                    <a:pt x="9801" y="11869"/>
                    <a:pt x="10030" y="10376"/>
                    <a:pt x="9773" y="9105"/>
                  </a:cubicBezTo>
                  <a:lnTo>
                    <a:pt x="9773" y="9105"/>
                  </a:lnTo>
                  <a:cubicBezTo>
                    <a:pt x="9987" y="9160"/>
                    <a:pt x="10235" y="9204"/>
                    <a:pt x="10519" y="9234"/>
                  </a:cubicBezTo>
                  <a:cubicBezTo>
                    <a:pt x="10626" y="9244"/>
                    <a:pt x="10730" y="9250"/>
                    <a:pt x="10829" y="9250"/>
                  </a:cubicBezTo>
                  <a:cubicBezTo>
                    <a:pt x="13807" y="9250"/>
                    <a:pt x="13571" y="4569"/>
                    <a:pt x="12054" y="3730"/>
                  </a:cubicBezTo>
                  <a:cubicBezTo>
                    <a:pt x="11743" y="3554"/>
                    <a:pt x="11401" y="3481"/>
                    <a:pt x="11064" y="3481"/>
                  </a:cubicBezTo>
                  <a:cubicBezTo>
                    <a:pt x="10979" y="3481"/>
                    <a:pt x="10895" y="3485"/>
                    <a:pt x="10811" y="3494"/>
                  </a:cubicBezTo>
                  <a:lnTo>
                    <a:pt x="10811" y="3494"/>
                  </a:lnTo>
                  <a:cubicBezTo>
                    <a:pt x="10904" y="2173"/>
                    <a:pt x="10325" y="467"/>
                    <a:pt x="8551" y="127"/>
                  </a:cubicBezTo>
                  <a:cubicBezTo>
                    <a:pt x="8115" y="40"/>
                    <a:pt x="7727" y="1"/>
                    <a:pt x="7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9"/>
            <p:cNvSpPr/>
            <p:nvPr/>
          </p:nvSpPr>
          <p:spPr>
            <a:xfrm>
              <a:off x="4134800" y="7862725"/>
              <a:ext cx="217675" cy="181000"/>
            </a:xfrm>
            <a:custGeom>
              <a:avLst/>
              <a:gdLst/>
              <a:ahLst/>
              <a:cxnLst/>
              <a:rect l="l" t="t" r="r" b="b"/>
              <a:pathLst>
                <a:path w="8707" h="7240" extrusionOk="0">
                  <a:moveTo>
                    <a:pt x="3336" y="1435"/>
                  </a:moveTo>
                  <a:cubicBezTo>
                    <a:pt x="3369" y="1535"/>
                    <a:pt x="3369" y="1635"/>
                    <a:pt x="3336" y="1702"/>
                  </a:cubicBezTo>
                  <a:cubicBezTo>
                    <a:pt x="3336" y="1836"/>
                    <a:pt x="3302" y="1902"/>
                    <a:pt x="3269" y="1969"/>
                  </a:cubicBezTo>
                  <a:cubicBezTo>
                    <a:pt x="3269" y="1902"/>
                    <a:pt x="3236" y="1836"/>
                    <a:pt x="3236" y="1736"/>
                  </a:cubicBezTo>
                  <a:cubicBezTo>
                    <a:pt x="3236" y="1669"/>
                    <a:pt x="3269" y="1569"/>
                    <a:pt x="3336" y="1435"/>
                  </a:cubicBezTo>
                  <a:close/>
                  <a:moveTo>
                    <a:pt x="6705" y="2836"/>
                  </a:moveTo>
                  <a:cubicBezTo>
                    <a:pt x="6582" y="3106"/>
                    <a:pt x="6423" y="3268"/>
                    <a:pt x="6268" y="3268"/>
                  </a:cubicBezTo>
                  <a:cubicBezTo>
                    <a:pt x="6212" y="3268"/>
                    <a:pt x="6157" y="3247"/>
                    <a:pt x="6104" y="3203"/>
                  </a:cubicBezTo>
                  <a:cubicBezTo>
                    <a:pt x="6004" y="3137"/>
                    <a:pt x="6004" y="3103"/>
                    <a:pt x="6004" y="3103"/>
                  </a:cubicBezTo>
                  <a:cubicBezTo>
                    <a:pt x="6038" y="3003"/>
                    <a:pt x="6305" y="2870"/>
                    <a:pt x="6705" y="2836"/>
                  </a:cubicBezTo>
                  <a:close/>
                  <a:moveTo>
                    <a:pt x="2502" y="4271"/>
                  </a:moveTo>
                  <a:cubicBezTo>
                    <a:pt x="2569" y="4271"/>
                    <a:pt x="2635" y="4304"/>
                    <a:pt x="2702" y="4404"/>
                  </a:cubicBezTo>
                  <a:cubicBezTo>
                    <a:pt x="2869" y="4604"/>
                    <a:pt x="2869" y="4738"/>
                    <a:pt x="2835" y="4804"/>
                  </a:cubicBezTo>
                  <a:cubicBezTo>
                    <a:pt x="2807" y="4877"/>
                    <a:pt x="2722" y="4911"/>
                    <a:pt x="2605" y="4911"/>
                  </a:cubicBezTo>
                  <a:cubicBezTo>
                    <a:pt x="2452" y="4911"/>
                    <a:pt x="2243" y="4851"/>
                    <a:pt x="2035" y="4738"/>
                  </a:cubicBezTo>
                  <a:cubicBezTo>
                    <a:pt x="2135" y="4438"/>
                    <a:pt x="2335" y="4271"/>
                    <a:pt x="2502" y="4271"/>
                  </a:cubicBezTo>
                  <a:close/>
                  <a:moveTo>
                    <a:pt x="5271" y="4304"/>
                  </a:moveTo>
                  <a:cubicBezTo>
                    <a:pt x="5304" y="4337"/>
                    <a:pt x="5371" y="4404"/>
                    <a:pt x="5471" y="4571"/>
                  </a:cubicBezTo>
                  <a:cubicBezTo>
                    <a:pt x="5604" y="4804"/>
                    <a:pt x="5604" y="5071"/>
                    <a:pt x="5537" y="5372"/>
                  </a:cubicBezTo>
                  <a:cubicBezTo>
                    <a:pt x="5237" y="4871"/>
                    <a:pt x="5204" y="4438"/>
                    <a:pt x="5271" y="4304"/>
                  </a:cubicBezTo>
                  <a:close/>
                  <a:moveTo>
                    <a:pt x="4785" y="430"/>
                  </a:moveTo>
                  <a:cubicBezTo>
                    <a:pt x="5112" y="430"/>
                    <a:pt x="5476" y="510"/>
                    <a:pt x="5871" y="668"/>
                  </a:cubicBezTo>
                  <a:cubicBezTo>
                    <a:pt x="6805" y="1002"/>
                    <a:pt x="6972" y="1802"/>
                    <a:pt x="6872" y="2436"/>
                  </a:cubicBezTo>
                  <a:lnTo>
                    <a:pt x="6772" y="2436"/>
                  </a:lnTo>
                  <a:cubicBezTo>
                    <a:pt x="6305" y="2436"/>
                    <a:pt x="5738" y="2603"/>
                    <a:pt x="5604" y="2970"/>
                  </a:cubicBezTo>
                  <a:cubicBezTo>
                    <a:pt x="5571" y="3070"/>
                    <a:pt x="5537" y="3303"/>
                    <a:pt x="5871" y="3537"/>
                  </a:cubicBezTo>
                  <a:cubicBezTo>
                    <a:pt x="5971" y="3637"/>
                    <a:pt x="6104" y="3704"/>
                    <a:pt x="6271" y="3704"/>
                  </a:cubicBezTo>
                  <a:cubicBezTo>
                    <a:pt x="6605" y="3704"/>
                    <a:pt x="6972" y="3370"/>
                    <a:pt x="7172" y="2903"/>
                  </a:cubicBezTo>
                  <a:cubicBezTo>
                    <a:pt x="7439" y="2936"/>
                    <a:pt x="7806" y="3103"/>
                    <a:pt x="8006" y="3470"/>
                  </a:cubicBezTo>
                  <a:cubicBezTo>
                    <a:pt x="8239" y="3937"/>
                    <a:pt x="8039" y="4938"/>
                    <a:pt x="7606" y="5672"/>
                  </a:cubicBezTo>
                  <a:cubicBezTo>
                    <a:pt x="7439" y="5905"/>
                    <a:pt x="7105" y="6339"/>
                    <a:pt x="6705" y="6339"/>
                  </a:cubicBezTo>
                  <a:cubicBezTo>
                    <a:pt x="6505" y="6339"/>
                    <a:pt x="6305" y="6272"/>
                    <a:pt x="6138" y="6072"/>
                  </a:cubicBezTo>
                  <a:cubicBezTo>
                    <a:pt x="6038" y="6005"/>
                    <a:pt x="5938" y="5905"/>
                    <a:pt x="5838" y="5805"/>
                  </a:cubicBezTo>
                  <a:cubicBezTo>
                    <a:pt x="6071" y="5305"/>
                    <a:pt x="6071" y="4771"/>
                    <a:pt x="5838" y="4371"/>
                  </a:cubicBezTo>
                  <a:cubicBezTo>
                    <a:pt x="5637" y="4037"/>
                    <a:pt x="5437" y="3870"/>
                    <a:pt x="5237" y="3870"/>
                  </a:cubicBezTo>
                  <a:cubicBezTo>
                    <a:pt x="5104" y="3870"/>
                    <a:pt x="4970" y="3937"/>
                    <a:pt x="4904" y="4071"/>
                  </a:cubicBezTo>
                  <a:cubicBezTo>
                    <a:pt x="4737" y="4438"/>
                    <a:pt x="4837" y="5138"/>
                    <a:pt x="5371" y="5839"/>
                  </a:cubicBezTo>
                  <a:cubicBezTo>
                    <a:pt x="5070" y="6339"/>
                    <a:pt x="4503" y="6806"/>
                    <a:pt x="3803" y="6806"/>
                  </a:cubicBezTo>
                  <a:cubicBezTo>
                    <a:pt x="3469" y="6806"/>
                    <a:pt x="3136" y="6706"/>
                    <a:pt x="2802" y="6506"/>
                  </a:cubicBezTo>
                  <a:cubicBezTo>
                    <a:pt x="2268" y="6139"/>
                    <a:pt x="1968" y="5672"/>
                    <a:pt x="1968" y="5171"/>
                  </a:cubicBezTo>
                  <a:lnTo>
                    <a:pt x="1968" y="5171"/>
                  </a:lnTo>
                  <a:cubicBezTo>
                    <a:pt x="2177" y="5276"/>
                    <a:pt x="2386" y="5324"/>
                    <a:pt x="2573" y="5324"/>
                  </a:cubicBezTo>
                  <a:cubicBezTo>
                    <a:pt x="2864" y="5324"/>
                    <a:pt x="3101" y="5208"/>
                    <a:pt x="3202" y="5005"/>
                  </a:cubicBezTo>
                  <a:cubicBezTo>
                    <a:pt x="3336" y="4771"/>
                    <a:pt x="3269" y="4438"/>
                    <a:pt x="3036" y="4137"/>
                  </a:cubicBezTo>
                  <a:cubicBezTo>
                    <a:pt x="2869" y="3904"/>
                    <a:pt x="2635" y="3837"/>
                    <a:pt x="2502" y="3837"/>
                  </a:cubicBezTo>
                  <a:cubicBezTo>
                    <a:pt x="2168" y="3837"/>
                    <a:pt x="1868" y="4104"/>
                    <a:pt x="1701" y="4504"/>
                  </a:cubicBezTo>
                  <a:cubicBezTo>
                    <a:pt x="1535" y="4371"/>
                    <a:pt x="1368" y="4204"/>
                    <a:pt x="1201" y="4004"/>
                  </a:cubicBezTo>
                  <a:cubicBezTo>
                    <a:pt x="601" y="3337"/>
                    <a:pt x="434" y="2503"/>
                    <a:pt x="767" y="1769"/>
                  </a:cubicBezTo>
                  <a:cubicBezTo>
                    <a:pt x="1001" y="1235"/>
                    <a:pt x="1468" y="868"/>
                    <a:pt x="2035" y="835"/>
                  </a:cubicBezTo>
                  <a:cubicBezTo>
                    <a:pt x="2469" y="835"/>
                    <a:pt x="2835" y="902"/>
                    <a:pt x="3069" y="1035"/>
                  </a:cubicBezTo>
                  <a:cubicBezTo>
                    <a:pt x="2869" y="1369"/>
                    <a:pt x="2802" y="1635"/>
                    <a:pt x="2802" y="1669"/>
                  </a:cubicBezTo>
                  <a:cubicBezTo>
                    <a:pt x="2802" y="1669"/>
                    <a:pt x="2802" y="1702"/>
                    <a:pt x="2802" y="1702"/>
                  </a:cubicBezTo>
                  <a:cubicBezTo>
                    <a:pt x="2835" y="2303"/>
                    <a:pt x="3069" y="2436"/>
                    <a:pt x="3236" y="2436"/>
                  </a:cubicBezTo>
                  <a:cubicBezTo>
                    <a:pt x="3436" y="2436"/>
                    <a:pt x="3569" y="2303"/>
                    <a:pt x="3669" y="2069"/>
                  </a:cubicBezTo>
                  <a:cubicBezTo>
                    <a:pt x="3803" y="1769"/>
                    <a:pt x="3803" y="1335"/>
                    <a:pt x="3569" y="1002"/>
                  </a:cubicBezTo>
                  <a:cubicBezTo>
                    <a:pt x="3872" y="618"/>
                    <a:pt x="4285" y="430"/>
                    <a:pt x="4785" y="430"/>
                  </a:cubicBezTo>
                  <a:close/>
                  <a:moveTo>
                    <a:pt x="4804" y="1"/>
                  </a:moveTo>
                  <a:cubicBezTo>
                    <a:pt x="4036" y="1"/>
                    <a:pt x="3569" y="368"/>
                    <a:pt x="3302" y="701"/>
                  </a:cubicBezTo>
                  <a:cubicBezTo>
                    <a:pt x="3040" y="527"/>
                    <a:pt x="2677" y="428"/>
                    <a:pt x="2233" y="428"/>
                  </a:cubicBezTo>
                  <a:cubicBezTo>
                    <a:pt x="2169" y="428"/>
                    <a:pt x="2103" y="430"/>
                    <a:pt x="2035" y="435"/>
                  </a:cubicBezTo>
                  <a:cubicBezTo>
                    <a:pt x="1301" y="468"/>
                    <a:pt x="667" y="902"/>
                    <a:pt x="367" y="1602"/>
                  </a:cubicBezTo>
                  <a:cubicBezTo>
                    <a:pt x="0" y="2469"/>
                    <a:pt x="200" y="3470"/>
                    <a:pt x="901" y="4304"/>
                  </a:cubicBezTo>
                  <a:cubicBezTo>
                    <a:pt x="1101" y="4538"/>
                    <a:pt x="1334" y="4771"/>
                    <a:pt x="1568" y="4938"/>
                  </a:cubicBezTo>
                  <a:cubicBezTo>
                    <a:pt x="1468" y="5672"/>
                    <a:pt x="1835" y="6372"/>
                    <a:pt x="2569" y="6839"/>
                  </a:cubicBezTo>
                  <a:cubicBezTo>
                    <a:pt x="2969" y="7106"/>
                    <a:pt x="3369" y="7240"/>
                    <a:pt x="3803" y="7240"/>
                  </a:cubicBezTo>
                  <a:cubicBezTo>
                    <a:pt x="4537" y="7240"/>
                    <a:pt x="5204" y="6839"/>
                    <a:pt x="5637" y="6205"/>
                  </a:cubicBezTo>
                  <a:cubicBezTo>
                    <a:pt x="5704" y="6272"/>
                    <a:pt x="5771" y="6339"/>
                    <a:pt x="5838" y="6406"/>
                  </a:cubicBezTo>
                  <a:cubicBezTo>
                    <a:pt x="6103" y="6646"/>
                    <a:pt x="6388" y="6762"/>
                    <a:pt x="6672" y="6762"/>
                  </a:cubicBezTo>
                  <a:cubicBezTo>
                    <a:pt x="7137" y="6762"/>
                    <a:pt x="7600" y="6452"/>
                    <a:pt x="7972" y="5872"/>
                  </a:cubicBezTo>
                  <a:cubicBezTo>
                    <a:pt x="8439" y="5138"/>
                    <a:pt x="8706" y="3971"/>
                    <a:pt x="8373" y="3303"/>
                  </a:cubicBezTo>
                  <a:cubicBezTo>
                    <a:pt x="8173" y="2870"/>
                    <a:pt x="7772" y="2603"/>
                    <a:pt x="7272" y="2469"/>
                  </a:cubicBezTo>
                  <a:cubicBezTo>
                    <a:pt x="7439" y="1635"/>
                    <a:pt x="7105" y="701"/>
                    <a:pt x="6038" y="268"/>
                  </a:cubicBezTo>
                  <a:cubicBezTo>
                    <a:pt x="5571" y="101"/>
                    <a:pt x="5170" y="1"/>
                    <a:pt x="48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9"/>
            <p:cNvSpPr/>
            <p:nvPr/>
          </p:nvSpPr>
          <p:spPr>
            <a:xfrm>
              <a:off x="4209000" y="7915275"/>
              <a:ext cx="53400" cy="53400"/>
            </a:xfrm>
            <a:custGeom>
              <a:avLst/>
              <a:gdLst/>
              <a:ahLst/>
              <a:cxnLst/>
              <a:rect l="l" t="t" r="r" b="b"/>
              <a:pathLst>
                <a:path w="2136" h="2136" extrusionOk="0">
                  <a:moveTo>
                    <a:pt x="1068" y="1"/>
                  </a:moveTo>
                  <a:cubicBezTo>
                    <a:pt x="501" y="1"/>
                    <a:pt x="1" y="468"/>
                    <a:pt x="1" y="1068"/>
                  </a:cubicBezTo>
                  <a:cubicBezTo>
                    <a:pt x="1" y="1635"/>
                    <a:pt x="501" y="2135"/>
                    <a:pt x="1068" y="2135"/>
                  </a:cubicBezTo>
                  <a:cubicBezTo>
                    <a:pt x="1669" y="2135"/>
                    <a:pt x="2136" y="1635"/>
                    <a:pt x="2136" y="1068"/>
                  </a:cubicBezTo>
                  <a:cubicBezTo>
                    <a:pt x="2136" y="468"/>
                    <a:pt x="1669" y="1"/>
                    <a:pt x="1068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9"/>
            <p:cNvSpPr/>
            <p:nvPr/>
          </p:nvSpPr>
          <p:spPr>
            <a:xfrm>
              <a:off x="4432900" y="6139175"/>
              <a:ext cx="344525" cy="296725"/>
            </a:xfrm>
            <a:custGeom>
              <a:avLst/>
              <a:gdLst/>
              <a:ahLst/>
              <a:cxnLst/>
              <a:rect l="l" t="t" r="r" b="b"/>
              <a:pathLst>
                <a:path w="13781" h="11869" extrusionOk="0">
                  <a:moveTo>
                    <a:pt x="7355" y="1"/>
                  </a:moveTo>
                  <a:cubicBezTo>
                    <a:pt x="5738" y="1"/>
                    <a:pt x="5079" y="873"/>
                    <a:pt x="4845" y="1841"/>
                  </a:cubicBezTo>
                  <a:lnTo>
                    <a:pt x="4845" y="1841"/>
                  </a:lnTo>
                  <a:cubicBezTo>
                    <a:pt x="4733" y="1811"/>
                    <a:pt x="4614" y="1784"/>
                    <a:pt x="4488" y="1762"/>
                  </a:cubicBezTo>
                  <a:cubicBezTo>
                    <a:pt x="4299" y="1730"/>
                    <a:pt x="4117" y="1714"/>
                    <a:pt x="3943" y="1714"/>
                  </a:cubicBezTo>
                  <a:cubicBezTo>
                    <a:pt x="672" y="1714"/>
                    <a:pt x="1" y="7121"/>
                    <a:pt x="2186" y="8800"/>
                  </a:cubicBezTo>
                  <a:cubicBezTo>
                    <a:pt x="2761" y="9241"/>
                    <a:pt x="3300" y="9408"/>
                    <a:pt x="3762" y="9408"/>
                  </a:cubicBezTo>
                  <a:cubicBezTo>
                    <a:pt x="3771" y="9408"/>
                    <a:pt x="3781" y="9408"/>
                    <a:pt x="3791" y="9408"/>
                  </a:cubicBezTo>
                  <a:lnTo>
                    <a:pt x="3791" y="9408"/>
                  </a:lnTo>
                  <a:cubicBezTo>
                    <a:pt x="3960" y="10546"/>
                    <a:pt x="4943" y="11869"/>
                    <a:pt x="7123" y="11869"/>
                  </a:cubicBezTo>
                  <a:cubicBezTo>
                    <a:pt x="9797" y="11869"/>
                    <a:pt x="10024" y="10378"/>
                    <a:pt x="9757" y="9102"/>
                  </a:cubicBezTo>
                  <a:lnTo>
                    <a:pt x="9757" y="9102"/>
                  </a:lnTo>
                  <a:cubicBezTo>
                    <a:pt x="9977" y="9159"/>
                    <a:pt x="10232" y="9204"/>
                    <a:pt x="10525" y="9234"/>
                  </a:cubicBezTo>
                  <a:cubicBezTo>
                    <a:pt x="10632" y="9244"/>
                    <a:pt x="10735" y="9250"/>
                    <a:pt x="10834" y="9250"/>
                  </a:cubicBezTo>
                  <a:cubicBezTo>
                    <a:pt x="13780" y="9250"/>
                    <a:pt x="13544" y="4602"/>
                    <a:pt x="12060" y="3763"/>
                  </a:cubicBezTo>
                  <a:cubicBezTo>
                    <a:pt x="11744" y="3578"/>
                    <a:pt x="11396" y="3501"/>
                    <a:pt x="11054" y="3501"/>
                  </a:cubicBezTo>
                  <a:cubicBezTo>
                    <a:pt x="10966" y="3501"/>
                    <a:pt x="10879" y="3506"/>
                    <a:pt x="10793" y="3516"/>
                  </a:cubicBezTo>
                  <a:lnTo>
                    <a:pt x="10793" y="3516"/>
                  </a:lnTo>
                  <a:cubicBezTo>
                    <a:pt x="10899" y="2191"/>
                    <a:pt x="10326" y="469"/>
                    <a:pt x="8524" y="127"/>
                  </a:cubicBezTo>
                  <a:cubicBezTo>
                    <a:pt x="8087" y="40"/>
                    <a:pt x="7699" y="1"/>
                    <a:pt x="7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9"/>
            <p:cNvSpPr/>
            <p:nvPr/>
          </p:nvSpPr>
          <p:spPr>
            <a:xfrm>
              <a:off x="4507550" y="6189875"/>
              <a:ext cx="217675" cy="180150"/>
            </a:xfrm>
            <a:custGeom>
              <a:avLst/>
              <a:gdLst/>
              <a:ahLst/>
              <a:cxnLst/>
              <a:rect l="l" t="t" r="r" b="b"/>
              <a:pathLst>
                <a:path w="8707" h="7206" extrusionOk="0">
                  <a:moveTo>
                    <a:pt x="3336" y="1401"/>
                  </a:moveTo>
                  <a:cubicBezTo>
                    <a:pt x="3370" y="1535"/>
                    <a:pt x="3370" y="1635"/>
                    <a:pt x="3370" y="1702"/>
                  </a:cubicBezTo>
                  <a:cubicBezTo>
                    <a:pt x="3336" y="1802"/>
                    <a:pt x="3303" y="1902"/>
                    <a:pt x="3270" y="1935"/>
                  </a:cubicBezTo>
                  <a:cubicBezTo>
                    <a:pt x="3270" y="1902"/>
                    <a:pt x="3236" y="1835"/>
                    <a:pt x="3236" y="1702"/>
                  </a:cubicBezTo>
                  <a:cubicBezTo>
                    <a:pt x="3236" y="1668"/>
                    <a:pt x="3270" y="1535"/>
                    <a:pt x="3336" y="1401"/>
                  </a:cubicBezTo>
                  <a:close/>
                  <a:moveTo>
                    <a:pt x="6739" y="2836"/>
                  </a:moveTo>
                  <a:cubicBezTo>
                    <a:pt x="6613" y="3087"/>
                    <a:pt x="6450" y="3263"/>
                    <a:pt x="6277" y="3263"/>
                  </a:cubicBezTo>
                  <a:cubicBezTo>
                    <a:pt x="6220" y="3263"/>
                    <a:pt x="6163" y="3244"/>
                    <a:pt x="6105" y="3203"/>
                  </a:cubicBezTo>
                  <a:cubicBezTo>
                    <a:pt x="6038" y="3136"/>
                    <a:pt x="6005" y="3103"/>
                    <a:pt x="6005" y="3069"/>
                  </a:cubicBezTo>
                  <a:cubicBezTo>
                    <a:pt x="6038" y="3003"/>
                    <a:pt x="6305" y="2836"/>
                    <a:pt x="6739" y="2836"/>
                  </a:cubicBezTo>
                  <a:close/>
                  <a:moveTo>
                    <a:pt x="2503" y="4237"/>
                  </a:moveTo>
                  <a:cubicBezTo>
                    <a:pt x="2569" y="4237"/>
                    <a:pt x="2669" y="4270"/>
                    <a:pt x="2703" y="4370"/>
                  </a:cubicBezTo>
                  <a:cubicBezTo>
                    <a:pt x="2869" y="4570"/>
                    <a:pt x="2869" y="4737"/>
                    <a:pt x="2836" y="4804"/>
                  </a:cubicBezTo>
                  <a:cubicBezTo>
                    <a:pt x="2809" y="4857"/>
                    <a:pt x="2735" y="4884"/>
                    <a:pt x="2631" y="4884"/>
                  </a:cubicBezTo>
                  <a:cubicBezTo>
                    <a:pt x="2476" y="4884"/>
                    <a:pt x="2256" y="4824"/>
                    <a:pt x="2036" y="4704"/>
                  </a:cubicBezTo>
                  <a:cubicBezTo>
                    <a:pt x="2169" y="4437"/>
                    <a:pt x="2369" y="4237"/>
                    <a:pt x="2503" y="4237"/>
                  </a:cubicBezTo>
                  <a:close/>
                  <a:moveTo>
                    <a:pt x="5271" y="4270"/>
                  </a:moveTo>
                  <a:lnTo>
                    <a:pt x="5271" y="4270"/>
                  </a:lnTo>
                  <a:cubicBezTo>
                    <a:pt x="5305" y="4304"/>
                    <a:pt x="5371" y="4404"/>
                    <a:pt x="5471" y="4570"/>
                  </a:cubicBezTo>
                  <a:cubicBezTo>
                    <a:pt x="5605" y="4804"/>
                    <a:pt x="5638" y="5071"/>
                    <a:pt x="5571" y="5371"/>
                  </a:cubicBezTo>
                  <a:cubicBezTo>
                    <a:pt x="5238" y="4837"/>
                    <a:pt x="5238" y="4437"/>
                    <a:pt x="5271" y="4270"/>
                  </a:cubicBezTo>
                  <a:close/>
                  <a:moveTo>
                    <a:pt x="4814" y="405"/>
                  </a:moveTo>
                  <a:cubicBezTo>
                    <a:pt x="5132" y="405"/>
                    <a:pt x="5487" y="480"/>
                    <a:pt x="5872" y="634"/>
                  </a:cubicBezTo>
                  <a:cubicBezTo>
                    <a:pt x="6806" y="1001"/>
                    <a:pt x="7006" y="1802"/>
                    <a:pt x="6872" y="2402"/>
                  </a:cubicBezTo>
                  <a:lnTo>
                    <a:pt x="6806" y="2402"/>
                  </a:lnTo>
                  <a:cubicBezTo>
                    <a:pt x="6305" y="2402"/>
                    <a:pt x="5738" y="2569"/>
                    <a:pt x="5605" y="2936"/>
                  </a:cubicBezTo>
                  <a:cubicBezTo>
                    <a:pt x="5571" y="3069"/>
                    <a:pt x="5571" y="3303"/>
                    <a:pt x="5872" y="3536"/>
                  </a:cubicBezTo>
                  <a:cubicBezTo>
                    <a:pt x="6005" y="3636"/>
                    <a:pt x="6138" y="3670"/>
                    <a:pt x="6272" y="3670"/>
                  </a:cubicBezTo>
                  <a:cubicBezTo>
                    <a:pt x="6639" y="3670"/>
                    <a:pt x="6972" y="3370"/>
                    <a:pt x="7173" y="2869"/>
                  </a:cubicBezTo>
                  <a:cubicBezTo>
                    <a:pt x="7439" y="2936"/>
                    <a:pt x="7806" y="3069"/>
                    <a:pt x="8006" y="3470"/>
                  </a:cubicBezTo>
                  <a:cubicBezTo>
                    <a:pt x="8240" y="3937"/>
                    <a:pt x="8073" y="4937"/>
                    <a:pt x="7640" y="5638"/>
                  </a:cubicBezTo>
                  <a:cubicBezTo>
                    <a:pt x="7473" y="5905"/>
                    <a:pt x="7139" y="6338"/>
                    <a:pt x="6706" y="6338"/>
                  </a:cubicBezTo>
                  <a:cubicBezTo>
                    <a:pt x="6505" y="6338"/>
                    <a:pt x="6339" y="6238"/>
                    <a:pt x="6138" y="6071"/>
                  </a:cubicBezTo>
                  <a:cubicBezTo>
                    <a:pt x="6038" y="5971"/>
                    <a:pt x="5938" y="5871"/>
                    <a:pt x="5872" y="5771"/>
                  </a:cubicBezTo>
                  <a:cubicBezTo>
                    <a:pt x="6072" y="5271"/>
                    <a:pt x="6072" y="4771"/>
                    <a:pt x="5838" y="4370"/>
                  </a:cubicBezTo>
                  <a:cubicBezTo>
                    <a:pt x="5638" y="4003"/>
                    <a:pt x="5438" y="3837"/>
                    <a:pt x="5238" y="3837"/>
                  </a:cubicBezTo>
                  <a:cubicBezTo>
                    <a:pt x="5104" y="3837"/>
                    <a:pt x="4971" y="3903"/>
                    <a:pt x="4904" y="4070"/>
                  </a:cubicBezTo>
                  <a:cubicBezTo>
                    <a:pt x="4737" y="4404"/>
                    <a:pt x="4838" y="5137"/>
                    <a:pt x="5371" y="5838"/>
                  </a:cubicBezTo>
                  <a:cubicBezTo>
                    <a:pt x="5071" y="6338"/>
                    <a:pt x="4504" y="6805"/>
                    <a:pt x="3803" y="6805"/>
                  </a:cubicBezTo>
                  <a:cubicBezTo>
                    <a:pt x="3470" y="6805"/>
                    <a:pt x="3136" y="6705"/>
                    <a:pt x="2803" y="6472"/>
                  </a:cubicBezTo>
                  <a:cubicBezTo>
                    <a:pt x="2269" y="6138"/>
                    <a:pt x="1969" y="5638"/>
                    <a:pt x="1969" y="5137"/>
                  </a:cubicBezTo>
                  <a:lnTo>
                    <a:pt x="1969" y="5137"/>
                  </a:lnTo>
                  <a:cubicBezTo>
                    <a:pt x="2200" y="5246"/>
                    <a:pt x="2421" y="5300"/>
                    <a:pt x="2612" y="5300"/>
                  </a:cubicBezTo>
                  <a:cubicBezTo>
                    <a:pt x="2889" y="5300"/>
                    <a:pt x="3104" y="5188"/>
                    <a:pt x="3203" y="4971"/>
                  </a:cubicBezTo>
                  <a:cubicBezTo>
                    <a:pt x="3336" y="4737"/>
                    <a:pt x="3270" y="4437"/>
                    <a:pt x="3036" y="4103"/>
                  </a:cubicBezTo>
                  <a:cubicBezTo>
                    <a:pt x="2869" y="3870"/>
                    <a:pt x="2669" y="3837"/>
                    <a:pt x="2503" y="3837"/>
                  </a:cubicBezTo>
                  <a:cubicBezTo>
                    <a:pt x="2169" y="3837"/>
                    <a:pt x="1869" y="4103"/>
                    <a:pt x="1702" y="4470"/>
                  </a:cubicBezTo>
                  <a:cubicBezTo>
                    <a:pt x="1535" y="4337"/>
                    <a:pt x="1368" y="4170"/>
                    <a:pt x="1202" y="4003"/>
                  </a:cubicBezTo>
                  <a:cubicBezTo>
                    <a:pt x="635" y="3303"/>
                    <a:pt x="434" y="2469"/>
                    <a:pt x="768" y="1768"/>
                  </a:cubicBezTo>
                  <a:cubicBezTo>
                    <a:pt x="1001" y="1201"/>
                    <a:pt x="1468" y="868"/>
                    <a:pt x="2036" y="834"/>
                  </a:cubicBezTo>
                  <a:cubicBezTo>
                    <a:pt x="2113" y="829"/>
                    <a:pt x="2188" y="826"/>
                    <a:pt x="2258" y="826"/>
                  </a:cubicBezTo>
                  <a:cubicBezTo>
                    <a:pt x="2611" y="826"/>
                    <a:pt x="2875" y="896"/>
                    <a:pt x="3070" y="1034"/>
                  </a:cubicBezTo>
                  <a:cubicBezTo>
                    <a:pt x="2869" y="1368"/>
                    <a:pt x="2836" y="1635"/>
                    <a:pt x="2836" y="1635"/>
                  </a:cubicBezTo>
                  <a:cubicBezTo>
                    <a:pt x="2836" y="1668"/>
                    <a:pt x="2803" y="1668"/>
                    <a:pt x="2836" y="1702"/>
                  </a:cubicBezTo>
                  <a:cubicBezTo>
                    <a:pt x="2869" y="2302"/>
                    <a:pt x="3070" y="2402"/>
                    <a:pt x="3270" y="2402"/>
                  </a:cubicBezTo>
                  <a:cubicBezTo>
                    <a:pt x="3437" y="2402"/>
                    <a:pt x="3603" y="2269"/>
                    <a:pt x="3703" y="2035"/>
                  </a:cubicBezTo>
                  <a:cubicBezTo>
                    <a:pt x="3803" y="1735"/>
                    <a:pt x="3837" y="1301"/>
                    <a:pt x="3603" y="968"/>
                  </a:cubicBezTo>
                  <a:cubicBezTo>
                    <a:pt x="3891" y="598"/>
                    <a:pt x="4305" y="405"/>
                    <a:pt x="4814" y="405"/>
                  </a:cubicBezTo>
                  <a:close/>
                  <a:moveTo>
                    <a:pt x="4804" y="0"/>
                  </a:moveTo>
                  <a:cubicBezTo>
                    <a:pt x="4070" y="0"/>
                    <a:pt x="3570" y="334"/>
                    <a:pt x="3303" y="701"/>
                  </a:cubicBezTo>
                  <a:cubicBezTo>
                    <a:pt x="3003" y="467"/>
                    <a:pt x="2569" y="401"/>
                    <a:pt x="2036" y="401"/>
                  </a:cubicBezTo>
                  <a:cubicBezTo>
                    <a:pt x="1302" y="434"/>
                    <a:pt x="668" y="901"/>
                    <a:pt x="368" y="1602"/>
                  </a:cubicBezTo>
                  <a:cubicBezTo>
                    <a:pt x="1" y="2469"/>
                    <a:pt x="201" y="3470"/>
                    <a:pt x="901" y="4270"/>
                  </a:cubicBezTo>
                  <a:cubicBezTo>
                    <a:pt x="1102" y="4537"/>
                    <a:pt x="1335" y="4737"/>
                    <a:pt x="1569" y="4904"/>
                  </a:cubicBezTo>
                  <a:cubicBezTo>
                    <a:pt x="1468" y="5638"/>
                    <a:pt x="1835" y="6338"/>
                    <a:pt x="2603" y="6839"/>
                  </a:cubicBezTo>
                  <a:cubicBezTo>
                    <a:pt x="2970" y="7106"/>
                    <a:pt x="3403" y="7206"/>
                    <a:pt x="3803" y="7206"/>
                  </a:cubicBezTo>
                  <a:cubicBezTo>
                    <a:pt x="4537" y="7206"/>
                    <a:pt x="5238" y="6805"/>
                    <a:pt x="5638" y="6172"/>
                  </a:cubicBezTo>
                  <a:cubicBezTo>
                    <a:pt x="5705" y="6238"/>
                    <a:pt x="5772" y="6305"/>
                    <a:pt x="5838" y="6372"/>
                  </a:cubicBezTo>
                  <a:cubicBezTo>
                    <a:pt x="6138" y="6639"/>
                    <a:pt x="6405" y="6739"/>
                    <a:pt x="6706" y="6739"/>
                  </a:cubicBezTo>
                  <a:cubicBezTo>
                    <a:pt x="7173" y="6739"/>
                    <a:pt x="7606" y="6438"/>
                    <a:pt x="7973" y="5871"/>
                  </a:cubicBezTo>
                  <a:cubicBezTo>
                    <a:pt x="8440" y="5104"/>
                    <a:pt x="8707" y="3937"/>
                    <a:pt x="8373" y="3269"/>
                  </a:cubicBezTo>
                  <a:cubicBezTo>
                    <a:pt x="8173" y="2869"/>
                    <a:pt x="7773" y="2569"/>
                    <a:pt x="7273" y="2469"/>
                  </a:cubicBezTo>
                  <a:cubicBezTo>
                    <a:pt x="7439" y="1635"/>
                    <a:pt x="7106" y="668"/>
                    <a:pt x="6038" y="234"/>
                  </a:cubicBezTo>
                  <a:cubicBezTo>
                    <a:pt x="5605" y="67"/>
                    <a:pt x="5171" y="0"/>
                    <a:pt x="48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9"/>
            <p:cNvSpPr/>
            <p:nvPr/>
          </p:nvSpPr>
          <p:spPr>
            <a:xfrm>
              <a:off x="4582600" y="6242400"/>
              <a:ext cx="52575" cy="52575"/>
            </a:xfrm>
            <a:custGeom>
              <a:avLst/>
              <a:gdLst/>
              <a:ahLst/>
              <a:cxnLst/>
              <a:rect l="l" t="t" r="r" b="b"/>
              <a:pathLst>
                <a:path w="2103" h="2103" extrusionOk="0">
                  <a:moveTo>
                    <a:pt x="1035" y="1"/>
                  </a:moveTo>
                  <a:cubicBezTo>
                    <a:pt x="468" y="1"/>
                    <a:pt x="1" y="468"/>
                    <a:pt x="1" y="1035"/>
                  </a:cubicBezTo>
                  <a:cubicBezTo>
                    <a:pt x="1" y="1635"/>
                    <a:pt x="468" y="2102"/>
                    <a:pt x="1035" y="2102"/>
                  </a:cubicBezTo>
                  <a:cubicBezTo>
                    <a:pt x="1635" y="2102"/>
                    <a:pt x="2102" y="1635"/>
                    <a:pt x="2102" y="1035"/>
                  </a:cubicBezTo>
                  <a:cubicBezTo>
                    <a:pt x="2102" y="468"/>
                    <a:pt x="1635" y="1"/>
                    <a:pt x="1035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9"/>
            <p:cNvSpPr/>
            <p:nvPr/>
          </p:nvSpPr>
          <p:spPr>
            <a:xfrm>
              <a:off x="4040125" y="6073300"/>
              <a:ext cx="345300" cy="296725"/>
            </a:xfrm>
            <a:custGeom>
              <a:avLst/>
              <a:gdLst/>
              <a:ahLst/>
              <a:cxnLst/>
              <a:rect l="l" t="t" r="r" b="b"/>
              <a:pathLst>
                <a:path w="13812" h="11869" extrusionOk="0">
                  <a:moveTo>
                    <a:pt x="7388" y="0"/>
                  </a:moveTo>
                  <a:cubicBezTo>
                    <a:pt x="5766" y="0"/>
                    <a:pt x="5108" y="878"/>
                    <a:pt x="4876" y="1849"/>
                  </a:cubicBezTo>
                  <a:lnTo>
                    <a:pt x="4876" y="1849"/>
                  </a:lnTo>
                  <a:cubicBezTo>
                    <a:pt x="4755" y="1815"/>
                    <a:pt x="4626" y="1786"/>
                    <a:pt x="4488" y="1761"/>
                  </a:cubicBezTo>
                  <a:cubicBezTo>
                    <a:pt x="4300" y="1729"/>
                    <a:pt x="4120" y="1714"/>
                    <a:pt x="3948" y="1714"/>
                  </a:cubicBezTo>
                  <a:cubicBezTo>
                    <a:pt x="702" y="1714"/>
                    <a:pt x="1" y="7121"/>
                    <a:pt x="2186" y="8800"/>
                  </a:cubicBezTo>
                  <a:cubicBezTo>
                    <a:pt x="2760" y="9241"/>
                    <a:pt x="3302" y="9408"/>
                    <a:pt x="3767" y="9408"/>
                  </a:cubicBezTo>
                  <a:cubicBezTo>
                    <a:pt x="3785" y="9408"/>
                    <a:pt x="3803" y="9408"/>
                    <a:pt x="3821" y="9407"/>
                  </a:cubicBezTo>
                  <a:lnTo>
                    <a:pt x="3821" y="9407"/>
                  </a:lnTo>
                  <a:cubicBezTo>
                    <a:pt x="3986" y="10545"/>
                    <a:pt x="4962" y="11869"/>
                    <a:pt x="7123" y="11869"/>
                  </a:cubicBezTo>
                  <a:cubicBezTo>
                    <a:pt x="9818" y="11869"/>
                    <a:pt x="10037" y="10380"/>
                    <a:pt x="9775" y="9104"/>
                  </a:cubicBezTo>
                  <a:lnTo>
                    <a:pt x="9775" y="9104"/>
                  </a:lnTo>
                  <a:cubicBezTo>
                    <a:pt x="9990" y="9160"/>
                    <a:pt x="10239" y="9204"/>
                    <a:pt x="10525" y="9233"/>
                  </a:cubicBezTo>
                  <a:cubicBezTo>
                    <a:pt x="10633" y="9244"/>
                    <a:pt x="10737" y="9250"/>
                    <a:pt x="10837" y="9250"/>
                  </a:cubicBezTo>
                  <a:cubicBezTo>
                    <a:pt x="13811" y="9250"/>
                    <a:pt x="13544" y="4602"/>
                    <a:pt x="12060" y="3763"/>
                  </a:cubicBezTo>
                  <a:cubicBezTo>
                    <a:pt x="11744" y="3577"/>
                    <a:pt x="11395" y="3501"/>
                    <a:pt x="11054" y="3501"/>
                  </a:cubicBezTo>
                  <a:cubicBezTo>
                    <a:pt x="10974" y="3501"/>
                    <a:pt x="10895" y="3505"/>
                    <a:pt x="10817" y="3513"/>
                  </a:cubicBezTo>
                  <a:lnTo>
                    <a:pt x="10817" y="3513"/>
                  </a:lnTo>
                  <a:cubicBezTo>
                    <a:pt x="10911" y="2188"/>
                    <a:pt x="10333" y="467"/>
                    <a:pt x="8557" y="127"/>
                  </a:cubicBezTo>
                  <a:cubicBezTo>
                    <a:pt x="8120" y="40"/>
                    <a:pt x="7732" y="0"/>
                    <a:pt x="7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9"/>
            <p:cNvSpPr/>
            <p:nvPr/>
          </p:nvSpPr>
          <p:spPr>
            <a:xfrm>
              <a:off x="4115600" y="6124000"/>
              <a:ext cx="217700" cy="180150"/>
            </a:xfrm>
            <a:custGeom>
              <a:avLst/>
              <a:gdLst/>
              <a:ahLst/>
              <a:cxnLst/>
              <a:rect l="l" t="t" r="r" b="b"/>
              <a:pathLst>
                <a:path w="8708" h="7206" extrusionOk="0">
                  <a:moveTo>
                    <a:pt x="3337" y="1401"/>
                  </a:moveTo>
                  <a:cubicBezTo>
                    <a:pt x="3370" y="1535"/>
                    <a:pt x="3370" y="1635"/>
                    <a:pt x="3337" y="1701"/>
                  </a:cubicBezTo>
                  <a:cubicBezTo>
                    <a:pt x="3337" y="1801"/>
                    <a:pt x="3303" y="1902"/>
                    <a:pt x="3270" y="1935"/>
                  </a:cubicBezTo>
                  <a:cubicBezTo>
                    <a:pt x="3270" y="1902"/>
                    <a:pt x="3237" y="1835"/>
                    <a:pt x="3237" y="1701"/>
                  </a:cubicBezTo>
                  <a:cubicBezTo>
                    <a:pt x="3237" y="1668"/>
                    <a:pt x="3270" y="1535"/>
                    <a:pt x="3337" y="1401"/>
                  </a:cubicBezTo>
                  <a:close/>
                  <a:moveTo>
                    <a:pt x="6706" y="2836"/>
                  </a:moveTo>
                  <a:cubicBezTo>
                    <a:pt x="6580" y="3087"/>
                    <a:pt x="6417" y="3262"/>
                    <a:pt x="6258" y="3262"/>
                  </a:cubicBezTo>
                  <a:cubicBezTo>
                    <a:pt x="6206" y="3262"/>
                    <a:pt x="6155" y="3244"/>
                    <a:pt x="6105" y="3202"/>
                  </a:cubicBezTo>
                  <a:cubicBezTo>
                    <a:pt x="6005" y="3136"/>
                    <a:pt x="6005" y="3102"/>
                    <a:pt x="6005" y="3069"/>
                  </a:cubicBezTo>
                  <a:cubicBezTo>
                    <a:pt x="6039" y="3002"/>
                    <a:pt x="6305" y="2836"/>
                    <a:pt x="6706" y="2836"/>
                  </a:cubicBezTo>
                  <a:close/>
                  <a:moveTo>
                    <a:pt x="2503" y="4237"/>
                  </a:moveTo>
                  <a:cubicBezTo>
                    <a:pt x="2569" y="4237"/>
                    <a:pt x="2636" y="4270"/>
                    <a:pt x="2703" y="4370"/>
                  </a:cubicBezTo>
                  <a:cubicBezTo>
                    <a:pt x="2870" y="4570"/>
                    <a:pt x="2870" y="4737"/>
                    <a:pt x="2836" y="4804"/>
                  </a:cubicBezTo>
                  <a:cubicBezTo>
                    <a:pt x="2810" y="4857"/>
                    <a:pt x="2735" y="4884"/>
                    <a:pt x="2631" y="4884"/>
                  </a:cubicBezTo>
                  <a:cubicBezTo>
                    <a:pt x="2476" y="4884"/>
                    <a:pt x="2256" y="4824"/>
                    <a:pt x="2036" y="4704"/>
                  </a:cubicBezTo>
                  <a:cubicBezTo>
                    <a:pt x="2136" y="4437"/>
                    <a:pt x="2336" y="4237"/>
                    <a:pt x="2503" y="4237"/>
                  </a:cubicBezTo>
                  <a:close/>
                  <a:moveTo>
                    <a:pt x="5271" y="4270"/>
                  </a:moveTo>
                  <a:lnTo>
                    <a:pt x="5271" y="4270"/>
                  </a:lnTo>
                  <a:cubicBezTo>
                    <a:pt x="5305" y="4303"/>
                    <a:pt x="5371" y="4403"/>
                    <a:pt x="5471" y="4570"/>
                  </a:cubicBezTo>
                  <a:cubicBezTo>
                    <a:pt x="5605" y="4804"/>
                    <a:pt x="5605" y="5070"/>
                    <a:pt x="5538" y="5371"/>
                  </a:cubicBezTo>
                  <a:cubicBezTo>
                    <a:pt x="5238" y="4837"/>
                    <a:pt x="5205" y="4437"/>
                    <a:pt x="5271" y="4270"/>
                  </a:cubicBezTo>
                  <a:close/>
                  <a:moveTo>
                    <a:pt x="4813" y="405"/>
                  </a:moveTo>
                  <a:cubicBezTo>
                    <a:pt x="5132" y="405"/>
                    <a:pt x="5487" y="480"/>
                    <a:pt x="5872" y="634"/>
                  </a:cubicBezTo>
                  <a:cubicBezTo>
                    <a:pt x="6806" y="1001"/>
                    <a:pt x="6973" y="1801"/>
                    <a:pt x="6872" y="2402"/>
                  </a:cubicBezTo>
                  <a:cubicBezTo>
                    <a:pt x="6339" y="2402"/>
                    <a:pt x="5738" y="2569"/>
                    <a:pt x="5605" y="2936"/>
                  </a:cubicBezTo>
                  <a:cubicBezTo>
                    <a:pt x="5572" y="3069"/>
                    <a:pt x="5538" y="3303"/>
                    <a:pt x="5872" y="3536"/>
                  </a:cubicBezTo>
                  <a:cubicBezTo>
                    <a:pt x="5972" y="3636"/>
                    <a:pt x="6105" y="3669"/>
                    <a:pt x="6272" y="3669"/>
                  </a:cubicBezTo>
                  <a:cubicBezTo>
                    <a:pt x="6606" y="3669"/>
                    <a:pt x="6973" y="3369"/>
                    <a:pt x="7173" y="2869"/>
                  </a:cubicBezTo>
                  <a:cubicBezTo>
                    <a:pt x="7440" y="2936"/>
                    <a:pt x="7806" y="3069"/>
                    <a:pt x="8007" y="3469"/>
                  </a:cubicBezTo>
                  <a:cubicBezTo>
                    <a:pt x="8240" y="3936"/>
                    <a:pt x="8040" y="4937"/>
                    <a:pt x="7606" y="5638"/>
                  </a:cubicBezTo>
                  <a:cubicBezTo>
                    <a:pt x="7440" y="5904"/>
                    <a:pt x="7106" y="6338"/>
                    <a:pt x="6706" y="6338"/>
                  </a:cubicBezTo>
                  <a:cubicBezTo>
                    <a:pt x="6506" y="6338"/>
                    <a:pt x="6305" y="6238"/>
                    <a:pt x="6139" y="6071"/>
                  </a:cubicBezTo>
                  <a:cubicBezTo>
                    <a:pt x="6039" y="5971"/>
                    <a:pt x="5938" y="5871"/>
                    <a:pt x="5838" y="5771"/>
                  </a:cubicBezTo>
                  <a:cubicBezTo>
                    <a:pt x="6072" y="5271"/>
                    <a:pt x="6039" y="4770"/>
                    <a:pt x="5838" y="4370"/>
                  </a:cubicBezTo>
                  <a:cubicBezTo>
                    <a:pt x="5638" y="4003"/>
                    <a:pt x="5438" y="3836"/>
                    <a:pt x="5238" y="3836"/>
                  </a:cubicBezTo>
                  <a:cubicBezTo>
                    <a:pt x="5105" y="3836"/>
                    <a:pt x="4971" y="3903"/>
                    <a:pt x="4904" y="4070"/>
                  </a:cubicBezTo>
                  <a:cubicBezTo>
                    <a:pt x="4738" y="4403"/>
                    <a:pt x="4838" y="5137"/>
                    <a:pt x="5371" y="5838"/>
                  </a:cubicBezTo>
                  <a:cubicBezTo>
                    <a:pt x="5071" y="6338"/>
                    <a:pt x="4504" y="6805"/>
                    <a:pt x="3804" y="6805"/>
                  </a:cubicBezTo>
                  <a:cubicBezTo>
                    <a:pt x="3470" y="6805"/>
                    <a:pt x="3136" y="6705"/>
                    <a:pt x="2803" y="6472"/>
                  </a:cubicBezTo>
                  <a:cubicBezTo>
                    <a:pt x="2269" y="6138"/>
                    <a:pt x="1969" y="5638"/>
                    <a:pt x="1969" y="5137"/>
                  </a:cubicBezTo>
                  <a:lnTo>
                    <a:pt x="1969" y="5137"/>
                  </a:lnTo>
                  <a:cubicBezTo>
                    <a:pt x="2187" y="5246"/>
                    <a:pt x="2405" y="5300"/>
                    <a:pt x="2598" y="5300"/>
                  </a:cubicBezTo>
                  <a:cubicBezTo>
                    <a:pt x="2877" y="5300"/>
                    <a:pt x="3105" y="5188"/>
                    <a:pt x="3203" y="4970"/>
                  </a:cubicBezTo>
                  <a:cubicBezTo>
                    <a:pt x="3337" y="4737"/>
                    <a:pt x="3270" y="4437"/>
                    <a:pt x="3036" y="4103"/>
                  </a:cubicBezTo>
                  <a:cubicBezTo>
                    <a:pt x="2870" y="3870"/>
                    <a:pt x="2636" y="3836"/>
                    <a:pt x="2503" y="3836"/>
                  </a:cubicBezTo>
                  <a:cubicBezTo>
                    <a:pt x="2169" y="3836"/>
                    <a:pt x="1869" y="4103"/>
                    <a:pt x="1669" y="4470"/>
                  </a:cubicBezTo>
                  <a:cubicBezTo>
                    <a:pt x="1535" y="4337"/>
                    <a:pt x="1369" y="4170"/>
                    <a:pt x="1202" y="4003"/>
                  </a:cubicBezTo>
                  <a:cubicBezTo>
                    <a:pt x="601" y="3303"/>
                    <a:pt x="435" y="2469"/>
                    <a:pt x="735" y="1768"/>
                  </a:cubicBezTo>
                  <a:cubicBezTo>
                    <a:pt x="1002" y="1201"/>
                    <a:pt x="1469" y="867"/>
                    <a:pt x="2036" y="834"/>
                  </a:cubicBezTo>
                  <a:cubicBezTo>
                    <a:pt x="2108" y="829"/>
                    <a:pt x="2178" y="826"/>
                    <a:pt x="2246" y="826"/>
                  </a:cubicBezTo>
                  <a:cubicBezTo>
                    <a:pt x="2587" y="826"/>
                    <a:pt x="2870" y="895"/>
                    <a:pt x="3036" y="1034"/>
                  </a:cubicBezTo>
                  <a:cubicBezTo>
                    <a:pt x="2870" y="1368"/>
                    <a:pt x="2803" y="1635"/>
                    <a:pt x="2803" y="1635"/>
                  </a:cubicBezTo>
                  <a:cubicBezTo>
                    <a:pt x="2803" y="1668"/>
                    <a:pt x="2803" y="1668"/>
                    <a:pt x="2803" y="1701"/>
                  </a:cubicBezTo>
                  <a:cubicBezTo>
                    <a:pt x="2836" y="2302"/>
                    <a:pt x="3070" y="2402"/>
                    <a:pt x="3237" y="2402"/>
                  </a:cubicBezTo>
                  <a:cubicBezTo>
                    <a:pt x="3437" y="2402"/>
                    <a:pt x="3570" y="2268"/>
                    <a:pt x="3670" y="2035"/>
                  </a:cubicBezTo>
                  <a:cubicBezTo>
                    <a:pt x="3804" y="1735"/>
                    <a:pt x="3804" y="1301"/>
                    <a:pt x="3570" y="968"/>
                  </a:cubicBezTo>
                  <a:cubicBezTo>
                    <a:pt x="3878" y="598"/>
                    <a:pt x="4300" y="405"/>
                    <a:pt x="4813" y="405"/>
                  </a:cubicBezTo>
                  <a:close/>
                  <a:moveTo>
                    <a:pt x="4804" y="0"/>
                  </a:moveTo>
                  <a:cubicBezTo>
                    <a:pt x="4037" y="0"/>
                    <a:pt x="3570" y="334"/>
                    <a:pt x="3270" y="701"/>
                  </a:cubicBezTo>
                  <a:cubicBezTo>
                    <a:pt x="2970" y="467"/>
                    <a:pt x="2569" y="400"/>
                    <a:pt x="2036" y="400"/>
                  </a:cubicBezTo>
                  <a:cubicBezTo>
                    <a:pt x="1302" y="434"/>
                    <a:pt x="668" y="901"/>
                    <a:pt x="368" y="1601"/>
                  </a:cubicBezTo>
                  <a:cubicBezTo>
                    <a:pt x="1" y="2469"/>
                    <a:pt x="201" y="3469"/>
                    <a:pt x="868" y="4270"/>
                  </a:cubicBezTo>
                  <a:cubicBezTo>
                    <a:pt x="1102" y="4537"/>
                    <a:pt x="1335" y="4737"/>
                    <a:pt x="1569" y="4904"/>
                  </a:cubicBezTo>
                  <a:cubicBezTo>
                    <a:pt x="1469" y="5638"/>
                    <a:pt x="1836" y="6338"/>
                    <a:pt x="2569" y="6838"/>
                  </a:cubicBezTo>
                  <a:cubicBezTo>
                    <a:pt x="2970" y="7105"/>
                    <a:pt x="3370" y="7205"/>
                    <a:pt x="3804" y="7205"/>
                  </a:cubicBezTo>
                  <a:cubicBezTo>
                    <a:pt x="4537" y="7205"/>
                    <a:pt x="5205" y="6805"/>
                    <a:pt x="5638" y="6171"/>
                  </a:cubicBezTo>
                  <a:cubicBezTo>
                    <a:pt x="5705" y="6238"/>
                    <a:pt x="5772" y="6305"/>
                    <a:pt x="5838" y="6371"/>
                  </a:cubicBezTo>
                  <a:cubicBezTo>
                    <a:pt x="6105" y="6638"/>
                    <a:pt x="6405" y="6738"/>
                    <a:pt x="6706" y="6738"/>
                  </a:cubicBezTo>
                  <a:cubicBezTo>
                    <a:pt x="7173" y="6738"/>
                    <a:pt x="7606" y="6438"/>
                    <a:pt x="7973" y="5871"/>
                  </a:cubicBezTo>
                  <a:cubicBezTo>
                    <a:pt x="8440" y="5104"/>
                    <a:pt x="8707" y="3936"/>
                    <a:pt x="8374" y="3269"/>
                  </a:cubicBezTo>
                  <a:cubicBezTo>
                    <a:pt x="8173" y="2869"/>
                    <a:pt x="7773" y="2569"/>
                    <a:pt x="7273" y="2469"/>
                  </a:cubicBezTo>
                  <a:cubicBezTo>
                    <a:pt x="7440" y="1635"/>
                    <a:pt x="7106" y="667"/>
                    <a:pt x="6005" y="234"/>
                  </a:cubicBezTo>
                  <a:cubicBezTo>
                    <a:pt x="5572" y="67"/>
                    <a:pt x="5171" y="0"/>
                    <a:pt x="48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9"/>
            <p:cNvSpPr/>
            <p:nvPr/>
          </p:nvSpPr>
          <p:spPr>
            <a:xfrm>
              <a:off x="4189825" y="6176525"/>
              <a:ext cx="53400" cy="52575"/>
            </a:xfrm>
            <a:custGeom>
              <a:avLst/>
              <a:gdLst/>
              <a:ahLst/>
              <a:cxnLst/>
              <a:rect l="l" t="t" r="r" b="b"/>
              <a:pathLst>
                <a:path w="2136" h="2103" extrusionOk="0">
                  <a:moveTo>
                    <a:pt x="1068" y="1"/>
                  </a:moveTo>
                  <a:cubicBezTo>
                    <a:pt x="501" y="1"/>
                    <a:pt x="1" y="468"/>
                    <a:pt x="1" y="1035"/>
                  </a:cubicBezTo>
                  <a:cubicBezTo>
                    <a:pt x="1" y="1635"/>
                    <a:pt x="501" y="2102"/>
                    <a:pt x="1068" y="2102"/>
                  </a:cubicBezTo>
                  <a:cubicBezTo>
                    <a:pt x="1669" y="2102"/>
                    <a:pt x="2136" y="1635"/>
                    <a:pt x="2136" y="1035"/>
                  </a:cubicBezTo>
                  <a:cubicBezTo>
                    <a:pt x="2136" y="468"/>
                    <a:pt x="1669" y="1"/>
                    <a:pt x="1068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9"/>
            <p:cNvSpPr/>
            <p:nvPr/>
          </p:nvSpPr>
          <p:spPr>
            <a:xfrm>
              <a:off x="4585100" y="671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9"/>
            <p:cNvSpPr/>
            <p:nvPr/>
          </p:nvSpPr>
          <p:spPr>
            <a:xfrm>
              <a:off x="4183150" y="6681050"/>
              <a:ext cx="37550" cy="127625"/>
            </a:xfrm>
            <a:custGeom>
              <a:avLst/>
              <a:gdLst/>
              <a:ahLst/>
              <a:cxnLst/>
              <a:rect l="l" t="t" r="r" b="b"/>
              <a:pathLst>
                <a:path w="1502" h="5105" extrusionOk="0">
                  <a:moveTo>
                    <a:pt x="735" y="1"/>
                  </a:moveTo>
                  <a:cubicBezTo>
                    <a:pt x="601" y="1"/>
                    <a:pt x="501" y="68"/>
                    <a:pt x="468" y="168"/>
                  </a:cubicBezTo>
                  <a:cubicBezTo>
                    <a:pt x="1" y="2469"/>
                    <a:pt x="1035" y="4871"/>
                    <a:pt x="1068" y="4971"/>
                  </a:cubicBezTo>
                  <a:cubicBezTo>
                    <a:pt x="1102" y="5038"/>
                    <a:pt x="1202" y="5104"/>
                    <a:pt x="1268" y="5104"/>
                  </a:cubicBezTo>
                  <a:cubicBezTo>
                    <a:pt x="1302" y="5104"/>
                    <a:pt x="1335" y="5071"/>
                    <a:pt x="1368" y="5071"/>
                  </a:cubicBezTo>
                  <a:cubicBezTo>
                    <a:pt x="1469" y="5038"/>
                    <a:pt x="1502" y="4904"/>
                    <a:pt x="1469" y="4804"/>
                  </a:cubicBezTo>
                  <a:cubicBezTo>
                    <a:pt x="1435" y="4771"/>
                    <a:pt x="434" y="2436"/>
                    <a:pt x="901" y="268"/>
                  </a:cubicBezTo>
                  <a:cubicBezTo>
                    <a:pt x="901" y="134"/>
                    <a:pt x="835" y="34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9"/>
            <p:cNvSpPr/>
            <p:nvPr/>
          </p:nvSpPr>
          <p:spPr>
            <a:xfrm>
              <a:off x="4232575" y="7571700"/>
              <a:ext cx="179350" cy="159125"/>
            </a:xfrm>
            <a:custGeom>
              <a:avLst/>
              <a:gdLst/>
              <a:ahLst/>
              <a:cxnLst/>
              <a:rect l="l" t="t" r="r" b="b"/>
              <a:pathLst>
                <a:path w="7174" h="6365" extrusionOk="0">
                  <a:moveTo>
                    <a:pt x="359" y="0"/>
                  </a:moveTo>
                  <a:cubicBezTo>
                    <a:pt x="1" y="3865"/>
                    <a:pt x="3653" y="6365"/>
                    <a:pt x="5750" y="6365"/>
                  </a:cubicBezTo>
                  <a:cubicBezTo>
                    <a:pt x="6585" y="6365"/>
                    <a:pt x="7173" y="5969"/>
                    <a:pt x="7164" y="5104"/>
                  </a:cubicBezTo>
                  <a:cubicBezTo>
                    <a:pt x="7130" y="2069"/>
                    <a:pt x="359" y="0"/>
                    <a:pt x="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9"/>
            <p:cNvSpPr/>
            <p:nvPr/>
          </p:nvSpPr>
          <p:spPr>
            <a:xfrm>
              <a:off x="4234850" y="7585850"/>
              <a:ext cx="107625" cy="79275"/>
            </a:xfrm>
            <a:custGeom>
              <a:avLst/>
              <a:gdLst/>
              <a:ahLst/>
              <a:cxnLst/>
              <a:rect l="l" t="t" r="r" b="b"/>
              <a:pathLst>
                <a:path w="4305" h="3171" extrusionOk="0">
                  <a:moveTo>
                    <a:pt x="216" y="0"/>
                  </a:moveTo>
                  <a:cubicBezTo>
                    <a:pt x="176" y="0"/>
                    <a:pt x="136" y="11"/>
                    <a:pt x="101" y="35"/>
                  </a:cubicBezTo>
                  <a:cubicBezTo>
                    <a:pt x="34" y="101"/>
                    <a:pt x="1" y="235"/>
                    <a:pt x="68" y="335"/>
                  </a:cubicBezTo>
                  <a:cubicBezTo>
                    <a:pt x="1435" y="2236"/>
                    <a:pt x="3870" y="3104"/>
                    <a:pt x="4004" y="3137"/>
                  </a:cubicBezTo>
                  <a:cubicBezTo>
                    <a:pt x="4004" y="3137"/>
                    <a:pt x="4037" y="3170"/>
                    <a:pt x="4071" y="3170"/>
                  </a:cubicBezTo>
                  <a:cubicBezTo>
                    <a:pt x="4137" y="3170"/>
                    <a:pt x="4237" y="3104"/>
                    <a:pt x="4271" y="3004"/>
                  </a:cubicBezTo>
                  <a:cubicBezTo>
                    <a:pt x="4304" y="2903"/>
                    <a:pt x="4237" y="2803"/>
                    <a:pt x="4137" y="2737"/>
                  </a:cubicBezTo>
                  <a:cubicBezTo>
                    <a:pt x="4104" y="2737"/>
                    <a:pt x="1669" y="1903"/>
                    <a:pt x="401" y="101"/>
                  </a:cubicBezTo>
                  <a:cubicBezTo>
                    <a:pt x="358" y="37"/>
                    <a:pt x="287" y="0"/>
                    <a:pt x="21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9"/>
            <p:cNvSpPr/>
            <p:nvPr/>
          </p:nvSpPr>
          <p:spPr>
            <a:xfrm>
              <a:off x="4562900" y="6953750"/>
              <a:ext cx="146500" cy="199350"/>
            </a:xfrm>
            <a:custGeom>
              <a:avLst/>
              <a:gdLst/>
              <a:ahLst/>
              <a:cxnLst/>
              <a:rect l="l" t="t" r="r" b="b"/>
              <a:pathLst>
                <a:path w="5860" h="7974" extrusionOk="0">
                  <a:moveTo>
                    <a:pt x="5859" y="1"/>
                  </a:moveTo>
                  <a:cubicBezTo>
                    <a:pt x="834" y="917"/>
                    <a:pt x="1" y="7973"/>
                    <a:pt x="2396" y="7973"/>
                  </a:cubicBezTo>
                  <a:cubicBezTo>
                    <a:pt x="2529" y="7973"/>
                    <a:pt x="2671" y="7952"/>
                    <a:pt x="2824" y="7906"/>
                  </a:cubicBezTo>
                  <a:cubicBezTo>
                    <a:pt x="5726" y="7039"/>
                    <a:pt x="5859" y="1"/>
                    <a:pt x="5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9"/>
            <p:cNvSpPr/>
            <p:nvPr/>
          </p:nvSpPr>
          <p:spPr>
            <a:xfrm>
              <a:off x="4646000" y="6952600"/>
              <a:ext cx="50875" cy="121275"/>
            </a:xfrm>
            <a:custGeom>
              <a:avLst/>
              <a:gdLst/>
              <a:ahLst/>
              <a:cxnLst/>
              <a:rect l="l" t="t" r="r" b="b"/>
              <a:pathLst>
                <a:path w="2035" h="4851" extrusionOk="0">
                  <a:moveTo>
                    <a:pt x="1789" y="0"/>
                  </a:moveTo>
                  <a:cubicBezTo>
                    <a:pt x="1728" y="0"/>
                    <a:pt x="1671" y="25"/>
                    <a:pt x="1635" y="80"/>
                  </a:cubicBezTo>
                  <a:cubicBezTo>
                    <a:pt x="167" y="1915"/>
                    <a:pt x="0" y="4517"/>
                    <a:pt x="0" y="4617"/>
                  </a:cubicBezTo>
                  <a:cubicBezTo>
                    <a:pt x="0" y="4717"/>
                    <a:pt x="67" y="4817"/>
                    <a:pt x="200" y="4850"/>
                  </a:cubicBezTo>
                  <a:cubicBezTo>
                    <a:pt x="300" y="4850"/>
                    <a:pt x="400" y="4750"/>
                    <a:pt x="400" y="4650"/>
                  </a:cubicBezTo>
                  <a:cubicBezTo>
                    <a:pt x="400" y="4617"/>
                    <a:pt x="567" y="2048"/>
                    <a:pt x="1968" y="347"/>
                  </a:cubicBezTo>
                  <a:cubicBezTo>
                    <a:pt x="2035" y="247"/>
                    <a:pt x="2001" y="113"/>
                    <a:pt x="1935" y="47"/>
                  </a:cubicBezTo>
                  <a:cubicBezTo>
                    <a:pt x="1890" y="17"/>
                    <a:pt x="1838" y="0"/>
                    <a:pt x="178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9"/>
            <p:cNvSpPr/>
            <p:nvPr/>
          </p:nvSpPr>
          <p:spPr>
            <a:xfrm>
              <a:off x="4291875" y="6774450"/>
              <a:ext cx="147325" cy="199350"/>
            </a:xfrm>
            <a:custGeom>
              <a:avLst/>
              <a:gdLst/>
              <a:ahLst/>
              <a:cxnLst/>
              <a:rect l="l" t="t" r="r" b="b"/>
              <a:pathLst>
                <a:path w="5893" h="7974" extrusionOk="0">
                  <a:moveTo>
                    <a:pt x="5892" y="1"/>
                  </a:moveTo>
                  <a:cubicBezTo>
                    <a:pt x="835" y="917"/>
                    <a:pt x="1" y="7974"/>
                    <a:pt x="2396" y="7974"/>
                  </a:cubicBezTo>
                  <a:cubicBezTo>
                    <a:pt x="2529" y="7974"/>
                    <a:pt x="2671" y="7952"/>
                    <a:pt x="2824" y="7906"/>
                  </a:cubicBezTo>
                  <a:cubicBezTo>
                    <a:pt x="5726" y="7039"/>
                    <a:pt x="5892" y="1"/>
                    <a:pt x="5892" y="1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9"/>
            <p:cNvSpPr/>
            <p:nvPr/>
          </p:nvSpPr>
          <p:spPr>
            <a:xfrm>
              <a:off x="4374950" y="6773300"/>
              <a:ext cx="50900" cy="121275"/>
            </a:xfrm>
            <a:custGeom>
              <a:avLst/>
              <a:gdLst/>
              <a:ahLst/>
              <a:cxnLst/>
              <a:rect l="l" t="t" r="r" b="b"/>
              <a:pathLst>
                <a:path w="2036" h="4851" extrusionOk="0">
                  <a:moveTo>
                    <a:pt x="1801" y="0"/>
                  </a:moveTo>
                  <a:cubicBezTo>
                    <a:pt x="1746" y="0"/>
                    <a:pt x="1691" y="25"/>
                    <a:pt x="1635" y="80"/>
                  </a:cubicBezTo>
                  <a:cubicBezTo>
                    <a:pt x="168" y="1915"/>
                    <a:pt x="1" y="4517"/>
                    <a:pt x="1" y="4617"/>
                  </a:cubicBezTo>
                  <a:cubicBezTo>
                    <a:pt x="1" y="4750"/>
                    <a:pt x="101" y="4817"/>
                    <a:pt x="201" y="4850"/>
                  </a:cubicBezTo>
                  <a:lnTo>
                    <a:pt x="234" y="4850"/>
                  </a:lnTo>
                  <a:cubicBezTo>
                    <a:pt x="335" y="4850"/>
                    <a:pt x="435" y="4750"/>
                    <a:pt x="435" y="4650"/>
                  </a:cubicBezTo>
                  <a:cubicBezTo>
                    <a:pt x="435" y="4617"/>
                    <a:pt x="601" y="2048"/>
                    <a:pt x="1969" y="347"/>
                  </a:cubicBezTo>
                  <a:cubicBezTo>
                    <a:pt x="2036" y="247"/>
                    <a:pt x="2036" y="114"/>
                    <a:pt x="1936" y="47"/>
                  </a:cubicBezTo>
                  <a:cubicBezTo>
                    <a:pt x="1891" y="17"/>
                    <a:pt x="1846" y="0"/>
                    <a:pt x="18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9"/>
            <p:cNvSpPr/>
            <p:nvPr/>
          </p:nvSpPr>
          <p:spPr>
            <a:xfrm>
              <a:off x="4619625" y="7287325"/>
              <a:ext cx="146475" cy="200175"/>
            </a:xfrm>
            <a:custGeom>
              <a:avLst/>
              <a:gdLst/>
              <a:ahLst/>
              <a:cxnLst/>
              <a:rect l="l" t="t" r="r" b="b"/>
              <a:pathLst>
                <a:path w="5859" h="8007" extrusionOk="0">
                  <a:moveTo>
                    <a:pt x="5858" y="1"/>
                  </a:moveTo>
                  <a:lnTo>
                    <a:pt x="5858" y="1"/>
                  </a:lnTo>
                  <a:cubicBezTo>
                    <a:pt x="833" y="949"/>
                    <a:pt x="0" y="8007"/>
                    <a:pt x="2396" y="8007"/>
                  </a:cubicBezTo>
                  <a:cubicBezTo>
                    <a:pt x="2528" y="8007"/>
                    <a:pt x="2671" y="7985"/>
                    <a:pt x="2823" y="7940"/>
                  </a:cubicBezTo>
                  <a:cubicBezTo>
                    <a:pt x="5725" y="7072"/>
                    <a:pt x="5858" y="1"/>
                    <a:pt x="5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9"/>
            <p:cNvSpPr/>
            <p:nvPr/>
          </p:nvSpPr>
          <p:spPr>
            <a:xfrm>
              <a:off x="4702700" y="7286425"/>
              <a:ext cx="50900" cy="121000"/>
            </a:xfrm>
            <a:custGeom>
              <a:avLst/>
              <a:gdLst/>
              <a:ahLst/>
              <a:cxnLst/>
              <a:rect l="l" t="t" r="r" b="b"/>
              <a:pathLst>
                <a:path w="2036" h="4840" extrusionOk="0">
                  <a:moveTo>
                    <a:pt x="1811" y="0"/>
                  </a:moveTo>
                  <a:cubicBezTo>
                    <a:pt x="1743" y="0"/>
                    <a:pt x="1676" y="29"/>
                    <a:pt x="1635" y="70"/>
                  </a:cubicBezTo>
                  <a:cubicBezTo>
                    <a:pt x="167" y="1905"/>
                    <a:pt x="0" y="4506"/>
                    <a:pt x="0" y="4606"/>
                  </a:cubicBezTo>
                  <a:cubicBezTo>
                    <a:pt x="0" y="4740"/>
                    <a:pt x="67" y="4840"/>
                    <a:pt x="200" y="4840"/>
                  </a:cubicBezTo>
                  <a:cubicBezTo>
                    <a:pt x="301" y="4840"/>
                    <a:pt x="401" y="4740"/>
                    <a:pt x="401" y="4640"/>
                  </a:cubicBezTo>
                  <a:cubicBezTo>
                    <a:pt x="401" y="4606"/>
                    <a:pt x="567" y="2071"/>
                    <a:pt x="1968" y="337"/>
                  </a:cubicBezTo>
                  <a:cubicBezTo>
                    <a:pt x="2035" y="237"/>
                    <a:pt x="2002" y="103"/>
                    <a:pt x="1935" y="37"/>
                  </a:cubicBezTo>
                  <a:cubicBezTo>
                    <a:pt x="1897" y="11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9"/>
            <p:cNvSpPr/>
            <p:nvPr/>
          </p:nvSpPr>
          <p:spPr>
            <a:xfrm>
              <a:off x="4059400" y="7518325"/>
              <a:ext cx="141300" cy="203200"/>
            </a:xfrm>
            <a:custGeom>
              <a:avLst/>
              <a:gdLst/>
              <a:ahLst/>
              <a:cxnLst/>
              <a:rect l="l" t="t" r="r" b="b"/>
              <a:pathLst>
                <a:path w="5652" h="8128" extrusionOk="0">
                  <a:moveTo>
                    <a:pt x="5485" y="0"/>
                  </a:moveTo>
                  <a:lnTo>
                    <a:pt x="5485" y="0"/>
                  </a:lnTo>
                  <a:cubicBezTo>
                    <a:pt x="560" y="1130"/>
                    <a:pt x="1" y="8128"/>
                    <a:pt x="2309" y="8128"/>
                  </a:cubicBezTo>
                  <a:cubicBezTo>
                    <a:pt x="2455" y="8128"/>
                    <a:pt x="2613" y="8099"/>
                    <a:pt x="2783" y="8040"/>
                  </a:cubicBezTo>
                  <a:cubicBezTo>
                    <a:pt x="5651" y="7072"/>
                    <a:pt x="5485" y="1"/>
                    <a:pt x="5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9"/>
            <p:cNvSpPr/>
            <p:nvPr/>
          </p:nvSpPr>
          <p:spPr>
            <a:xfrm>
              <a:off x="4138125" y="7518250"/>
              <a:ext cx="45900" cy="122675"/>
            </a:xfrm>
            <a:custGeom>
              <a:avLst/>
              <a:gdLst/>
              <a:ahLst/>
              <a:cxnLst/>
              <a:rect l="l" t="t" r="r" b="b"/>
              <a:pathLst>
                <a:path w="1836" h="4907" extrusionOk="0">
                  <a:moveTo>
                    <a:pt x="1611" y="0"/>
                  </a:moveTo>
                  <a:cubicBezTo>
                    <a:pt x="1543" y="0"/>
                    <a:pt x="1476" y="29"/>
                    <a:pt x="1435" y="70"/>
                  </a:cubicBezTo>
                  <a:cubicBezTo>
                    <a:pt x="67" y="1972"/>
                    <a:pt x="1" y="4573"/>
                    <a:pt x="1" y="4673"/>
                  </a:cubicBezTo>
                  <a:cubicBezTo>
                    <a:pt x="1" y="4807"/>
                    <a:pt x="101" y="4907"/>
                    <a:pt x="201" y="4907"/>
                  </a:cubicBezTo>
                  <a:cubicBezTo>
                    <a:pt x="334" y="4907"/>
                    <a:pt x="434" y="4807"/>
                    <a:pt x="434" y="4707"/>
                  </a:cubicBezTo>
                  <a:cubicBezTo>
                    <a:pt x="434" y="4673"/>
                    <a:pt x="468" y="2105"/>
                    <a:pt x="1768" y="337"/>
                  </a:cubicBezTo>
                  <a:cubicBezTo>
                    <a:pt x="1835" y="237"/>
                    <a:pt x="1835" y="104"/>
                    <a:pt x="1735" y="37"/>
                  </a:cubicBezTo>
                  <a:cubicBezTo>
                    <a:pt x="1697" y="11"/>
                    <a:pt x="1654" y="0"/>
                    <a:pt x="161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9"/>
            <p:cNvSpPr/>
            <p:nvPr/>
          </p:nvSpPr>
          <p:spPr>
            <a:xfrm>
              <a:off x="3978850" y="7094475"/>
              <a:ext cx="90925" cy="111975"/>
            </a:xfrm>
            <a:custGeom>
              <a:avLst/>
              <a:gdLst/>
              <a:ahLst/>
              <a:cxnLst/>
              <a:rect l="l" t="t" r="r" b="b"/>
              <a:pathLst>
                <a:path w="3637" h="4479" extrusionOk="0">
                  <a:moveTo>
                    <a:pt x="3385" y="1"/>
                  </a:moveTo>
                  <a:cubicBezTo>
                    <a:pt x="3304" y="1"/>
                    <a:pt x="3230" y="65"/>
                    <a:pt x="3203" y="176"/>
                  </a:cubicBezTo>
                  <a:cubicBezTo>
                    <a:pt x="2769" y="2244"/>
                    <a:pt x="134" y="4079"/>
                    <a:pt x="100" y="4079"/>
                  </a:cubicBezTo>
                  <a:cubicBezTo>
                    <a:pt x="0" y="4145"/>
                    <a:pt x="0" y="4279"/>
                    <a:pt x="34" y="4379"/>
                  </a:cubicBezTo>
                  <a:cubicBezTo>
                    <a:pt x="100" y="4446"/>
                    <a:pt x="167" y="4479"/>
                    <a:pt x="234" y="4479"/>
                  </a:cubicBezTo>
                  <a:cubicBezTo>
                    <a:pt x="267" y="4479"/>
                    <a:pt x="301" y="4446"/>
                    <a:pt x="334" y="4446"/>
                  </a:cubicBezTo>
                  <a:cubicBezTo>
                    <a:pt x="467" y="4345"/>
                    <a:pt x="3169" y="2477"/>
                    <a:pt x="3603" y="243"/>
                  </a:cubicBezTo>
                  <a:cubicBezTo>
                    <a:pt x="3636" y="142"/>
                    <a:pt x="3570" y="9"/>
                    <a:pt x="3436" y="9"/>
                  </a:cubicBezTo>
                  <a:cubicBezTo>
                    <a:pt x="3419" y="3"/>
                    <a:pt x="3402" y="1"/>
                    <a:pt x="338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9"/>
            <p:cNvSpPr/>
            <p:nvPr/>
          </p:nvSpPr>
          <p:spPr>
            <a:xfrm>
              <a:off x="4137300" y="7330350"/>
              <a:ext cx="140125" cy="51225"/>
            </a:xfrm>
            <a:custGeom>
              <a:avLst/>
              <a:gdLst/>
              <a:ahLst/>
              <a:cxnLst/>
              <a:rect l="l" t="t" r="r" b="b"/>
              <a:pathLst>
                <a:path w="5605" h="2049" extrusionOk="0">
                  <a:moveTo>
                    <a:pt x="280" y="1"/>
                  </a:moveTo>
                  <a:cubicBezTo>
                    <a:pt x="230" y="1"/>
                    <a:pt x="179" y="17"/>
                    <a:pt x="134" y="47"/>
                  </a:cubicBezTo>
                  <a:cubicBezTo>
                    <a:pt x="34" y="114"/>
                    <a:pt x="0" y="214"/>
                    <a:pt x="67" y="314"/>
                  </a:cubicBezTo>
                  <a:cubicBezTo>
                    <a:pt x="1201" y="1949"/>
                    <a:pt x="4470" y="2049"/>
                    <a:pt x="5237" y="2049"/>
                  </a:cubicBezTo>
                  <a:lnTo>
                    <a:pt x="5404" y="2049"/>
                  </a:lnTo>
                  <a:cubicBezTo>
                    <a:pt x="5537" y="2049"/>
                    <a:pt x="5604" y="1949"/>
                    <a:pt x="5604" y="1849"/>
                  </a:cubicBezTo>
                  <a:cubicBezTo>
                    <a:pt x="5604" y="1715"/>
                    <a:pt x="5504" y="1649"/>
                    <a:pt x="5404" y="1649"/>
                  </a:cubicBezTo>
                  <a:cubicBezTo>
                    <a:pt x="5402" y="1649"/>
                    <a:pt x="5377" y="1649"/>
                    <a:pt x="5334" y="1649"/>
                  </a:cubicBezTo>
                  <a:cubicBezTo>
                    <a:pt x="4807" y="1649"/>
                    <a:pt x="1452" y="1592"/>
                    <a:pt x="434" y="81"/>
                  </a:cubicBezTo>
                  <a:cubicBezTo>
                    <a:pt x="397" y="26"/>
                    <a:pt x="340" y="1"/>
                    <a:pt x="28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9"/>
            <p:cNvSpPr/>
            <p:nvPr/>
          </p:nvSpPr>
          <p:spPr>
            <a:xfrm>
              <a:off x="4706875" y="6876075"/>
              <a:ext cx="272150" cy="134825"/>
            </a:xfrm>
            <a:custGeom>
              <a:avLst/>
              <a:gdLst/>
              <a:ahLst/>
              <a:cxnLst/>
              <a:rect l="l" t="t" r="r" b="b"/>
              <a:pathLst>
                <a:path w="10886" h="5393" extrusionOk="0">
                  <a:moveTo>
                    <a:pt x="1426" y="1"/>
                  </a:moveTo>
                  <a:cubicBezTo>
                    <a:pt x="562" y="1"/>
                    <a:pt x="0" y="39"/>
                    <a:pt x="0" y="39"/>
                  </a:cubicBezTo>
                  <a:cubicBezTo>
                    <a:pt x="1052" y="3807"/>
                    <a:pt x="4748" y="5393"/>
                    <a:pt x="7439" y="5393"/>
                  </a:cubicBezTo>
                  <a:cubicBezTo>
                    <a:pt x="9441" y="5393"/>
                    <a:pt x="10886" y="4516"/>
                    <a:pt x="10274" y="3008"/>
                  </a:cubicBezTo>
                  <a:cubicBezTo>
                    <a:pt x="9226" y="337"/>
                    <a:pt x="3994" y="1"/>
                    <a:pt x="1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9"/>
            <p:cNvSpPr/>
            <p:nvPr/>
          </p:nvSpPr>
          <p:spPr>
            <a:xfrm>
              <a:off x="4702700" y="6882825"/>
              <a:ext cx="140125" cy="51775"/>
            </a:xfrm>
            <a:custGeom>
              <a:avLst/>
              <a:gdLst/>
              <a:ahLst/>
              <a:cxnLst/>
              <a:rect l="l" t="t" r="r" b="b"/>
              <a:pathLst>
                <a:path w="5605" h="2071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67" y="336"/>
                  </a:cubicBezTo>
                  <a:cubicBezTo>
                    <a:pt x="1201" y="1970"/>
                    <a:pt x="4437" y="2070"/>
                    <a:pt x="5237" y="2070"/>
                  </a:cubicBezTo>
                  <a:lnTo>
                    <a:pt x="5404" y="2070"/>
                  </a:lnTo>
                  <a:cubicBezTo>
                    <a:pt x="5538" y="2070"/>
                    <a:pt x="5604" y="1970"/>
                    <a:pt x="5604" y="1870"/>
                  </a:cubicBezTo>
                  <a:cubicBezTo>
                    <a:pt x="5604" y="1737"/>
                    <a:pt x="5504" y="1637"/>
                    <a:pt x="5404" y="1637"/>
                  </a:cubicBezTo>
                  <a:cubicBezTo>
                    <a:pt x="5401" y="1637"/>
                    <a:pt x="5352" y="1638"/>
                    <a:pt x="5266" y="1638"/>
                  </a:cubicBezTo>
                  <a:cubicBezTo>
                    <a:pt x="4566" y="1638"/>
                    <a:pt x="1411" y="1559"/>
                    <a:pt x="401" y="102"/>
                  </a:cubicBezTo>
                  <a:cubicBezTo>
                    <a:pt x="358" y="38"/>
                    <a:pt x="301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9"/>
            <p:cNvSpPr/>
            <p:nvPr/>
          </p:nvSpPr>
          <p:spPr>
            <a:xfrm>
              <a:off x="4081800" y="6358900"/>
              <a:ext cx="297350" cy="118175"/>
            </a:xfrm>
            <a:custGeom>
              <a:avLst/>
              <a:gdLst/>
              <a:ahLst/>
              <a:cxnLst/>
              <a:rect l="l" t="t" r="r" b="b"/>
              <a:pathLst>
                <a:path w="11894" h="4727" extrusionOk="0">
                  <a:moveTo>
                    <a:pt x="5229" y="0"/>
                  </a:moveTo>
                  <a:cubicBezTo>
                    <a:pt x="2335" y="0"/>
                    <a:pt x="1" y="1465"/>
                    <a:pt x="1186" y="3180"/>
                  </a:cubicBezTo>
                  <a:cubicBezTo>
                    <a:pt x="2001" y="4359"/>
                    <a:pt x="3717" y="4727"/>
                    <a:pt x="5541" y="4727"/>
                  </a:cubicBezTo>
                  <a:cubicBezTo>
                    <a:pt x="8569" y="4727"/>
                    <a:pt x="11894" y="3714"/>
                    <a:pt x="11894" y="3714"/>
                  </a:cubicBezTo>
                  <a:cubicBezTo>
                    <a:pt x="10412" y="1007"/>
                    <a:pt x="7628" y="0"/>
                    <a:pt x="5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9"/>
            <p:cNvSpPr/>
            <p:nvPr/>
          </p:nvSpPr>
          <p:spPr>
            <a:xfrm>
              <a:off x="4234025" y="6417450"/>
              <a:ext cx="145975" cy="30125"/>
            </a:xfrm>
            <a:custGeom>
              <a:avLst/>
              <a:gdLst/>
              <a:ahLst/>
              <a:cxnLst/>
              <a:rect l="l" t="t" r="r" b="b"/>
              <a:pathLst>
                <a:path w="5839" h="1205" extrusionOk="0">
                  <a:moveTo>
                    <a:pt x="2895" y="0"/>
                  </a:moveTo>
                  <a:cubicBezTo>
                    <a:pt x="1522" y="0"/>
                    <a:pt x="262" y="319"/>
                    <a:pt x="167" y="338"/>
                  </a:cubicBezTo>
                  <a:cubicBezTo>
                    <a:pt x="67" y="371"/>
                    <a:pt x="1" y="471"/>
                    <a:pt x="34" y="604"/>
                  </a:cubicBezTo>
                  <a:cubicBezTo>
                    <a:pt x="61" y="687"/>
                    <a:pt x="134" y="746"/>
                    <a:pt x="215" y="746"/>
                  </a:cubicBezTo>
                  <a:cubicBezTo>
                    <a:pt x="232" y="746"/>
                    <a:pt x="250" y="744"/>
                    <a:pt x="267" y="738"/>
                  </a:cubicBezTo>
                  <a:cubicBezTo>
                    <a:pt x="287" y="738"/>
                    <a:pt x="1555" y="420"/>
                    <a:pt x="2900" y="420"/>
                  </a:cubicBezTo>
                  <a:cubicBezTo>
                    <a:pt x="3860" y="420"/>
                    <a:pt x="4860" y="582"/>
                    <a:pt x="5471" y="1138"/>
                  </a:cubicBezTo>
                  <a:cubicBezTo>
                    <a:pt x="5538" y="1171"/>
                    <a:pt x="5571" y="1205"/>
                    <a:pt x="5638" y="1205"/>
                  </a:cubicBezTo>
                  <a:cubicBezTo>
                    <a:pt x="5671" y="1205"/>
                    <a:pt x="5738" y="1171"/>
                    <a:pt x="5771" y="1138"/>
                  </a:cubicBezTo>
                  <a:cubicBezTo>
                    <a:pt x="5838" y="1038"/>
                    <a:pt x="5838" y="905"/>
                    <a:pt x="5771" y="838"/>
                  </a:cubicBezTo>
                  <a:cubicBezTo>
                    <a:pt x="5063" y="187"/>
                    <a:pt x="3946" y="0"/>
                    <a:pt x="28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9"/>
            <p:cNvSpPr/>
            <p:nvPr/>
          </p:nvSpPr>
          <p:spPr>
            <a:xfrm>
              <a:off x="4529250" y="6408325"/>
              <a:ext cx="312200" cy="131575"/>
            </a:xfrm>
            <a:custGeom>
              <a:avLst/>
              <a:gdLst/>
              <a:ahLst/>
              <a:cxnLst/>
              <a:rect l="l" t="t" r="r" b="b"/>
              <a:pathLst>
                <a:path w="12488" h="5263" extrusionOk="0">
                  <a:moveTo>
                    <a:pt x="8309" y="0"/>
                  </a:moveTo>
                  <a:cubicBezTo>
                    <a:pt x="4863" y="0"/>
                    <a:pt x="0" y="3338"/>
                    <a:pt x="0" y="3338"/>
                  </a:cubicBezTo>
                  <a:cubicBezTo>
                    <a:pt x="1461" y="4730"/>
                    <a:pt x="3229" y="5263"/>
                    <a:pt x="4916" y="5263"/>
                  </a:cubicBezTo>
                  <a:cubicBezTo>
                    <a:pt x="8930" y="5263"/>
                    <a:pt x="12488" y="2246"/>
                    <a:pt x="10374" y="602"/>
                  </a:cubicBezTo>
                  <a:cubicBezTo>
                    <a:pt x="9810" y="174"/>
                    <a:pt x="9096" y="0"/>
                    <a:pt x="8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9"/>
            <p:cNvSpPr/>
            <p:nvPr/>
          </p:nvSpPr>
          <p:spPr>
            <a:xfrm>
              <a:off x="4534250" y="6460875"/>
              <a:ext cx="144275" cy="46750"/>
            </a:xfrm>
            <a:custGeom>
              <a:avLst/>
              <a:gdLst/>
              <a:ahLst/>
              <a:cxnLst/>
              <a:rect l="l" t="t" r="r" b="b"/>
              <a:pathLst>
                <a:path w="5771" h="1870" extrusionOk="0">
                  <a:moveTo>
                    <a:pt x="5519" y="0"/>
                  </a:moveTo>
                  <a:cubicBezTo>
                    <a:pt x="5479" y="0"/>
                    <a:pt x="5440" y="11"/>
                    <a:pt x="5404" y="35"/>
                  </a:cubicBezTo>
                  <a:cubicBezTo>
                    <a:pt x="5376" y="35"/>
                    <a:pt x="3143" y="1436"/>
                    <a:pt x="1354" y="1436"/>
                  </a:cubicBezTo>
                  <a:cubicBezTo>
                    <a:pt x="988" y="1436"/>
                    <a:pt x="640" y="1378"/>
                    <a:pt x="334" y="1236"/>
                  </a:cubicBezTo>
                  <a:cubicBezTo>
                    <a:pt x="309" y="1227"/>
                    <a:pt x="282" y="1223"/>
                    <a:pt x="255" y="1223"/>
                  </a:cubicBezTo>
                  <a:cubicBezTo>
                    <a:pt x="173" y="1223"/>
                    <a:pt x="92" y="1261"/>
                    <a:pt x="67" y="1336"/>
                  </a:cubicBezTo>
                  <a:cubicBezTo>
                    <a:pt x="0" y="1436"/>
                    <a:pt x="67" y="1569"/>
                    <a:pt x="167" y="1636"/>
                  </a:cubicBezTo>
                  <a:cubicBezTo>
                    <a:pt x="534" y="1803"/>
                    <a:pt x="934" y="1870"/>
                    <a:pt x="1368" y="1870"/>
                  </a:cubicBezTo>
                  <a:cubicBezTo>
                    <a:pt x="3269" y="1870"/>
                    <a:pt x="5504" y="469"/>
                    <a:pt x="5638" y="368"/>
                  </a:cubicBezTo>
                  <a:cubicBezTo>
                    <a:pt x="5738" y="335"/>
                    <a:pt x="5771" y="202"/>
                    <a:pt x="5704" y="102"/>
                  </a:cubicBezTo>
                  <a:cubicBezTo>
                    <a:pt x="5661" y="37"/>
                    <a:pt x="5590" y="0"/>
                    <a:pt x="55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9"/>
            <p:cNvSpPr/>
            <p:nvPr/>
          </p:nvSpPr>
          <p:spPr>
            <a:xfrm>
              <a:off x="3896000" y="7300200"/>
              <a:ext cx="345150" cy="296550"/>
            </a:xfrm>
            <a:custGeom>
              <a:avLst/>
              <a:gdLst/>
              <a:ahLst/>
              <a:cxnLst/>
              <a:rect l="l" t="t" r="r" b="b"/>
              <a:pathLst>
                <a:path w="13806" h="11862" extrusionOk="0">
                  <a:moveTo>
                    <a:pt x="7406" y="1"/>
                  </a:moveTo>
                  <a:cubicBezTo>
                    <a:pt x="5753" y="1"/>
                    <a:pt x="5081" y="886"/>
                    <a:pt x="4843" y="1864"/>
                  </a:cubicBezTo>
                  <a:lnTo>
                    <a:pt x="4843" y="1864"/>
                  </a:lnTo>
                  <a:cubicBezTo>
                    <a:pt x="4730" y="1835"/>
                    <a:pt x="4610" y="1809"/>
                    <a:pt x="4482" y="1787"/>
                  </a:cubicBezTo>
                  <a:cubicBezTo>
                    <a:pt x="4285" y="1752"/>
                    <a:pt x="4095" y="1735"/>
                    <a:pt x="3914" y="1735"/>
                  </a:cubicBezTo>
                  <a:cubicBezTo>
                    <a:pt x="663" y="1735"/>
                    <a:pt x="0" y="7149"/>
                    <a:pt x="2180" y="8792"/>
                  </a:cubicBezTo>
                  <a:cubicBezTo>
                    <a:pt x="2756" y="9234"/>
                    <a:pt x="3298" y="9401"/>
                    <a:pt x="3763" y="9401"/>
                  </a:cubicBezTo>
                  <a:cubicBezTo>
                    <a:pt x="3780" y="9401"/>
                    <a:pt x="3797" y="9401"/>
                    <a:pt x="3814" y="9400"/>
                  </a:cubicBezTo>
                  <a:lnTo>
                    <a:pt x="3814" y="9400"/>
                  </a:lnTo>
                  <a:cubicBezTo>
                    <a:pt x="3977" y="10533"/>
                    <a:pt x="4952" y="11861"/>
                    <a:pt x="7117" y="11861"/>
                  </a:cubicBezTo>
                  <a:cubicBezTo>
                    <a:pt x="9783" y="11861"/>
                    <a:pt x="10016" y="10378"/>
                    <a:pt x="9765" y="9104"/>
                  </a:cubicBezTo>
                  <a:lnTo>
                    <a:pt x="9765" y="9104"/>
                  </a:lnTo>
                  <a:cubicBezTo>
                    <a:pt x="9981" y="9158"/>
                    <a:pt x="10231" y="9200"/>
                    <a:pt x="10519" y="9226"/>
                  </a:cubicBezTo>
                  <a:cubicBezTo>
                    <a:pt x="10627" y="9237"/>
                    <a:pt x="10731" y="9242"/>
                    <a:pt x="10831" y="9242"/>
                  </a:cubicBezTo>
                  <a:cubicBezTo>
                    <a:pt x="13805" y="9242"/>
                    <a:pt x="13538" y="4594"/>
                    <a:pt x="12054" y="3755"/>
                  </a:cubicBezTo>
                  <a:cubicBezTo>
                    <a:pt x="11742" y="3579"/>
                    <a:pt x="11399" y="3506"/>
                    <a:pt x="11062" y="3506"/>
                  </a:cubicBezTo>
                  <a:cubicBezTo>
                    <a:pt x="10978" y="3506"/>
                    <a:pt x="10894" y="3511"/>
                    <a:pt x="10811" y="3519"/>
                  </a:cubicBezTo>
                  <a:lnTo>
                    <a:pt x="10811" y="3519"/>
                  </a:lnTo>
                  <a:cubicBezTo>
                    <a:pt x="10906" y="2200"/>
                    <a:pt x="10329" y="479"/>
                    <a:pt x="8551" y="119"/>
                  </a:cubicBezTo>
                  <a:cubicBezTo>
                    <a:pt x="8125" y="38"/>
                    <a:pt x="7745" y="1"/>
                    <a:pt x="7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9"/>
            <p:cNvSpPr/>
            <p:nvPr/>
          </p:nvSpPr>
          <p:spPr>
            <a:xfrm>
              <a:off x="3970500" y="7350700"/>
              <a:ext cx="218525" cy="181000"/>
            </a:xfrm>
            <a:custGeom>
              <a:avLst/>
              <a:gdLst/>
              <a:ahLst/>
              <a:cxnLst/>
              <a:rect l="l" t="t" r="r" b="b"/>
              <a:pathLst>
                <a:path w="8741" h="7240" extrusionOk="0">
                  <a:moveTo>
                    <a:pt x="3370" y="1435"/>
                  </a:moveTo>
                  <a:cubicBezTo>
                    <a:pt x="3370" y="1535"/>
                    <a:pt x="3370" y="1635"/>
                    <a:pt x="3370" y="1702"/>
                  </a:cubicBezTo>
                  <a:cubicBezTo>
                    <a:pt x="3370" y="1835"/>
                    <a:pt x="3303" y="1902"/>
                    <a:pt x="3303" y="1969"/>
                  </a:cubicBezTo>
                  <a:cubicBezTo>
                    <a:pt x="3270" y="1902"/>
                    <a:pt x="3270" y="1835"/>
                    <a:pt x="3236" y="1702"/>
                  </a:cubicBezTo>
                  <a:cubicBezTo>
                    <a:pt x="3270" y="1669"/>
                    <a:pt x="3303" y="1568"/>
                    <a:pt x="3370" y="1435"/>
                  </a:cubicBezTo>
                  <a:close/>
                  <a:moveTo>
                    <a:pt x="6739" y="2836"/>
                  </a:moveTo>
                  <a:lnTo>
                    <a:pt x="6739" y="2836"/>
                  </a:lnTo>
                  <a:cubicBezTo>
                    <a:pt x="6613" y="3087"/>
                    <a:pt x="6450" y="3263"/>
                    <a:pt x="6291" y="3263"/>
                  </a:cubicBezTo>
                  <a:cubicBezTo>
                    <a:pt x="6239" y="3263"/>
                    <a:pt x="6188" y="3244"/>
                    <a:pt x="6138" y="3203"/>
                  </a:cubicBezTo>
                  <a:cubicBezTo>
                    <a:pt x="6038" y="3136"/>
                    <a:pt x="6038" y="3103"/>
                    <a:pt x="6038" y="3103"/>
                  </a:cubicBezTo>
                  <a:cubicBezTo>
                    <a:pt x="6038" y="3003"/>
                    <a:pt x="6305" y="2869"/>
                    <a:pt x="6739" y="2836"/>
                  </a:cubicBezTo>
                  <a:close/>
                  <a:moveTo>
                    <a:pt x="2536" y="4270"/>
                  </a:moveTo>
                  <a:cubicBezTo>
                    <a:pt x="2603" y="4270"/>
                    <a:pt x="2669" y="4304"/>
                    <a:pt x="2736" y="4370"/>
                  </a:cubicBezTo>
                  <a:cubicBezTo>
                    <a:pt x="2869" y="4571"/>
                    <a:pt x="2903" y="4737"/>
                    <a:pt x="2869" y="4804"/>
                  </a:cubicBezTo>
                  <a:cubicBezTo>
                    <a:pt x="2839" y="4864"/>
                    <a:pt x="2749" y="4897"/>
                    <a:pt x="2625" y="4897"/>
                  </a:cubicBezTo>
                  <a:cubicBezTo>
                    <a:pt x="2473" y="4897"/>
                    <a:pt x="2271" y="4848"/>
                    <a:pt x="2069" y="4737"/>
                  </a:cubicBezTo>
                  <a:cubicBezTo>
                    <a:pt x="2169" y="4437"/>
                    <a:pt x="2369" y="4270"/>
                    <a:pt x="2536" y="4270"/>
                  </a:cubicBezTo>
                  <a:close/>
                  <a:moveTo>
                    <a:pt x="5271" y="4304"/>
                  </a:moveTo>
                  <a:lnTo>
                    <a:pt x="5271" y="4304"/>
                  </a:lnTo>
                  <a:cubicBezTo>
                    <a:pt x="5338" y="4337"/>
                    <a:pt x="5405" y="4404"/>
                    <a:pt x="5505" y="4571"/>
                  </a:cubicBezTo>
                  <a:cubicBezTo>
                    <a:pt x="5605" y="4804"/>
                    <a:pt x="5638" y="5071"/>
                    <a:pt x="5571" y="5371"/>
                  </a:cubicBezTo>
                  <a:cubicBezTo>
                    <a:pt x="5271" y="4871"/>
                    <a:pt x="5238" y="4437"/>
                    <a:pt x="5271" y="4304"/>
                  </a:cubicBezTo>
                  <a:close/>
                  <a:moveTo>
                    <a:pt x="4843" y="408"/>
                  </a:moveTo>
                  <a:cubicBezTo>
                    <a:pt x="5159" y="408"/>
                    <a:pt x="5513" y="483"/>
                    <a:pt x="5905" y="634"/>
                  </a:cubicBezTo>
                  <a:cubicBezTo>
                    <a:pt x="6806" y="1001"/>
                    <a:pt x="7006" y="1802"/>
                    <a:pt x="6872" y="2436"/>
                  </a:cubicBezTo>
                  <a:cubicBezTo>
                    <a:pt x="6831" y="2433"/>
                    <a:pt x="6789" y="2432"/>
                    <a:pt x="6746" y="2432"/>
                  </a:cubicBezTo>
                  <a:cubicBezTo>
                    <a:pt x="6276" y="2432"/>
                    <a:pt x="5761" y="2602"/>
                    <a:pt x="5638" y="2969"/>
                  </a:cubicBezTo>
                  <a:cubicBezTo>
                    <a:pt x="5605" y="3070"/>
                    <a:pt x="5571" y="3303"/>
                    <a:pt x="5872" y="3537"/>
                  </a:cubicBezTo>
                  <a:cubicBezTo>
                    <a:pt x="6005" y="3637"/>
                    <a:pt x="6138" y="3703"/>
                    <a:pt x="6272" y="3703"/>
                  </a:cubicBezTo>
                  <a:cubicBezTo>
                    <a:pt x="6639" y="3703"/>
                    <a:pt x="6972" y="3370"/>
                    <a:pt x="7173" y="2869"/>
                  </a:cubicBezTo>
                  <a:cubicBezTo>
                    <a:pt x="7473" y="2936"/>
                    <a:pt x="7840" y="3103"/>
                    <a:pt x="8006" y="3470"/>
                  </a:cubicBezTo>
                  <a:cubicBezTo>
                    <a:pt x="8240" y="3937"/>
                    <a:pt x="8073" y="4938"/>
                    <a:pt x="7640" y="5638"/>
                  </a:cubicBezTo>
                  <a:cubicBezTo>
                    <a:pt x="7473" y="5905"/>
                    <a:pt x="7139" y="6339"/>
                    <a:pt x="6706" y="6339"/>
                  </a:cubicBezTo>
                  <a:cubicBezTo>
                    <a:pt x="6539" y="6339"/>
                    <a:pt x="6339" y="6272"/>
                    <a:pt x="6138" y="6072"/>
                  </a:cubicBezTo>
                  <a:cubicBezTo>
                    <a:pt x="6038" y="5972"/>
                    <a:pt x="5972" y="5905"/>
                    <a:pt x="5872" y="5805"/>
                  </a:cubicBezTo>
                  <a:cubicBezTo>
                    <a:pt x="6072" y="5304"/>
                    <a:pt x="6072" y="4771"/>
                    <a:pt x="5872" y="4370"/>
                  </a:cubicBezTo>
                  <a:cubicBezTo>
                    <a:pt x="5671" y="4037"/>
                    <a:pt x="5471" y="3837"/>
                    <a:pt x="5271" y="3837"/>
                  </a:cubicBezTo>
                  <a:cubicBezTo>
                    <a:pt x="5104" y="3837"/>
                    <a:pt x="5004" y="3937"/>
                    <a:pt x="4938" y="4070"/>
                  </a:cubicBezTo>
                  <a:cubicBezTo>
                    <a:pt x="4771" y="4404"/>
                    <a:pt x="4871" y="5138"/>
                    <a:pt x="5371" y="5838"/>
                  </a:cubicBezTo>
                  <a:cubicBezTo>
                    <a:pt x="5104" y="6339"/>
                    <a:pt x="4537" y="6806"/>
                    <a:pt x="3837" y="6806"/>
                  </a:cubicBezTo>
                  <a:cubicBezTo>
                    <a:pt x="3503" y="6806"/>
                    <a:pt x="3136" y="6705"/>
                    <a:pt x="2836" y="6505"/>
                  </a:cubicBezTo>
                  <a:cubicBezTo>
                    <a:pt x="2269" y="6138"/>
                    <a:pt x="1969" y="5671"/>
                    <a:pt x="1969" y="5171"/>
                  </a:cubicBezTo>
                  <a:lnTo>
                    <a:pt x="1969" y="5171"/>
                  </a:lnTo>
                  <a:cubicBezTo>
                    <a:pt x="2191" y="5276"/>
                    <a:pt x="2408" y="5324"/>
                    <a:pt x="2600" y="5324"/>
                  </a:cubicBezTo>
                  <a:cubicBezTo>
                    <a:pt x="2898" y="5324"/>
                    <a:pt x="3135" y="5207"/>
                    <a:pt x="3236" y="5004"/>
                  </a:cubicBezTo>
                  <a:cubicBezTo>
                    <a:pt x="3336" y="4737"/>
                    <a:pt x="3303" y="4437"/>
                    <a:pt x="3070" y="4137"/>
                  </a:cubicBezTo>
                  <a:cubicBezTo>
                    <a:pt x="2869" y="3903"/>
                    <a:pt x="2669" y="3837"/>
                    <a:pt x="2536" y="3837"/>
                  </a:cubicBezTo>
                  <a:cubicBezTo>
                    <a:pt x="2202" y="3837"/>
                    <a:pt x="1869" y="4104"/>
                    <a:pt x="1702" y="4504"/>
                  </a:cubicBezTo>
                  <a:cubicBezTo>
                    <a:pt x="1535" y="4370"/>
                    <a:pt x="1368" y="4204"/>
                    <a:pt x="1235" y="4004"/>
                  </a:cubicBezTo>
                  <a:cubicBezTo>
                    <a:pt x="635" y="3336"/>
                    <a:pt x="468" y="2469"/>
                    <a:pt x="768" y="1769"/>
                  </a:cubicBezTo>
                  <a:cubicBezTo>
                    <a:pt x="1001" y="1202"/>
                    <a:pt x="1502" y="868"/>
                    <a:pt x="2069" y="835"/>
                  </a:cubicBezTo>
                  <a:cubicBezTo>
                    <a:pt x="2503" y="835"/>
                    <a:pt x="2836" y="901"/>
                    <a:pt x="3070" y="1035"/>
                  </a:cubicBezTo>
                  <a:cubicBezTo>
                    <a:pt x="2903" y="1368"/>
                    <a:pt x="2836" y="1635"/>
                    <a:pt x="2836" y="1669"/>
                  </a:cubicBezTo>
                  <a:cubicBezTo>
                    <a:pt x="2836" y="1669"/>
                    <a:pt x="2836" y="1702"/>
                    <a:pt x="2836" y="1702"/>
                  </a:cubicBezTo>
                  <a:cubicBezTo>
                    <a:pt x="2869" y="2302"/>
                    <a:pt x="3103" y="2436"/>
                    <a:pt x="3270" y="2436"/>
                  </a:cubicBezTo>
                  <a:cubicBezTo>
                    <a:pt x="3437" y="2436"/>
                    <a:pt x="3603" y="2269"/>
                    <a:pt x="3703" y="2035"/>
                  </a:cubicBezTo>
                  <a:cubicBezTo>
                    <a:pt x="3837" y="1735"/>
                    <a:pt x="3837" y="1335"/>
                    <a:pt x="3603" y="1001"/>
                  </a:cubicBezTo>
                  <a:cubicBezTo>
                    <a:pt x="3914" y="608"/>
                    <a:pt x="4327" y="408"/>
                    <a:pt x="4843" y="408"/>
                  </a:cubicBezTo>
                  <a:close/>
                  <a:moveTo>
                    <a:pt x="4838" y="1"/>
                  </a:moveTo>
                  <a:cubicBezTo>
                    <a:pt x="4070" y="1"/>
                    <a:pt x="3603" y="334"/>
                    <a:pt x="3303" y="701"/>
                  </a:cubicBezTo>
                  <a:cubicBezTo>
                    <a:pt x="3041" y="526"/>
                    <a:pt x="2703" y="428"/>
                    <a:pt x="2244" y="428"/>
                  </a:cubicBezTo>
                  <a:cubicBezTo>
                    <a:pt x="2177" y="428"/>
                    <a:pt x="2108" y="430"/>
                    <a:pt x="2036" y="434"/>
                  </a:cubicBezTo>
                  <a:cubicBezTo>
                    <a:pt x="1335" y="468"/>
                    <a:pt x="701" y="901"/>
                    <a:pt x="401" y="1602"/>
                  </a:cubicBezTo>
                  <a:cubicBezTo>
                    <a:pt x="1" y="2469"/>
                    <a:pt x="201" y="3470"/>
                    <a:pt x="901" y="4270"/>
                  </a:cubicBezTo>
                  <a:cubicBezTo>
                    <a:pt x="1135" y="4537"/>
                    <a:pt x="1368" y="4737"/>
                    <a:pt x="1602" y="4904"/>
                  </a:cubicBezTo>
                  <a:cubicBezTo>
                    <a:pt x="1468" y="5638"/>
                    <a:pt x="1835" y="6372"/>
                    <a:pt x="2603" y="6839"/>
                  </a:cubicBezTo>
                  <a:cubicBezTo>
                    <a:pt x="3003" y="7106"/>
                    <a:pt x="3403" y="7239"/>
                    <a:pt x="3837" y="7239"/>
                  </a:cubicBezTo>
                  <a:cubicBezTo>
                    <a:pt x="4537" y="7239"/>
                    <a:pt x="5238" y="6839"/>
                    <a:pt x="5671" y="6172"/>
                  </a:cubicBezTo>
                  <a:cubicBezTo>
                    <a:pt x="5738" y="6238"/>
                    <a:pt x="5805" y="6305"/>
                    <a:pt x="5872" y="6372"/>
                  </a:cubicBezTo>
                  <a:cubicBezTo>
                    <a:pt x="6138" y="6639"/>
                    <a:pt x="6439" y="6772"/>
                    <a:pt x="6706" y="6772"/>
                  </a:cubicBezTo>
                  <a:cubicBezTo>
                    <a:pt x="7173" y="6772"/>
                    <a:pt x="7640" y="6439"/>
                    <a:pt x="8006" y="5872"/>
                  </a:cubicBezTo>
                  <a:cubicBezTo>
                    <a:pt x="8440" y="5138"/>
                    <a:pt x="8740" y="3970"/>
                    <a:pt x="8373" y="3270"/>
                  </a:cubicBezTo>
                  <a:cubicBezTo>
                    <a:pt x="8173" y="2869"/>
                    <a:pt x="7806" y="2603"/>
                    <a:pt x="7306" y="2469"/>
                  </a:cubicBezTo>
                  <a:cubicBezTo>
                    <a:pt x="7439" y="1635"/>
                    <a:pt x="7139" y="668"/>
                    <a:pt x="6038" y="268"/>
                  </a:cubicBezTo>
                  <a:cubicBezTo>
                    <a:pt x="5605" y="67"/>
                    <a:pt x="5204" y="1"/>
                    <a:pt x="48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9"/>
            <p:cNvSpPr/>
            <p:nvPr/>
          </p:nvSpPr>
          <p:spPr>
            <a:xfrm>
              <a:off x="4045550" y="7403250"/>
              <a:ext cx="53400" cy="52550"/>
            </a:xfrm>
            <a:custGeom>
              <a:avLst/>
              <a:gdLst/>
              <a:ahLst/>
              <a:cxnLst/>
              <a:rect l="l" t="t" r="r" b="b"/>
              <a:pathLst>
                <a:path w="2136" h="2102" extrusionOk="0">
                  <a:moveTo>
                    <a:pt x="1068" y="0"/>
                  </a:moveTo>
                  <a:cubicBezTo>
                    <a:pt x="468" y="0"/>
                    <a:pt x="1" y="467"/>
                    <a:pt x="1" y="1068"/>
                  </a:cubicBezTo>
                  <a:cubicBezTo>
                    <a:pt x="1" y="1635"/>
                    <a:pt x="468" y="2102"/>
                    <a:pt x="1068" y="2102"/>
                  </a:cubicBezTo>
                  <a:cubicBezTo>
                    <a:pt x="1635" y="2102"/>
                    <a:pt x="2136" y="1635"/>
                    <a:pt x="2136" y="1068"/>
                  </a:cubicBezTo>
                  <a:cubicBezTo>
                    <a:pt x="2136" y="467"/>
                    <a:pt x="1635" y="0"/>
                    <a:pt x="1068" y="0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9"/>
            <p:cNvSpPr/>
            <p:nvPr/>
          </p:nvSpPr>
          <p:spPr>
            <a:xfrm>
              <a:off x="3982725" y="6954775"/>
              <a:ext cx="345150" cy="296725"/>
            </a:xfrm>
            <a:custGeom>
              <a:avLst/>
              <a:gdLst/>
              <a:ahLst/>
              <a:cxnLst/>
              <a:rect l="l" t="t" r="r" b="b"/>
              <a:pathLst>
                <a:path w="13806" h="11869" extrusionOk="0">
                  <a:moveTo>
                    <a:pt x="7381" y="0"/>
                  </a:moveTo>
                  <a:cubicBezTo>
                    <a:pt x="5760" y="0"/>
                    <a:pt x="5094" y="875"/>
                    <a:pt x="4855" y="1844"/>
                  </a:cubicBezTo>
                  <a:lnTo>
                    <a:pt x="4855" y="1844"/>
                  </a:lnTo>
                  <a:cubicBezTo>
                    <a:pt x="4739" y="1813"/>
                    <a:pt x="4615" y="1785"/>
                    <a:pt x="4482" y="1761"/>
                  </a:cubicBezTo>
                  <a:cubicBezTo>
                    <a:pt x="4285" y="1726"/>
                    <a:pt x="4096" y="1709"/>
                    <a:pt x="3914" y="1709"/>
                  </a:cubicBezTo>
                  <a:cubicBezTo>
                    <a:pt x="663" y="1709"/>
                    <a:pt x="0" y="7125"/>
                    <a:pt x="2180" y="8799"/>
                  </a:cubicBezTo>
                  <a:cubicBezTo>
                    <a:pt x="2748" y="9227"/>
                    <a:pt x="3282" y="9389"/>
                    <a:pt x="3743" y="9389"/>
                  </a:cubicBezTo>
                  <a:cubicBezTo>
                    <a:pt x="3767" y="9389"/>
                    <a:pt x="3790" y="9388"/>
                    <a:pt x="3813" y="9388"/>
                  </a:cubicBezTo>
                  <a:lnTo>
                    <a:pt x="3813" y="9388"/>
                  </a:lnTo>
                  <a:cubicBezTo>
                    <a:pt x="3970" y="10530"/>
                    <a:pt x="4944" y="11868"/>
                    <a:pt x="7117" y="11868"/>
                  </a:cubicBezTo>
                  <a:cubicBezTo>
                    <a:pt x="9790" y="11868"/>
                    <a:pt x="10018" y="10378"/>
                    <a:pt x="9763" y="9102"/>
                  </a:cubicBezTo>
                  <a:lnTo>
                    <a:pt x="9763" y="9102"/>
                  </a:lnTo>
                  <a:cubicBezTo>
                    <a:pt x="9980" y="9159"/>
                    <a:pt x="10230" y="9203"/>
                    <a:pt x="10520" y="9233"/>
                  </a:cubicBezTo>
                  <a:cubicBezTo>
                    <a:pt x="10627" y="9244"/>
                    <a:pt x="10731" y="9249"/>
                    <a:pt x="10831" y="9249"/>
                  </a:cubicBezTo>
                  <a:cubicBezTo>
                    <a:pt x="13805" y="9249"/>
                    <a:pt x="13538" y="4600"/>
                    <a:pt x="12054" y="3729"/>
                  </a:cubicBezTo>
                  <a:cubicBezTo>
                    <a:pt x="11743" y="3553"/>
                    <a:pt x="11401" y="3480"/>
                    <a:pt x="11064" y="3480"/>
                  </a:cubicBezTo>
                  <a:cubicBezTo>
                    <a:pt x="10979" y="3480"/>
                    <a:pt x="10895" y="3485"/>
                    <a:pt x="10812" y="3494"/>
                  </a:cubicBezTo>
                  <a:lnTo>
                    <a:pt x="10812" y="3494"/>
                  </a:lnTo>
                  <a:cubicBezTo>
                    <a:pt x="10904" y="2172"/>
                    <a:pt x="10326" y="466"/>
                    <a:pt x="8552" y="126"/>
                  </a:cubicBezTo>
                  <a:cubicBezTo>
                    <a:pt x="8115" y="40"/>
                    <a:pt x="7726" y="0"/>
                    <a:pt x="7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9"/>
            <p:cNvSpPr/>
            <p:nvPr/>
          </p:nvSpPr>
          <p:spPr>
            <a:xfrm>
              <a:off x="4058075" y="7004625"/>
              <a:ext cx="217675" cy="180975"/>
            </a:xfrm>
            <a:custGeom>
              <a:avLst/>
              <a:gdLst/>
              <a:ahLst/>
              <a:cxnLst/>
              <a:rect l="l" t="t" r="r" b="b"/>
              <a:pathLst>
                <a:path w="8707" h="7239" extrusionOk="0">
                  <a:moveTo>
                    <a:pt x="3336" y="1435"/>
                  </a:moveTo>
                  <a:cubicBezTo>
                    <a:pt x="3369" y="1535"/>
                    <a:pt x="3369" y="1635"/>
                    <a:pt x="3336" y="1735"/>
                  </a:cubicBezTo>
                  <a:cubicBezTo>
                    <a:pt x="3336" y="1835"/>
                    <a:pt x="3303" y="1935"/>
                    <a:pt x="3269" y="1969"/>
                  </a:cubicBezTo>
                  <a:cubicBezTo>
                    <a:pt x="3236" y="1935"/>
                    <a:pt x="3236" y="1835"/>
                    <a:pt x="3236" y="1735"/>
                  </a:cubicBezTo>
                  <a:cubicBezTo>
                    <a:pt x="3236" y="1668"/>
                    <a:pt x="3269" y="1568"/>
                    <a:pt x="3336" y="1435"/>
                  </a:cubicBezTo>
                  <a:close/>
                  <a:moveTo>
                    <a:pt x="6705" y="2869"/>
                  </a:moveTo>
                  <a:cubicBezTo>
                    <a:pt x="6577" y="3125"/>
                    <a:pt x="6411" y="3282"/>
                    <a:pt x="6250" y="3282"/>
                  </a:cubicBezTo>
                  <a:cubicBezTo>
                    <a:pt x="6200" y="3282"/>
                    <a:pt x="6152" y="3267"/>
                    <a:pt x="6105" y="3236"/>
                  </a:cubicBezTo>
                  <a:cubicBezTo>
                    <a:pt x="6005" y="3169"/>
                    <a:pt x="6005" y="3103"/>
                    <a:pt x="6005" y="3103"/>
                  </a:cubicBezTo>
                  <a:cubicBezTo>
                    <a:pt x="6038" y="3003"/>
                    <a:pt x="6305" y="2869"/>
                    <a:pt x="6705" y="2869"/>
                  </a:cubicBezTo>
                  <a:close/>
                  <a:moveTo>
                    <a:pt x="2502" y="4270"/>
                  </a:moveTo>
                  <a:cubicBezTo>
                    <a:pt x="2569" y="4270"/>
                    <a:pt x="2635" y="4304"/>
                    <a:pt x="2702" y="4404"/>
                  </a:cubicBezTo>
                  <a:cubicBezTo>
                    <a:pt x="2869" y="4604"/>
                    <a:pt x="2869" y="4737"/>
                    <a:pt x="2836" y="4804"/>
                  </a:cubicBezTo>
                  <a:cubicBezTo>
                    <a:pt x="2807" y="4876"/>
                    <a:pt x="2722" y="4911"/>
                    <a:pt x="2605" y="4911"/>
                  </a:cubicBezTo>
                  <a:cubicBezTo>
                    <a:pt x="2452" y="4911"/>
                    <a:pt x="2243" y="4851"/>
                    <a:pt x="2035" y="4737"/>
                  </a:cubicBezTo>
                  <a:cubicBezTo>
                    <a:pt x="2135" y="4437"/>
                    <a:pt x="2335" y="4270"/>
                    <a:pt x="2502" y="4270"/>
                  </a:cubicBezTo>
                  <a:close/>
                  <a:moveTo>
                    <a:pt x="5271" y="4304"/>
                  </a:moveTo>
                  <a:lnTo>
                    <a:pt x="5271" y="4304"/>
                  </a:lnTo>
                  <a:cubicBezTo>
                    <a:pt x="5304" y="4337"/>
                    <a:pt x="5371" y="4404"/>
                    <a:pt x="5471" y="4604"/>
                  </a:cubicBezTo>
                  <a:cubicBezTo>
                    <a:pt x="5604" y="4804"/>
                    <a:pt x="5604" y="5104"/>
                    <a:pt x="5538" y="5404"/>
                  </a:cubicBezTo>
                  <a:cubicBezTo>
                    <a:pt x="5237" y="4871"/>
                    <a:pt x="5204" y="4437"/>
                    <a:pt x="5271" y="4304"/>
                  </a:cubicBezTo>
                  <a:close/>
                  <a:moveTo>
                    <a:pt x="4771" y="429"/>
                  </a:moveTo>
                  <a:cubicBezTo>
                    <a:pt x="5096" y="429"/>
                    <a:pt x="5463" y="510"/>
                    <a:pt x="5871" y="668"/>
                  </a:cubicBezTo>
                  <a:cubicBezTo>
                    <a:pt x="6805" y="1034"/>
                    <a:pt x="6972" y="1802"/>
                    <a:pt x="6838" y="2436"/>
                  </a:cubicBezTo>
                  <a:cubicBezTo>
                    <a:pt x="6338" y="2436"/>
                    <a:pt x="5738" y="2569"/>
                    <a:pt x="5604" y="2969"/>
                  </a:cubicBezTo>
                  <a:cubicBezTo>
                    <a:pt x="5571" y="3103"/>
                    <a:pt x="5538" y="3336"/>
                    <a:pt x="5838" y="3570"/>
                  </a:cubicBezTo>
                  <a:cubicBezTo>
                    <a:pt x="5971" y="3636"/>
                    <a:pt x="6105" y="3703"/>
                    <a:pt x="6271" y="3703"/>
                  </a:cubicBezTo>
                  <a:cubicBezTo>
                    <a:pt x="6605" y="3703"/>
                    <a:pt x="6972" y="3370"/>
                    <a:pt x="7139" y="2903"/>
                  </a:cubicBezTo>
                  <a:cubicBezTo>
                    <a:pt x="7439" y="2969"/>
                    <a:pt x="7806" y="3103"/>
                    <a:pt x="7973" y="3470"/>
                  </a:cubicBezTo>
                  <a:cubicBezTo>
                    <a:pt x="8206" y="3970"/>
                    <a:pt x="8039" y="4937"/>
                    <a:pt x="7606" y="5671"/>
                  </a:cubicBezTo>
                  <a:cubicBezTo>
                    <a:pt x="7439" y="5938"/>
                    <a:pt x="7105" y="6372"/>
                    <a:pt x="6705" y="6372"/>
                  </a:cubicBezTo>
                  <a:cubicBezTo>
                    <a:pt x="6505" y="6372"/>
                    <a:pt x="6305" y="6272"/>
                    <a:pt x="6105" y="6105"/>
                  </a:cubicBezTo>
                  <a:cubicBezTo>
                    <a:pt x="6038" y="6005"/>
                    <a:pt x="5938" y="5905"/>
                    <a:pt x="5838" y="5805"/>
                  </a:cubicBezTo>
                  <a:cubicBezTo>
                    <a:pt x="6071" y="5304"/>
                    <a:pt x="6038" y="4804"/>
                    <a:pt x="5838" y="4404"/>
                  </a:cubicBezTo>
                  <a:cubicBezTo>
                    <a:pt x="5638" y="4037"/>
                    <a:pt x="5437" y="3870"/>
                    <a:pt x="5237" y="3870"/>
                  </a:cubicBezTo>
                  <a:cubicBezTo>
                    <a:pt x="5071" y="3870"/>
                    <a:pt x="4970" y="3937"/>
                    <a:pt x="4904" y="4103"/>
                  </a:cubicBezTo>
                  <a:cubicBezTo>
                    <a:pt x="4737" y="4437"/>
                    <a:pt x="4837" y="5137"/>
                    <a:pt x="5371" y="5871"/>
                  </a:cubicBezTo>
                  <a:cubicBezTo>
                    <a:pt x="5071" y="6372"/>
                    <a:pt x="4503" y="6839"/>
                    <a:pt x="3803" y="6839"/>
                  </a:cubicBezTo>
                  <a:cubicBezTo>
                    <a:pt x="3469" y="6839"/>
                    <a:pt x="3136" y="6705"/>
                    <a:pt x="2802" y="6505"/>
                  </a:cubicBezTo>
                  <a:cubicBezTo>
                    <a:pt x="2269" y="6172"/>
                    <a:pt x="1968" y="5671"/>
                    <a:pt x="1968" y="5171"/>
                  </a:cubicBezTo>
                  <a:lnTo>
                    <a:pt x="1968" y="5171"/>
                  </a:lnTo>
                  <a:cubicBezTo>
                    <a:pt x="2186" y="5280"/>
                    <a:pt x="2404" y="5333"/>
                    <a:pt x="2597" y="5333"/>
                  </a:cubicBezTo>
                  <a:cubicBezTo>
                    <a:pt x="2877" y="5333"/>
                    <a:pt x="3104" y="5221"/>
                    <a:pt x="3203" y="5004"/>
                  </a:cubicBezTo>
                  <a:cubicBezTo>
                    <a:pt x="3336" y="4771"/>
                    <a:pt x="3269" y="4437"/>
                    <a:pt x="3036" y="4137"/>
                  </a:cubicBezTo>
                  <a:cubicBezTo>
                    <a:pt x="2869" y="3903"/>
                    <a:pt x="2635" y="3837"/>
                    <a:pt x="2502" y="3837"/>
                  </a:cubicBezTo>
                  <a:cubicBezTo>
                    <a:pt x="2168" y="3837"/>
                    <a:pt x="1868" y="4103"/>
                    <a:pt x="1668" y="4504"/>
                  </a:cubicBezTo>
                  <a:cubicBezTo>
                    <a:pt x="1535" y="4370"/>
                    <a:pt x="1368" y="4203"/>
                    <a:pt x="1201" y="4037"/>
                  </a:cubicBezTo>
                  <a:cubicBezTo>
                    <a:pt x="601" y="3336"/>
                    <a:pt x="434" y="2502"/>
                    <a:pt x="734" y="1768"/>
                  </a:cubicBezTo>
                  <a:cubicBezTo>
                    <a:pt x="1001" y="1235"/>
                    <a:pt x="1468" y="868"/>
                    <a:pt x="2035" y="868"/>
                  </a:cubicBezTo>
                  <a:cubicBezTo>
                    <a:pt x="2107" y="862"/>
                    <a:pt x="2178" y="859"/>
                    <a:pt x="2246" y="859"/>
                  </a:cubicBezTo>
                  <a:cubicBezTo>
                    <a:pt x="2586" y="859"/>
                    <a:pt x="2869" y="929"/>
                    <a:pt x="3036" y="1068"/>
                  </a:cubicBezTo>
                  <a:cubicBezTo>
                    <a:pt x="2869" y="1368"/>
                    <a:pt x="2802" y="1668"/>
                    <a:pt x="2802" y="1668"/>
                  </a:cubicBezTo>
                  <a:cubicBezTo>
                    <a:pt x="2802" y="1668"/>
                    <a:pt x="2802" y="1702"/>
                    <a:pt x="2802" y="1735"/>
                  </a:cubicBezTo>
                  <a:cubicBezTo>
                    <a:pt x="2836" y="2302"/>
                    <a:pt x="3069" y="2436"/>
                    <a:pt x="3236" y="2436"/>
                  </a:cubicBezTo>
                  <a:cubicBezTo>
                    <a:pt x="3403" y="2436"/>
                    <a:pt x="3569" y="2302"/>
                    <a:pt x="3670" y="2069"/>
                  </a:cubicBezTo>
                  <a:cubicBezTo>
                    <a:pt x="3803" y="1768"/>
                    <a:pt x="3803" y="1335"/>
                    <a:pt x="3569" y="1001"/>
                  </a:cubicBezTo>
                  <a:cubicBezTo>
                    <a:pt x="3872" y="618"/>
                    <a:pt x="4273" y="429"/>
                    <a:pt x="4771" y="429"/>
                  </a:cubicBezTo>
                  <a:close/>
                  <a:moveTo>
                    <a:pt x="4804" y="0"/>
                  </a:moveTo>
                  <a:cubicBezTo>
                    <a:pt x="4036" y="0"/>
                    <a:pt x="3569" y="367"/>
                    <a:pt x="3269" y="701"/>
                  </a:cubicBezTo>
                  <a:cubicBezTo>
                    <a:pt x="3007" y="526"/>
                    <a:pt x="2669" y="428"/>
                    <a:pt x="2210" y="428"/>
                  </a:cubicBezTo>
                  <a:cubicBezTo>
                    <a:pt x="2143" y="428"/>
                    <a:pt x="2074" y="430"/>
                    <a:pt x="2002" y="434"/>
                  </a:cubicBezTo>
                  <a:cubicBezTo>
                    <a:pt x="1301" y="467"/>
                    <a:pt x="667" y="934"/>
                    <a:pt x="367" y="1602"/>
                  </a:cubicBezTo>
                  <a:cubicBezTo>
                    <a:pt x="0" y="2469"/>
                    <a:pt x="167" y="3470"/>
                    <a:pt x="868" y="4304"/>
                  </a:cubicBezTo>
                  <a:cubicBezTo>
                    <a:pt x="1101" y="4537"/>
                    <a:pt x="1335" y="4771"/>
                    <a:pt x="1568" y="4937"/>
                  </a:cubicBezTo>
                  <a:cubicBezTo>
                    <a:pt x="1435" y="5671"/>
                    <a:pt x="1835" y="6372"/>
                    <a:pt x="2569" y="6872"/>
                  </a:cubicBezTo>
                  <a:cubicBezTo>
                    <a:pt x="2969" y="7106"/>
                    <a:pt x="3369" y="7239"/>
                    <a:pt x="3803" y="7239"/>
                  </a:cubicBezTo>
                  <a:cubicBezTo>
                    <a:pt x="4537" y="7239"/>
                    <a:pt x="5204" y="6839"/>
                    <a:pt x="5638" y="6205"/>
                  </a:cubicBezTo>
                  <a:cubicBezTo>
                    <a:pt x="5704" y="6272"/>
                    <a:pt x="5771" y="6338"/>
                    <a:pt x="5838" y="6405"/>
                  </a:cubicBezTo>
                  <a:cubicBezTo>
                    <a:pt x="6108" y="6650"/>
                    <a:pt x="6398" y="6770"/>
                    <a:pt x="6687" y="6770"/>
                  </a:cubicBezTo>
                  <a:cubicBezTo>
                    <a:pt x="7147" y="6770"/>
                    <a:pt x="7604" y="6465"/>
                    <a:pt x="7973" y="5871"/>
                  </a:cubicBezTo>
                  <a:cubicBezTo>
                    <a:pt x="8440" y="5137"/>
                    <a:pt x="8706" y="3970"/>
                    <a:pt x="8373" y="3303"/>
                  </a:cubicBezTo>
                  <a:cubicBezTo>
                    <a:pt x="8139" y="2869"/>
                    <a:pt x="7772" y="2602"/>
                    <a:pt x="7272" y="2502"/>
                  </a:cubicBezTo>
                  <a:cubicBezTo>
                    <a:pt x="7406" y="1668"/>
                    <a:pt x="7105" y="701"/>
                    <a:pt x="6005" y="267"/>
                  </a:cubicBezTo>
                  <a:cubicBezTo>
                    <a:pt x="5571" y="100"/>
                    <a:pt x="5171" y="0"/>
                    <a:pt x="48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9"/>
            <p:cNvSpPr/>
            <p:nvPr/>
          </p:nvSpPr>
          <p:spPr>
            <a:xfrm>
              <a:off x="4132300" y="7057150"/>
              <a:ext cx="53375" cy="53400"/>
            </a:xfrm>
            <a:custGeom>
              <a:avLst/>
              <a:gdLst/>
              <a:ahLst/>
              <a:cxnLst/>
              <a:rect l="l" t="t" r="r" b="b"/>
              <a:pathLst>
                <a:path w="2135" h="2136" extrusionOk="0">
                  <a:moveTo>
                    <a:pt x="1067" y="1"/>
                  </a:moveTo>
                  <a:cubicBezTo>
                    <a:pt x="500" y="1"/>
                    <a:pt x="0" y="501"/>
                    <a:pt x="0" y="1068"/>
                  </a:cubicBezTo>
                  <a:cubicBezTo>
                    <a:pt x="0" y="1669"/>
                    <a:pt x="500" y="2136"/>
                    <a:pt x="1067" y="2136"/>
                  </a:cubicBezTo>
                  <a:cubicBezTo>
                    <a:pt x="1668" y="2136"/>
                    <a:pt x="2135" y="1669"/>
                    <a:pt x="2135" y="1068"/>
                  </a:cubicBezTo>
                  <a:cubicBezTo>
                    <a:pt x="2135" y="501"/>
                    <a:pt x="1668" y="1"/>
                    <a:pt x="1067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9"/>
            <p:cNvSpPr/>
            <p:nvPr/>
          </p:nvSpPr>
          <p:spPr>
            <a:xfrm>
              <a:off x="4521725" y="6582175"/>
              <a:ext cx="359450" cy="801900"/>
            </a:xfrm>
            <a:custGeom>
              <a:avLst/>
              <a:gdLst/>
              <a:ahLst/>
              <a:cxnLst/>
              <a:rect l="l" t="t" r="r" b="b"/>
              <a:pathLst>
                <a:path w="14378" h="32076" extrusionOk="0">
                  <a:moveTo>
                    <a:pt x="5248" y="0"/>
                  </a:moveTo>
                  <a:cubicBezTo>
                    <a:pt x="865" y="0"/>
                    <a:pt x="34" y="3757"/>
                    <a:pt x="34" y="3789"/>
                  </a:cubicBezTo>
                  <a:cubicBezTo>
                    <a:pt x="1" y="3922"/>
                    <a:pt x="68" y="4023"/>
                    <a:pt x="168" y="4056"/>
                  </a:cubicBezTo>
                  <a:cubicBezTo>
                    <a:pt x="301" y="4056"/>
                    <a:pt x="401" y="3989"/>
                    <a:pt x="434" y="3889"/>
                  </a:cubicBezTo>
                  <a:cubicBezTo>
                    <a:pt x="466" y="3730"/>
                    <a:pt x="1199" y="432"/>
                    <a:pt x="5196" y="432"/>
                  </a:cubicBezTo>
                  <a:cubicBezTo>
                    <a:pt x="5381" y="432"/>
                    <a:pt x="5573" y="439"/>
                    <a:pt x="5772" y="453"/>
                  </a:cubicBezTo>
                  <a:cubicBezTo>
                    <a:pt x="7439" y="553"/>
                    <a:pt x="7306" y="5524"/>
                    <a:pt x="7206" y="10794"/>
                  </a:cubicBezTo>
                  <a:cubicBezTo>
                    <a:pt x="6972" y="20101"/>
                    <a:pt x="6739" y="31676"/>
                    <a:pt x="14144" y="32076"/>
                  </a:cubicBezTo>
                  <a:cubicBezTo>
                    <a:pt x="14278" y="32076"/>
                    <a:pt x="14344" y="31976"/>
                    <a:pt x="14378" y="31876"/>
                  </a:cubicBezTo>
                  <a:cubicBezTo>
                    <a:pt x="14378" y="31776"/>
                    <a:pt x="14278" y="31676"/>
                    <a:pt x="14178" y="31676"/>
                  </a:cubicBezTo>
                  <a:cubicBezTo>
                    <a:pt x="7139" y="31275"/>
                    <a:pt x="7406" y="19934"/>
                    <a:pt x="7606" y="10794"/>
                  </a:cubicBezTo>
                  <a:cubicBezTo>
                    <a:pt x="7740" y="4856"/>
                    <a:pt x="7840" y="153"/>
                    <a:pt x="5805" y="20"/>
                  </a:cubicBezTo>
                  <a:cubicBezTo>
                    <a:pt x="5613" y="7"/>
                    <a:pt x="5428" y="0"/>
                    <a:pt x="52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9"/>
            <p:cNvSpPr/>
            <p:nvPr/>
          </p:nvSpPr>
          <p:spPr>
            <a:xfrm>
              <a:off x="4647350" y="7141750"/>
              <a:ext cx="345175" cy="296550"/>
            </a:xfrm>
            <a:custGeom>
              <a:avLst/>
              <a:gdLst/>
              <a:ahLst/>
              <a:cxnLst/>
              <a:rect l="l" t="t" r="r" b="b"/>
              <a:pathLst>
                <a:path w="13807" h="11862" extrusionOk="0">
                  <a:moveTo>
                    <a:pt x="7407" y="1"/>
                  </a:moveTo>
                  <a:cubicBezTo>
                    <a:pt x="5754" y="1"/>
                    <a:pt x="5082" y="886"/>
                    <a:pt x="4843" y="1864"/>
                  </a:cubicBezTo>
                  <a:lnTo>
                    <a:pt x="4843" y="1864"/>
                  </a:lnTo>
                  <a:cubicBezTo>
                    <a:pt x="4731" y="1835"/>
                    <a:pt x="4611" y="1809"/>
                    <a:pt x="4483" y="1787"/>
                  </a:cubicBezTo>
                  <a:cubicBezTo>
                    <a:pt x="4285" y="1752"/>
                    <a:pt x="4096" y="1735"/>
                    <a:pt x="3915" y="1735"/>
                  </a:cubicBezTo>
                  <a:cubicBezTo>
                    <a:pt x="664" y="1735"/>
                    <a:pt x="1" y="7149"/>
                    <a:pt x="2181" y="8792"/>
                  </a:cubicBezTo>
                  <a:cubicBezTo>
                    <a:pt x="2756" y="9234"/>
                    <a:pt x="3298" y="9401"/>
                    <a:pt x="3763" y="9401"/>
                  </a:cubicBezTo>
                  <a:cubicBezTo>
                    <a:pt x="3774" y="9401"/>
                    <a:pt x="3785" y="9401"/>
                    <a:pt x="3795" y="9401"/>
                  </a:cubicBezTo>
                  <a:lnTo>
                    <a:pt x="3795" y="9401"/>
                  </a:lnTo>
                  <a:cubicBezTo>
                    <a:pt x="3968" y="10534"/>
                    <a:pt x="4953" y="11861"/>
                    <a:pt x="7118" y="11861"/>
                  </a:cubicBezTo>
                  <a:cubicBezTo>
                    <a:pt x="9789" y="11861"/>
                    <a:pt x="10018" y="10373"/>
                    <a:pt x="9764" y="9097"/>
                  </a:cubicBezTo>
                  <a:lnTo>
                    <a:pt x="9764" y="9097"/>
                  </a:lnTo>
                  <a:cubicBezTo>
                    <a:pt x="9981" y="9153"/>
                    <a:pt x="10232" y="9197"/>
                    <a:pt x="10520" y="9226"/>
                  </a:cubicBezTo>
                  <a:cubicBezTo>
                    <a:pt x="10628" y="9237"/>
                    <a:pt x="10732" y="9242"/>
                    <a:pt x="10832" y="9242"/>
                  </a:cubicBezTo>
                  <a:cubicBezTo>
                    <a:pt x="13806" y="9242"/>
                    <a:pt x="13539" y="4594"/>
                    <a:pt x="12055" y="3755"/>
                  </a:cubicBezTo>
                  <a:cubicBezTo>
                    <a:pt x="11743" y="3579"/>
                    <a:pt x="11400" y="3506"/>
                    <a:pt x="11063" y="3506"/>
                  </a:cubicBezTo>
                  <a:cubicBezTo>
                    <a:pt x="10974" y="3506"/>
                    <a:pt x="10885" y="3511"/>
                    <a:pt x="10798" y="3521"/>
                  </a:cubicBezTo>
                  <a:lnTo>
                    <a:pt x="10798" y="3521"/>
                  </a:lnTo>
                  <a:cubicBezTo>
                    <a:pt x="10896" y="2201"/>
                    <a:pt x="10331" y="479"/>
                    <a:pt x="8552" y="119"/>
                  </a:cubicBezTo>
                  <a:cubicBezTo>
                    <a:pt x="8126" y="38"/>
                    <a:pt x="7746" y="1"/>
                    <a:pt x="7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4721875" y="7192250"/>
              <a:ext cx="217675" cy="181000"/>
            </a:xfrm>
            <a:custGeom>
              <a:avLst/>
              <a:gdLst/>
              <a:ahLst/>
              <a:cxnLst/>
              <a:rect l="l" t="t" r="r" b="b"/>
              <a:pathLst>
                <a:path w="8707" h="7240" extrusionOk="0">
                  <a:moveTo>
                    <a:pt x="3336" y="1402"/>
                  </a:moveTo>
                  <a:cubicBezTo>
                    <a:pt x="3370" y="1535"/>
                    <a:pt x="3370" y="1635"/>
                    <a:pt x="3370" y="1702"/>
                  </a:cubicBezTo>
                  <a:cubicBezTo>
                    <a:pt x="3336" y="1835"/>
                    <a:pt x="3303" y="1902"/>
                    <a:pt x="3303" y="1969"/>
                  </a:cubicBezTo>
                  <a:cubicBezTo>
                    <a:pt x="3270" y="1902"/>
                    <a:pt x="3270" y="1835"/>
                    <a:pt x="3236" y="1702"/>
                  </a:cubicBezTo>
                  <a:cubicBezTo>
                    <a:pt x="3270" y="1669"/>
                    <a:pt x="3303" y="1569"/>
                    <a:pt x="3336" y="1402"/>
                  </a:cubicBezTo>
                  <a:close/>
                  <a:moveTo>
                    <a:pt x="6739" y="2836"/>
                  </a:moveTo>
                  <a:lnTo>
                    <a:pt x="6739" y="2836"/>
                  </a:lnTo>
                  <a:cubicBezTo>
                    <a:pt x="6613" y="3087"/>
                    <a:pt x="6450" y="3263"/>
                    <a:pt x="6291" y="3263"/>
                  </a:cubicBezTo>
                  <a:cubicBezTo>
                    <a:pt x="6239" y="3263"/>
                    <a:pt x="6188" y="3244"/>
                    <a:pt x="6138" y="3203"/>
                  </a:cubicBezTo>
                  <a:cubicBezTo>
                    <a:pt x="6038" y="3136"/>
                    <a:pt x="6005" y="3103"/>
                    <a:pt x="6005" y="3070"/>
                  </a:cubicBezTo>
                  <a:cubicBezTo>
                    <a:pt x="6038" y="3003"/>
                    <a:pt x="6305" y="2870"/>
                    <a:pt x="6739" y="2836"/>
                  </a:cubicBezTo>
                  <a:close/>
                  <a:moveTo>
                    <a:pt x="2502" y="4237"/>
                  </a:moveTo>
                  <a:cubicBezTo>
                    <a:pt x="2602" y="4237"/>
                    <a:pt x="2669" y="4304"/>
                    <a:pt x="2736" y="4371"/>
                  </a:cubicBezTo>
                  <a:cubicBezTo>
                    <a:pt x="2869" y="4571"/>
                    <a:pt x="2903" y="4738"/>
                    <a:pt x="2836" y="4804"/>
                  </a:cubicBezTo>
                  <a:cubicBezTo>
                    <a:pt x="2806" y="4864"/>
                    <a:pt x="2715" y="4897"/>
                    <a:pt x="2594" y="4897"/>
                  </a:cubicBezTo>
                  <a:cubicBezTo>
                    <a:pt x="2446" y="4897"/>
                    <a:pt x="2252" y="4848"/>
                    <a:pt x="2069" y="4738"/>
                  </a:cubicBezTo>
                  <a:cubicBezTo>
                    <a:pt x="2169" y="4437"/>
                    <a:pt x="2369" y="4237"/>
                    <a:pt x="2502" y="4237"/>
                  </a:cubicBezTo>
                  <a:close/>
                  <a:moveTo>
                    <a:pt x="5271" y="4271"/>
                  </a:moveTo>
                  <a:lnTo>
                    <a:pt x="5271" y="4271"/>
                  </a:lnTo>
                  <a:cubicBezTo>
                    <a:pt x="5304" y="4304"/>
                    <a:pt x="5404" y="4404"/>
                    <a:pt x="5471" y="4571"/>
                  </a:cubicBezTo>
                  <a:cubicBezTo>
                    <a:pt x="5605" y="4804"/>
                    <a:pt x="5638" y="5071"/>
                    <a:pt x="5571" y="5371"/>
                  </a:cubicBezTo>
                  <a:cubicBezTo>
                    <a:pt x="5271" y="4871"/>
                    <a:pt x="5238" y="4437"/>
                    <a:pt x="5271" y="4271"/>
                  </a:cubicBezTo>
                  <a:close/>
                  <a:moveTo>
                    <a:pt x="4835" y="408"/>
                  </a:moveTo>
                  <a:cubicBezTo>
                    <a:pt x="5146" y="408"/>
                    <a:pt x="5492" y="483"/>
                    <a:pt x="5871" y="635"/>
                  </a:cubicBezTo>
                  <a:cubicBezTo>
                    <a:pt x="6805" y="1002"/>
                    <a:pt x="7006" y="1802"/>
                    <a:pt x="6872" y="2436"/>
                  </a:cubicBezTo>
                  <a:lnTo>
                    <a:pt x="6805" y="2436"/>
                  </a:lnTo>
                  <a:cubicBezTo>
                    <a:pt x="6305" y="2436"/>
                    <a:pt x="5738" y="2603"/>
                    <a:pt x="5638" y="2970"/>
                  </a:cubicBezTo>
                  <a:cubicBezTo>
                    <a:pt x="5571" y="3070"/>
                    <a:pt x="5571" y="3303"/>
                    <a:pt x="5871" y="3537"/>
                  </a:cubicBezTo>
                  <a:cubicBezTo>
                    <a:pt x="6005" y="3637"/>
                    <a:pt x="6138" y="3670"/>
                    <a:pt x="6272" y="3670"/>
                  </a:cubicBezTo>
                  <a:cubicBezTo>
                    <a:pt x="6639" y="3670"/>
                    <a:pt x="6972" y="3370"/>
                    <a:pt x="7172" y="2870"/>
                  </a:cubicBezTo>
                  <a:cubicBezTo>
                    <a:pt x="7439" y="2936"/>
                    <a:pt x="7806" y="3103"/>
                    <a:pt x="8006" y="3470"/>
                  </a:cubicBezTo>
                  <a:cubicBezTo>
                    <a:pt x="8240" y="3937"/>
                    <a:pt x="8073" y="4938"/>
                    <a:pt x="7639" y="5638"/>
                  </a:cubicBezTo>
                  <a:cubicBezTo>
                    <a:pt x="7473" y="5905"/>
                    <a:pt x="7139" y="6339"/>
                    <a:pt x="6705" y="6339"/>
                  </a:cubicBezTo>
                  <a:cubicBezTo>
                    <a:pt x="6539" y="6339"/>
                    <a:pt x="6338" y="6239"/>
                    <a:pt x="6138" y="6072"/>
                  </a:cubicBezTo>
                  <a:cubicBezTo>
                    <a:pt x="6038" y="5972"/>
                    <a:pt x="5938" y="5905"/>
                    <a:pt x="5871" y="5805"/>
                  </a:cubicBezTo>
                  <a:cubicBezTo>
                    <a:pt x="6072" y="5271"/>
                    <a:pt x="6072" y="4771"/>
                    <a:pt x="5838" y="4371"/>
                  </a:cubicBezTo>
                  <a:cubicBezTo>
                    <a:pt x="5671" y="4037"/>
                    <a:pt x="5471" y="3837"/>
                    <a:pt x="5238" y="3837"/>
                  </a:cubicBezTo>
                  <a:cubicBezTo>
                    <a:pt x="5104" y="3837"/>
                    <a:pt x="4971" y="3937"/>
                    <a:pt x="4904" y="4070"/>
                  </a:cubicBezTo>
                  <a:cubicBezTo>
                    <a:pt x="4737" y="4404"/>
                    <a:pt x="4871" y="5138"/>
                    <a:pt x="5371" y="5838"/>
                  </a:cubicBezTo>
                  <a:cubicBezTo>
                    <a:pt x="5071" y="6339"/>
                    <a:pt x="4504" y="6806"/>
                    <a:pt x="3803" y="6806"/>
                  </a:cubicBezTo>
                  <a:cubicBezTo>
                    <a:pt x="3470" y="6806"/>
                    <a:pt x="3136" y="6706"/>
                    <a:pt x="2803" y="6505"/>
                  </a:cubicBezTo>
                  <a:cubicBezTo>
                    <a:pt x="2269" y="6139"/>
                    <a:pt x="1969" y="5672"/>
                    <a:pt x="1969" y="5171"/>
                  </a:cubicBezTo>
                  <a:lnTo>
                    <a:pt x="1969" y="5171"/>
                  </a:lnTo>
                  <a:cubicBezTo>
                    <a:pt x="2191" y="5276"/>
                    <a:pt x="2402" y="5324"/>
                    <a:pt x="2590" y="5324"/>
                  </a:cubicBezTo>
                  <a:cubicBezTo>
                    <a:pt x="2881" y="5324"/>
                    <a:pt x="3114" y="5207"/>
                    <a:pt x="3236" y="5004"/>
                  </a:cubicBezTo>
                  <a:cubicBezTo>
                    <a:pt x="3336" y="4738"/>
                    <a:pt x="3270" y="4437"/>
                    <a:pt x="3069" y="4137"/>
                  </a:cubicBezTo>
                  <a:cubicBezTo>
                    <a:pt x="2869" y="3904"/>
                    <a:pt x="2669" y="3837"/>
                    <a:pt x="2502" y="3837"/>
                  </a:cubicBezTo>
                  <a:cubicBezTo>
                    <a:pt x="2202" y="3837"/>
                    <a:pt x="1869" y="4104"/>
                    <a:pt x="1702" y="4504"/>
                  </a:cubicBezTo>
                  <a:cubicBezTo>
                    <a:pt x="1535" y="4371"/>
                    <a:pt x="1368" y="4204"/>
                    <a:pt x="1201" y="4004"/>
                  </a:cubicBezTo>
                  <a:cubicBezTo>
                    <a:pt x="634" y="3303"/>
                    <a:pt x="468" y="2469"/>
                    <a:pt x="768" y="1769"/>
                  </a:cubicBezTo>
                  <a:cubicBezTo>
                    <a:pt x="1001" y="1202"/>
                    <a:pt x="1502" y="868"/>
                    <a:pt x="2069" y="835"/>
                  </a:cubicBezTo>
                  <a:cubicBezTo>
                    <a:pt x="2502" y="835"/>
                    <a:pt x="2836" y="901"/>
                    <a:pt x="3069" y="1035"/>
                  </a:cubicBezTo>
                  <a:cubicBezTo>
                    <a:pt x="2903" y="1368"/>
                    <a:pt x="2836" y="1635"/>
                    <a:pt x="2836" y="1635"/>
                  </a:cubicBezTo>
                  <a:cubicBezTo>
                    <a:pt x="2836" y="1669"/>
                    <a:pt x="2836" y="1702"/>
                    <a:pt x="2836" y="1702"/>
                  </a:cubicBezTo>
                  <a:cubicBezTo>
                    <a:pt x="2869" y="2302"/>
                    <a:pt x="3069" y="2436"/>
                    <a:pt x="3270" y="2436"/>
                  </a:cubicBezTo>
                  <a:cubicBezTo>
                    <a:pt x="3436" y="2436"/>
                    <a:pt x="3603" y="2269"/>
                    <a:pt x="3703" y="2036"/>
                  </a:cubicBezTo>
                  <a:cubicBezTo>
                    <a:pt x="3837" y="1735"/>
                    <a:pt x="3837" y="1335"/>
                    <a:pt x="3603" y="1002"/>
                  </a:cubicBezTo>
                  <a:cubicBezTo>
                    <a:pt x="3914" y="608"/>
                    <a:pt x="4327" y="408"/>
                    <a:pt x="4835" y="408"/>
                  </a:cubicBezTo>
                  <a:close/>
                  <a:moveTo>
                    <a:pt x="4804" y="1"/>
                  </a:moveTo>
                  <a:cubicBezTo>
                    <a:pt x="4070" y="1"/>
                    <a:pt x="3603" y="334"/>
                    <a:pt x="3303" y="701"/>
                  </a:cubicBezTo>
                  <a:cubicBezTo>
                    <a:pt x="3041" y="527"/>
                    <a:pt x="2702" y="428"/>
                    <a:pt x="2243" y="428"/>
                  </a:cubicBezTo>
                  <a:cubicBezTo>
                    <a:pt x="2177" y="428"/>
                    <a:pt x="2107" y="430"/>
                    <a:pt x="2035" y="434"/>
                  </a:cubicBezTo>
                  <a:cubicBezTo>
                    <a:pt x="1335" y="468"/>
                    <a:pt x="701" y="901"/>
                    <a:pt x="401" y="1602"/>
                  </a:cubicBezTo>
                  <a:cubicBezTo>
                    <a:pt x="1" y="2469"/>
                    <a:pt x="201" y="3470"/>
                    <a:pt x="901" y="4271"/>
                  </a:cubicBezTo>
                  <a:cubicBezTo>
                    <a:pt x="1135" y="4537"/>
                    <a:pt x="1335" y="4738"/>
                    <a:pt x="1568" y="4904"/>
                  </a:cubicBezTo>
                  <a:cubicBezTo>
                    <a:pt x="1468" y="5638"/>
                    <a:pt x="1835" y="6372"/>
                    <a:pt x="2602" y="6839"/>
                  </a:cubicBezTo>
                  <a:cubicBezTo>
                    <a:pt x="3003" y="7106"/>
                    <a:pt x="3403" y="7239"/>
                    <a:pt x="3803" y="7239"/>
                  </a:cubicBezTo>
                  <a:cubicBezTo>
                    <a:pt x="4537" y="7239"/>
                    <a:pt x="5238" y="6839"/>
                    <a:pt x="5638" y="6172"/>
                  </a:cubicBezTo>
                  <a:cubicBezTo>
                    <a:pt x="5705" y="6239"/>
                    <a:pt x="5771" y="6305"/>
                    <a:pt x="5871" y="6372"/>
                  </a:cubicBezTo>
                  <a:cubicBezTo>
                    <a:pt x="6130" y="6630"/>
                    <a:pt x="6418" y="6754"/>
                    <a:pt x="6707" y="6754"/>
                  </a:cubicBezTo>
                  <a:cubicBezTo>
                    <a:pt x="7165" y="6754"/>
                    <a:pt x="7625" y="6444"/>
                    <a:pt x="7973" y="5872"/>
                  </a:cubicBezTo>
                  <a:cubicBezTo>
                    <a:pt x="8440" y="5138"/>
                    <a:pt x="8707" y="3970"/>
                    <a:pt x="8373" y="3270"/>
                  </a:cubicBezTo>
                  <a:cubicBezTo>
                    <a:pt x="8173" y="2870"/>
                    <a:pt x="7773" y="2603"/>
                    <a:pt x="7272" y="2469"/>
                  </a:cubicBezTo>
                  <a:cubicBezTo>
                    <a:pt x="7439" y="1635"/>
                    <a:pt x="7106" y="668"/>
                    <a:pt x="6038" y="268"/>
                  </a:cubicBezTo>
                  <a:cubicBezTo>
                    <a:pt x="5605" y="68"/>
                    <a:pt x="5171" y="1"/>
                    <a:pt x="48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4796925" y="7244800"/>
              <a:ext cx="52575" cy="52550"/>
            </a:xfrm>
            <a:custGeom>
              <a:avLst/>
              <a:gdLst/>
              <a:ahLst/>
              <a:cxnLst/>
              <a:rect l="l" t="t" r="r" b="b"/>
              <a:pathLst>
                <a:path w="2103" h="2102" extrusionOk="0">
                  <a:moveTo>
                    <a:pt x="1068" y="0"/>
                  </a:moveTo>
                  <a:cubicBezTo>
                    <a:pt x="468" y="0"/>
                    <a:pt x="1" y="467"/>
                    <a:pt x="1" y="1068"/>
                  </a:cubicBezTo>
                  <a:cubicBezTo>
                    <a:pt x="1" y="1635"/>
                    <a:pt x="468" y="2102"/>
                    <a:pt x="1068" y="2102"/>
                  </a:cubicBezTo>
                  <a:cubicBezTo>
                    <a:pt x="1635" y="2102"/>
                    <a:pt x="2102" y="1635"/>
                    <a:pt x="2102" y="1068"/>
                  </a:cubicBezTo>
                  <a:cubicBezTo>
                    <a:pt x="2102" y="467"/>
                    <a:pt x="1635" y="0"/>
                    <a:pt x="1068" y="0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4583975" y="6559675"/>
              <a:ext cx="345150" cy="296525"/>
            </a:xfrm>
            <a:custGeom>
              <a:avLst/>
              <a:gdLst/>
              <a:ahLst/>
              <a:cxnLst/>
              <a:rect l="l" t="t" r="r" b="b"/>
              <a:pathLst>
                <a:path w="13806" h="11861" extrusionOk="0">
                  <a:moveTo>
                    <a:pt x="7407" y="1"/>
                  </a:moveTo>
                  <a:cubicBezTo>
                    <a:pt x="5754" y="1"/>
                    <a:pt x="5082" y="886"/>
                    <a:pt x="4843" y="1864"/>
                  </a:cubicBezTo>
                  <a:lnTo>
                    <a:pt x="4843" y="1864"/>
                  </a:lnTo>
                  <a:cubicBezTo>
                    <a:pt x="4731" y="1834"/>
                    <a:pt x="4610" y="1809"/>
                    <a:pt x="4482" y="1787"/>
                  </a:cubicBezTo>
                  <a:cubicBezTo>
                    <a:pt x="4285" y="1752"/>
                    <a:pt x="4096" y="1735"/>
                    <a:pt x="3915" y="1735"/>
                  </a:cubicBezTo>
                  <a:cubicBezTo>
                    <a:pt x="664" y="1735"/>
                    <a:pt x="1" y="7149"/>
                    <a:pt x="2181" y="8792"/>
                  </a:cubicBezTo>
                  <a:cubicBezTo>
                    <a:pt x="2756" y="9234"/>
                    <a:pt x="3298" y="9401"/>
                    <a:pt x="3764" y="9401"/>
                  </a:cubicBezTo>
                  <a:cubicBezTo>
                    <a:pt x="3776" y="9401"/>
                    <a:pt x="3789" y="9401"/>
                    <a:pt x="3801" y="9400"/>
                  </a:cubicBezTo>
                  <a:lnTo>
                    <a:pt x="3801" y="9400"/>
                  </a:lnTo>
                  <a:cubicBezTo>
                    <a:pt x="3968" y="10533"/>
                    <a:pt x="4953" y="11861"/>
                    <a:pt x="7118" y="11861"/>
                  </a:cubicBezTo>
                  <a:cubicBezTo>
                    <a:pt x="9789" y="11861"/>
                    <a:pt x="10018" y="10372"/>
                    <a:pt x="9764" y="9097"/>
                  </a:cubicBezTo>
                  <a:lnTo>
                    <a:pt x="9764" y="9097"/>
                  </a:lnTo>
                  <a:cubicBezTo>
                    <a:pt x="9981" y="9152"/>
                    <a:pt x="10231" y="9196"/>
                    <a:pt x="10520" y="9226"/>
                  </a:cubicBezTo>
                  <a:cubicBezTo>
                    <a:pt x="10628" y="9236"/>
                    <a:pt x="10732" y="9242"/>
                    <a:pt x="10832" y="9242"/>
                  </a:cubicBezTo>
                  <a:cubicBezTo>
                    <a:pt x="13806" y="9242"/>
                    <a:pt x="13539" y="4594"/>
                    <a:pt x="12055" y="3755"/>
                  </a:cubicBezTo>
                  <a:cubicBezTo>
                    <a:pt x="11739" y="3570"/>
                    <a:pt x="11390" y="3493"/>
                    <a:pt x="11049" y="3493"/>
                  </a:cubicBezTo>
                  <a:cubicBezTo>
                    <a:pt x="10965" y="3493"/>
                    <a:pt x="10881" y="3498"/>
                    <a:pt x="10798" y="3506"/>
                  </a:cubicBezTo>
                  <a:lnTo>
                    <a:pt x="10798" y="3506"/>
                  </a:lnTo>
                  <a:cubicBezTo>
                    <a:pt x="10892" y="2188"/>
                    <a:pt x="10324" y="477"/>
                    <a:pt x="8552" y="119"/>
                  </a:cubicBezTo>
                  <a:cubicBezTo>
                    <a:pt x="8126" y="38"/>
                    <a:pt x="7746" y="1"/>
                    <a:pt x="7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4658500" y="6610175"/>
              <a:ext cx="217675" cy="180975"/>
            </a:xfrm>
            <a:custGeom>
              <a:avLst/>
              <a:gdLst/>
              <a:ahLst/>
              <a:cxnLst/>
              <a:rect l="l" t="t" r="r" b="b"/>
              <a:pathLst>
                <a:path w="8707" h="7239" extrusionOk="0">
                  <a:moveTo>
                    <a:pt x="3336" y="1401"/>
                  </a:moveTo>
                  <a:cubicBezTo>
                    <a:pt x="3369" y="1535"/>
                    <a:pt x="3369" y="1635"/>
                    <a:pt x="3369" y="1702"/>
                  </a:cubicBezTo>
                  <a:cubicBezTo>
                    <a:pt x="3336" y="1835"/>
                    <a:pt x="3303" y="1902"/>
                    <a:pt x="3303" y="1969"/>
                  </a:cubicBezTo>
                  <a:cubicBezTo>
                    <a:pt x="3269" y="1902"/>
                    <a:pt x="3269" y="1835"/>
                    <a:pt x="3236" y="1702"/>
                  </a:cubicBezTo>
                  <a:cubicBezTo>
                    <a:pt x="3269" y="1668"/>
                    <a:pt x="3303" y="1568"/>
                    <a:pt x="3336" y="1401"/>
                  </a:cubicBezTo>
                  <a:close/>
                  <a:moveTo>
                    <a:pt x="6739" y="2836"/>
                  </a:moveTo>
                  <a:lnTo>
                    <a:pt x="6739" y="2836"/>
                  </a:lnTo>
                  <a:cubicBezTo>
                    <a:pt x="6613" y="3087"/>
                    <a:pt x="6449" y="3263"/>
                    <a:pt x="6291" y="3263"/>
                  </a:cubicBezTo>
                  <a:cubicBezTo>
                    <a:pt x="6239" y="3263"/>
                    <a:pt x="6187" y="3244"/>
                    <a:pt x="6138" y="3203"/>
                  </a:cubicBezTo>
                  <a:cubicBezTo>
                    <a:pt x="6038" y="3136"/>
                    <a:pt x="6005" y="3103"/>
                    <a:pt x="6005" y="3069"/>
                  </a:cubicBezTo>
                  <a:cubicBezTo>
                    <a:pt x="6038" y="3003"/>
                    <a:pt x="6305" y="2869"/>
                    <a:pt x="6739" y="2836"/>
                  </a:cubicBezTo>
                  <a:close/>
                  <a:moveTo>
                    <a:pt x="2536" y="4237"/>
                  </a:moveTo>
                  <a:cubicBezTo>
                    <a:pt x="2602" y="4237"/>
                    <a:pt x="2669" y="4304"/>
                    <a:pt x="2736" y="4370"/>
                  </a:cubicBezTo>
                  <a:cubicBezTo>
                    <a:pt x="2869" y="4570"/>
                    <a:pt x="2902" y="4737"/>
                    <a:pt x="2869" y="4804"/>
                  </a:cubicBezTo>
                  <a:cubicBezTo>
                    <a:pt x="2824" y="4864"/>
                    <a:pt x="2725" y="4897"/>
                    <a:pt x="2600" y="4897"/>
                  </a:cubicBezTo>
                  <a:cubicBezTo>
                    <a:pt x="2446" y="4897"/>
                    <a:pt x="2252" y="4847"/>
                    <a:pt x="2069" y="4737"/>
                  </a:cubicBezTo>
                  <a:cubicBezTo>
                    <a:pt x="2169" y="4437"/>
                    <a:pt x="2369" y="4237"/>
                    <a:pt x="2536" y="4237"/>
                  </a:cubicBezTo>
                  <a:close/>
                  <a:moveTo>
                    <a:pt x="5271" y="4270"/>
                  </a:moveTo>
                  <a:lnTo>
                    <a:pt x="5271" y="4270"/>
                  </a:lnTo>
                  <a:cubicBezTo>
                    <a:pt x="5304" y="4304"/>
                    <a:pt x="5404" y="4404"/>
                    <a:pt x="5471" y="4570"/>
                  </a:cubicBezTo>
                  <a:cubicBezTo>
                    <a:pt x="5604" y="4804"/>
                    <a:pt x="5638" y="5071"/>
                    <a:pt x="5571" y="5371"/>
                  </a:cubicBezTo>
                  <a:cubicBezTo>
                    <a:pt x="5271" y="4871"/>
                    <a:pt x="5237" y="4437"/>
                    <a:pt x="5271" y="4270"/>
                  </a:cubicBezTo>
                  <a:close/>
                  <a:moveTo>
                    <a:pt x="4835" y="407"/>
                  </a:moveTo>
                  <a:cubicBezTo>
                    <a:pt x="5145" y="407"/>
                    <a:pt x="5491" y="482"/>
                    <a:pt x="5871" y="634"/>
                  </a:cubicBezTo>
                  <a:cubicBezTo>
                    <a:pt x="6805" y="1001"/>
                    <a:pt x="7005" y="1802"/>
                    <a:pt x="6872" y="2436"/>
                  </a:cubicBezTo>
                  <a:cubicBezTo>
                    <a:pt x="6830" y="2433"/>
                    <a:pt x="6788" y="2431"/>
                    <a:pt x="6745" y="2431"/>
                  </a:cubicBezTo>
                  <a:cubicBezTo>
                    <a:pt x="6270" y="2431"/>
                    <a:pt x="5730" y="2600"/>
                    <a:pt x="5638" y="2936"/>
                  </a:cubicBezTo>
                  <a:cubicBezTo>
                    <a:pt x="5571" y="3069"/>
                    <a:pt x="5571" y="3303"/>
                    <a:pt x="5871" y="3536"/>
                  </a:cubicBezTo>
                  <a:cubicBezTo>
                    <a:pt x="6005" y="3636"/>
                    <a:pt x="6138" y="3670"/>
                    <a:pt x="6272" y="3670"/>
                  </a:cubicBezTo>
                  <a:cubicBezTo>
                    <a:pt x="6638" y="3670"/>
                    <a:pt x="6972" y="3370"/>
                    <a:pt x="7172" y="2869"/>
                  </a:cubicBezTo>
                  <a:cubicBezTo>
                    <a:pt x="7439" y="2936"/>
                    <a:pt x="7806" y="3103"/>
                    <a:pt x="8006" y="3470"/>
                  </a:cubicBezTo>
                  <a:cubicBezTo>
                    <a:pt x="8240" y="3937"/>
                    <a:pt x="8073" y="4937"/>
                    <a:pt x="7639" y="5638"/>
                  </a:cubicBezTo>
                  <a:cubicBezTo>
                    <a:pt x="7472" y="5905"/>
                    <a:pt x="7139" y="6338"/>
                    <a:pt x="6705" y="6338"/>
                  </a:cubicBezTo>
                  <a:cubicBezTo>
                    <a:pt x="6538" y="6338"/>
                    <a:pt x="6338" y="6238"/>
                    <a:pt x="6138" y="6071"/>
                  </a:cubicBezTo>
                  <a:cubicBezTo>
                    <a:pt x="6038" y="5971"/>
                    <a:pt x="5938" y="5905"/>
                    <a:pt x="5871" y="5805"/>
                  </a:cubicBezTo>
                  <a:cubicBezTo>
                    <a:pt x="6071" y="5271"/>
                    <a:pt x="6071" y="4771"/>
                    <a:pt x="5838" y="4370"/>
                  </a:cubicBezTo>
                  <a:cubicBezTo>
                    <a:pt x="5671" y="4037"/>
                    <a:pt x="5471" y="3837"/>
                    <a:pt x="5237" y="3837"/>
                  </a:cubicBezTo>
                  <a:cubicBezTo>
                    <a:pt x="5104" y="3837"/>
                    <a:pt x="4971" y="3937"/>
                    <a:pt x="4904" y="4070"/>
                  </a:cubicBezTo>
                  <a:cubicBezTo>
                    <a:pt x="4737" y="4404"/>
                    <a:pt x="4871" y="5137"/>
                    <a:pt x="5371" y="5838"/>
                  </a:cubicBezTo>
                  <a:cubicBezTo>
                    <a:pt x="5104" y="6338"/>
                    <a:pt x="4504" y="6805"/>
                    <a:pt x="3803" y="6805"/>
                  </a:cubicBezTo>
                  <a:cubicBezTo>
                    <a:pt x="3470" y="6805"/>
                    <a:pt x="3136" y="6705"/>
                    <a:pt x="2836" y="6505"/>
                  </a:cubicBezTo>
                  <a:cubicBezTo>
                    <a:pt x="2269" y="6138"/>
                    <a:pt x="1968" y="5671"/>
                    <a:pt x="1968" y="5171"/>
                  </a:cubicBezTo>
                  <a:lnTo>
                    <a:pt x="1968" y="5171"/>
                  </a:lnTo>
                  <a:cubicBezTo>
                    <a:pt x="2189" y="5262"/>
                    <a:pt x="2399" y="5307"/>
                    <a:pt x="2586" y="5307"/>
                  </a:cubicBezTo>
                  <a:cubicBezTo>
                    <a:pt x="2879" y="5307"/>
                    <a:pt x="3114" y="5195"/>
                    <a:pt x="3236" y="4971"/>
                  </a:cubicBezTo>
                  <a:cubicBezTo>
                    <a:pt x="3336" y="4737"/>
                    <a:pt x="3269" y="4437"/>
                    <a:pt x="3069" y="4137"/>
                  </a:cubicBezTo>
                  <a:cubicBezTo>
                    <a:pt x="2869" y="3870"/>
                    <a:pt x="2669" y="3837"/>
                    <a:pt x="2502" y="3837"/>
                  </a:cubicBezTo>
                  <a:cubicBezTo>
                    <a:pt x="2202" y="3837"/>
                    <a:pt x="1868" y="4103"/>
                    <a:pt x="1702" y="4470"/>
                  </a:cubicBezTo>
                  <a:cubicBezTo>
                    <a:pt x="1535" y="4337"/>
                    <a:pt x="1368" y="4203"/>
                    <a:pt x="1235" y="4003"/>
                  </a:cubicBezTo>
                  <a:cubicBezTo>
                    <a:pt x="634" y="3303"/>
                    <a:pt x="467" y="2469"/>
                    <a:pt x="768" y="1768"/>
                  </a:cubicBezTo>
                  <a:cubicBezTo>
                    <a:pt x="1001" y="1201"/>
                    <a:pt x="1501" y="868"/>
                    <a:pt x="2069" y="834"/>
                  </a:cubicBezTo>
                  <a:cubicBezTo>
                    <a:pt x="2502" y="834"/>
                    <a:pt x="2836" y="901"/>
                    <a:pt x="3069" y="1035"/>
                  </a:cubicBezTo>
                  <a:cubicBezTo>
                    <a:pt x="2902" y="1368"/>
                    <a:pt x="2836" y="1635"/>
                    <a:pt x="2836" y="1635"/>
                  </a:cubicBezTo>
                  <a:cubicBezTo>
                    <a:pt x="2836" y="1668"/>
                    <a:pt x="2836" y="1702"/>
                    <a:pt x="2836" y="1702"/>
                  </a:cubicBezTo>
                  <a:cubicBezTo>
                    <a:pt x="2869" y="2302"/>
                    <a:pt x="3103" y="2402"/>
                    <a:pt x="3269" y="2402"/>
                  </a:cubicBezTo>
                  <a:cubicBezTo>
                    <a:pt x="3436" y="2402"/>
                    <a:pt x="3603" y="2269"/>
                    <a:pt x="3703" y="2035"/>
                  </a:cubicBezTo>
                  <a:cubicBezTo>
                    <a:pt x="3836" y="1735"/>
                    <a:pt x="3836" y="1335"/>
                    <a:pt x="3603" y="1001"/>
                  </a:cubicBezTo>
                  <a:cubicBezTo>
                    <a:pt x="3913" y="608"/>
                    <a:pt x="4327" y="407"/>
                    <a:pt x="4835" y="407"/>
                  </a:cubicBezTo>
                  <a:close/>
                  <a:moveTo>
                    <a:pt x="4804" y="0"/>
                  </a:moveTo>
                  <a:cubicBezTo>
                    <a:pt x="4070" y="0"/>
                    <a:pt x="3603" y="334"/>
                    <a:pt x="3303" y="701"/>
                  </a:cubicBezTo>
                  <a:cubicBezTo>
                    <a:pt x="3041" y="526"/>
                    <a:pt x="2677" y="428"/>
                    <a:pt x="2234" y="428"/>
                  </a:cubicBezTo>
                  <a:cubicBezTo>
                    <a:pt x="2169" y="428"/>
                    <a:pt x="2103" y="430"/>
                    <a:pt x="2035" y="434"/>
                  </a:cubicBezTo>
                  <a:cubicBezTo>
                    <a:pt x="1335" y="467"/>
                    <a:pt x="701" y="901"/>
                    <a:pt x="401" y="1602"/>
                  </a:cubicBezTo>
                  <a:cubicBezTo>
                    <a:pt x="0" y="2469"/>
                    <a:pt x="201" y="3470"/>
                    <a:pt x="901" y="4270"/>
                  </a:cubicBezTo>
                  <a:cubicBezTo>
                    <a:pt x="1135" y="4537"/>
                    <a:pt x="1335" y="4737"/>
                    <a:pt x="1568" y="4904"/>
                  </a:cubicBezTo>
                  <a:cubicBezTo>
                    <a:pt x="1468" y="5638"/>
                    <a:pt x="1835" y="6372"/>
                    <a:pt x="2602" y="6839"/>
                  </a:cubicBezTo>
                  <a:cubicBezTo>
                    <a:pt x="3003" y="7106"/>
                    <a:pt x="3403" y="7239"/>
                    <a:pt x="3803" y="7239"/>
                  </a:cubicBezTo>
                  <a:cubicBezTo>
                    <a:pt x="4537" y="7239"/>
                    <a:pt x="5237" y="6839"/>
                    <a:pt x="5671" y="6172"/>
                  </a:cubicBezTo>
                  <a:cubicBezTo>
                    <a:pt x="5704" y="6238"/>
                    <a:pt x="5805" y="6305"/>
                    <a:pt x="5871" y="6372"/>
                  </a:cubicBezTo>
                  <a:cubicBezTo>
                    <a:pt x="6138" y="6639"/>
                    <a:pt x="6405" y="6772"/>
                    <a:pt x="6705" y="6772"/>
                  </a:cubicBezTo>
                  <a:cubicBezTo>
                    <a:pt x="7172" y="6772"/>
                    <a:pt x="7639" y="6438"/>
                    <a:pt x="7973" y="5871"/>
                  </a:cubicBezTo>
                  <a:cubicBezTo>
                    <a:pt x="8440" y="5137"/>
                    <a:pt x="8707" y="3970"/>
                    <a:pt x="8373" y="3269"/>
                  </a:cubicBezTo>
                  <a:cubicBezTo>
                    <a:pt x="8173" y="2869"/>
                    <a:pt x="7806" y="2602"/>
                    <a:pt x="7272" y="2469"/>
                  </a:cubicBezTo>
                  <a:cubicBezTo>
                    <a:pt x="7439" y="1635"/>
                    <a:pt x="7139" y="668"/>
                    <a:pt x="6038" y="267"/>
                  </a:cubicBezTo>
                  <a:cubicBezTo>
                    <a:pt x="5604" y="67"/>
                    <a:pt x="5171" y="0"/>
                    <a:pt x="48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9"/>
            <p:cNvSpPr/>
            <p:nvPr/>
          </p:nvSpPr>
          <p:spPr>
            <a:xfrm>
              <a:off x="4733550" y="6662700"/>
              <a:ext cx="53400" cy="52575"/>
            </a:xfrm>
            <a:custGeom>
              <a:avLst/>
              <a:gdLst/>
              <a:ahLst/>
              <a:cxnLst/>
              <a:rect l="l" t="t" r="r" b="b"/>
              <a:pathLst>
                <a:path w="2136" h="2103" extrusionOk="0">
                  <a:moveTo>
                    <a:pt x="1068" y="1"/>
                  </a:moveTo>
                  <a:cubicBezTo>
                    <a:pt x="468" y="1"/>
                    <a:pt x="1" y="468"/>
                    <a:pt x="1" y="1068"/>
                  </a:cubicBezTo>
                  <a:cubicBezTo>
                    <a:pt x="1" y="1635"/>
                    <a:pt x="468" y="2102"/>
                    <a:pt x="1068" y="2102"/>
                  </a:cubicBezTo>
                  <a:cubicBezTo>
                    <a:pt x="1635" y="2102"/>
                    <a:pt x="2135" y="1635"/>
                    <a:pt x="2135" y="1068"/>
                  </a:cubicBezTo>
                  <a:cubicBezTo>
                    <a:pt x="2135" y="468"/>
                    <a:pt x="1635" y="1"/>
                    <a:pt x="1068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9"/>
            <p:cNvSpPr/>
            <p:nvPr/>
          </p:nvSpPr>
          <p:spPr>
            <a:xfrm>
              <a:off x="4377475" y="6646825"/>
              <a:ext cx="130950" cy="412850"/>
            </a:xfrm>
            <a:custGeom>
              <a:avLst/>
              <a:gdLst/>
              <a:ahLst/>
              <a:cxnLst/>
              <a:rect l="l" t="t" r="r" b="b"/>
              <a:pathLst>
                <a:path w="5238" h="16514" extrusionOk="0">
                  <a:moveTo>
                    <a:pt x="2283" y="1"/>
                  </a:moveTo>
                  <a:cubicBezTo>
                    <a:pt x="2243" y="1"/>
                    <a:pt x="2204" y="12"/>
                    <a:pt x="2168" y="36"/>
                  </a:cubicBezTo>
                  <a:cubicBezTo>
                    <a:pt x="0" y="1403"/>
                    <a:pt x="1401" y="4038"/>
                    <a:pt x="2735" y="6607"/>
                  </a:cubicBezTo>
                  <a:cubicBezTo>
                    <a:pt x="3769" y="8508"/>
                    <a:pt x="4803" y="10476"/>
                    <a:pt x="4570" y="12044"/>
                  </a:cubicBezTo>
                  <a:cubicBezTo>
                    <a:pt x="4003" y="15647"/>
                    <a:pt x="1901" y="16080"/>
                    <a:pt x="1801" y="16114"/>
                  </a:cubicBezTo>
                  <a:cubicBezTo>
                    <a:pt x="1701" y="16114"/>
                    <a:pt x="1601" y="16247"/>
                    <a:pt x="1635" y="16347"/>
                  </a:cubicBezTo>
                  <a:cubicBezTo>
                    <a:pt x="1668" y="16447"/>
                    <a:pt x="1735" y="16514"/>
                    <a:pt x="1835" y="16514"/>
                  </a:cubicBezTo>
                  <a:lnTo>
                    <a:pt x="1868" y="16514"/>
                  </a:lnTo>
                  <a:cubicBezTo>
                    <a:pt x="1968" y="16514"/>
                    <a:pt x="4370" y="16014"/>
                    <a:pt x="4970" y="12111"/>
                  </a:cubicBezTo>
                  <a:cubicBezTo>
                    <a:pt x="5237" y="10410"/>
                    <a:pt x="4170" y="8375"/>
                    <a:pt x="3136" y="6407"/>
                  </a:cubicBezTo>
                  <a:cubicBezTo>
                    <a:pt x="1801" y="3905"/>
                    <a:pt x="534" y="1537"/>
                    <a:pt x="2402" y="402"/>
                  </a:cubicBezTo>
                  <a:cubicBezTo>
                    <a:pt x="2468" y="336"/>
                    <a:pt x="2502" y="202"/>
                    <a:pt x="2468" y="102"/>
                  </a:cubicBezTo>
                  <a:cubicBezTo>
                    <a:pt x="2425" y="38"/>
                    <a:pt x="2354" y="1"/>
                    <a:pt x="22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9"/>
            <p:cNvSpPr/>
            <p:nvPr/>
          </p:nvSpPr>
          <p:spPr>
            <a:xfrm>
              <a:off x="4236225" y="6450425"/>
              <a:ext cx="345150" cy="296550"/>
            </a:xfrm>
            <a:custGeom>
              <a:avLst/>
              <a:gdLst/>
              <a:ahLst/>
              <a:cxnLst/>
              <a:rect l="l" t="t" r="r" b="b"/>
              <a:pathLst>
                <a:path w="13806" h="11862" extrusionOk="0">
                  <a:moveTo>
                    <a:pt x="7414" y="1"/>
                  </a:moveTo>
                  <a:cubicBezTo>
                    <a:pt x="5769" y="1"/>
                    <a:pt x="5104" y="890"/>
                    <a:pt x="4871" y="1871"/>
                  </a:cubicBezTo>
                  <a:lnTo>
                    <a:pt x="4871" y="1871"/>
                  </a:lnTo>
                  <a:cubicBezTo>
                    <a:pt x="4750" y="1839"/>
                    <a:pt x="4621" y="1811"/>
                    <a:pt x="4483" y="1787"/>
                  </a:cubicBezTo>
                  <a:cubicBezTo>
                    <a:pt x="4287" y="1752"/>
                    <a:pt x="4099" y="1735"/>
                    <a:pt x="3920" y="1735"/>
                  </a:cubicBezTo>
                  <a:cubicBezTo>
                    <a:pt x="694" y="1735"/>
                    <a:pt x="1" y="7149"/>
                    <a:pt x="2181" y="8792"/>
                  </a:cubicBezTo>
                  <a:cubicBezTo>
                    <a:pt x="2756" y="9234"/>
                    <a:pt x="3298" y="9401"/>
                    <a:pt x="3764" y="9401"/>
                  </a:cubicBezTo>
                  <a:cubicBezTo>
                    <a:pt x="3781" y="9401"/>
                    <a:pt x="3798" y="9401"/>
                    <a:pt x="3815" y="9400"/>
                  </a:cubicBezTo>
                  <a:lnTo>
                    <a:pt x="3815" y="9400"/>
                  </a:lnTo>
                  <a:cubicBezTo>
                    <a:pt x="3978" y="10533"/>
                    <a:pt x="4953" y="11861"/>
                    <a:pt x="7118" y="11861"/>
                  </a:cubicBezTo>
                  <a:cubicBezTo>
                    <a:pt x="9813" y="11861"/>
                    <a:pt x="10032" y="10372"/>
                    <a:pt x="9770" y="9097"/>
                  </a:cubicBezTo>
                  <a:lnTo>
                    <a:pt x="9770" y="9097"/>
                  </a:lnTo>
                  <a:cubicBezTo>
                    <a:pt x="9985" y="9152"/>
                    <a:pt x="10234" y="9197"/>
                    <a:pt x="10520" y="9226"/>
                  </a:cubicBezTo>
                  <a:cubicBezTo>
                    <a:pt x="10628" y="9237"/>
                    <a:pt x="10732" y="9242"/>
                    <a:pt x="10832" y="9242"/>
                  </a:cubicBezTo>
                  <a:cubicBezTo>
                    <a:pt x="13806" y="9242"/>
                    <a:pt x="13539" y="4594"/>
                    <a:pt x="12055" y="3755"/>
                  </a:cubicBezTo>
                  <a:cubicBezTo>
                    <a:pt x="11739" y="3570"/>
                    <a:pt x="11390" y="3493"/>
                    <a:pt x="11049" y="3493"/>
                  </a:cubicBezTo>
                  <a:cubicBezTo>
                    <a:pt x="10969" y="3493"/>
                    <a:pt x="10891" y="3497"/>
                    <a:pt x="10813" y="3505"/>
                  </a:cubicBezTo>
                  <a:lnTo>
                    <a:pt x="10813" y="3505"/>
                  </a:lnTo>
                  <a:cubicBezTo>
                    <a:pt x="10903" y="2187"/>
                    <a:pt x="10323" y="477"/>
                    <a:pt x="8552" y="119"/>
                  </a:cubicBezTo>
                  <a:cubicBezTo>
                    <a:pt x="8129" y="38"/>
                    <a:pt x="7751" y="1"/>
                    <a:pt x="7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9"/>
            <p:cNvSpPr/>
            <p:nvPr/>
          </p:nvSpPr>
          <p:spPr>
            <a:xfrm>
              <a:off x="4311575" y="6500925"/>
              <a:ext cx="217700" cy="181000"/>
            </a:xfrm>
            <a:custGeom>
              <a:avLst/>
              <a:gdLst/>
              <a:ahLst/>
              <a:cxnLst/>
              <a:rect l="l" t="t" r="r" b="b"/>
              <a:pathLst>
                <a:path w="8708" h="7240" extrusionOk="0">
                  <a:moveTo>
                    <a:pt x="3337" y="1402"/>
                  </a:moveTo>
                  <a:cubicBezTo>
                    <a:pt x="3370" y="1535"/>
                    <a:pt x="3370" y="1635"/>
                    <a:pt x="3337" y="1702"/>
                  </a:cubicBezTo>
                  <a:cubicBezTo>
                    <a:pt x="3337" y="1835"/>
                    <a:pt x="3303" y="1902"/>
                    <a:pt x="3270" y="1969"/>
                  </a:cubicBezTo>
                  <a:cubicBezTo>
                    <a:pt x="3270" y="1902"/>
                    <a:pt x="3236" y="1835"/>
                    <a:pt x="3236" y="1702"/>
                  </a:cubicBezTo>
                  <a:cubicBezTo>
                    <a:pt x="3236" y="1669"/>
                    <a:pt x="3270" y="1568"/>
                    <a:pt x="3337" y="1402"/>
                  </a:cubicBezTo>
                  <a:close/>
                  <a:moveTo>
                    <a:pt x="6706" y="2836"/>
                  </a:moveTo>
                  <a:cubicBezTo>
                    <a:pt x="6580" y="3087"/>
                    <a:pt x="6416" y="3263"/>
                    <a:pt x="6258" y="3263"/>
                  </a:cubicBezTo>
                  <a:cubicBezTo>
                    <a:pt x="6206" y="3263"/>
                    <a:pt x="6155" y="3244"/>
                    <a:pt x="6105" y="3203"/>
                  </a:cubicBezTo>
                  <a:cubicBezTo>
                    <a:pt x="6005" y="3136"/>
                    <a:pt x="6005" y="3103"/>
                    <a:pt x="6005" y="3070"/>
                  </a:cubicBezTo>
                  <a:cubicBezTo>
                    <a:pt x="6038" y="3003"/>
                    <a:pt x="6305" y="2869"/>
                    <a:pt x="6706" y="2836"/>
                  </a:cubicBezTo>
                  <a:close/>
                  <a:moveTo>
                    <a:pt x="2503" y="4237"/>
                  </a:moveTo>
                  <a:cubicBezTo>
                    <a:pt x="2569" y="4237"/>
                    <a:pt x="2636" y="4304"/>
                    <a:pt x="2703" y="4370"/>
                  </a:cubicBezTo>
                  <a:cubicBezTo>
                    <a:pt x="2870" y="4571"/>
                    <a:pt x="2870" y="4737"/>
                    <a:pt x="2836" y="4804"/>
                  </a:cubicBezTo>
                  <a:cubicBezTo>
                    <a:pt x="2806" y="4864"/>
                    <a:pt x="2716" y="4897"/>
                    <a:pt x="2592" y="4897"/>
                  </a:cubicBezTo>
                  <a:cubicBezTo>
                    <a:pt x="2440" y="4897"/>
                    <a:pt x="2238" y="4848"/>
                    <a:pt x="2036" y="4737"/>
                  </a:cubicBezTo>
                  <a:cubicBezTo>
                    <a:pt x="2136" y="4437"/>
                    <a:pt x="2336" y="4237"/>
                    <a:pt x="2503" y="4237"/>
                  </a:cubicBezTo>
                  <a:close/>
                  <a:moveTo>
                    <a:pt x="5271" y="4270"/>
                  </a:moveTo>
                  <a:lnTo>
                    <a:pt x="5271" y="4270"/>
                  </a:lnTo>
                  <a:cubicBezTo>
                    <a:pt x="5305" y="4304"/>
                    <a:pt x="5371" y="4404"/>
                    <a:pt x="5471" y="4571"/>
                  </a:cubicBezTo>
                  <a:cubicBezTo>
                    <a:pt x="5605" y="4804"/>
                    <a:pt x="5605" y="5071"/>
                    <a:pt x="5538" y="5371"/>
                  </a:cubicBezTo>
                  <a:cubicBezTo>
                    <a:pt x="5238" y="4871"/>
                    <a:pt x="5205" y="4437"/>
                    <a:pt x="5271" y="4270"/>
                  </a:cubicBezTo>
                  <a:close/>
                  <a:moveTo>
                    <a:pt x="4824" y="407"/>
                  </a:moveTo>
                  <a:cubicBezTo>
                    <a:pt x="5141" y="407"/>
                    <a:pt x="5492" y="483"/>
                    <a:pt x="5872" y="634"/>
                  </a:cubicBezTo>
                  <a:cubicBezTo>
                    <a:pt x="6806" y="1001"/>
                    <a:pt x="6972" y="1802"/>
                    <a:pt x="6839" y="2436"/>
                  </a:cubicBezTo>
                  <a:cubicBezTo>
                    <a:pt x="6797" y="2433"/>
                    <a:pt x="6755" y="2432"/>
                    <a:pt x="6712" y="2432"/>
                  </a:cubicBezTo>
                  <a:cubicBezTo>
                    <a:pt x="6242" y="2432"/>
                    <a:pt x="5727" y="2600"/>
                    <a:pt x="5605" y="2936"/>
                  </a:cubicBezTo>
                  <a:cubicBezTo>
                    <a:pt x="5571" y="3070"/>
                    <a:pt x="5538" y="3303"/>
                    <a:pt x="5872" y="3537"/>
                  </a:cubicBezTo>
                  <a:cubicBezTo>
                    <a:pt x="5972" y="3637"/>
                    <a:pt x="6105" y="3670"/>
                    <a:pt x="6272" y="3670"/>
                  </a:cubicBezTo>
                  <a:cubicBezTo>
                    <a:pt x="6606" y="3670"/>
                    <a:pt x="6972" y="3370"/>
                    <a:pt x="7139" y="2869"/>
                  </a:cubicBezTo>
                  <a:cubicBezTo>
                    <a:pt x="7439" y="2936"/>
                    <a:pt x="7806" y="3103"/>
                    <a:pt x="7973" y="3470"/>
                  </a:cubicBezTo>
                  <a:cubicBezTo>
                    <a:pt x="8240" y="3937"/>
                    <a:pt x="8040" y="4938"/>
                    <a:pt x="7606" y="5638"/>
                  </a:cubicBezTo>
                  <a:cubicBezTo>
                    <a:pt x="7439" y="5905"/>
                    <a:pt x="7106" y="6339"/>
                    <a:pt x="6706" y="6339"/>
                  </a:cubicBezTo>
                  <a:cubicBezTo>
                    <a:pt x="6505" y="6339"/>
                    <a:pt x="6305" y="6238"/>
                    <a:pt x="6105" y="6072"/>
                  </a:cubicBezTo>
                  <a:cubicBezTo>
                    <a:pt x="6038" y="5972"/>
                    <a:pt x="5938" y="5905"/>
                    <a:pt x="5838" y="5805"/>
                  </a:cubicBezTo>
                  <a:cubicBezTo>
                    <a:pt x="6072" y="5271"/>
                    <a:pt x="6038" y="4771"/>
                    <a:pt x="5838" y="4370"/>
                  </a:cubicBezTo>
                  <a:cubicBezTo>
                    <a:pt x="5638" y="4037"/>
                    <a:pt x="5438" y="3837"/>
                    <a:pt x="5238" y="3837"/>
                  </a:cubicBezTo>
                  <a:cubicBezTo>
                    <a:pt x="5104" y="3837"/>
                    <a:pt x="4971" y="3937"/>
                    <a:pt x="4904" y="4070"/>
                  </a:cubicBezTo>
                  <a:cubicBezTo>
                    <a:pt x="4738" y="4404"/>
                    <a:pt x="4838" y="5138"/>
                    <a:pt x="5371" y="5838"/>
                  </a:cubicBezTo>
                  <a:cubicBezTo>
                    <a:pt x="5071" y="6339"/>
                    <a:pt x="4504" y="6806"/>
                    <a:pt x="3804" y="6806"/>
                  </a:cubicBezTo>
                  <a:cubicBezTo>
                    <a:pt x="3470" y="6806"/>
                    <a:pt x="3136" y="6705"/>
                    <a:pt x="2803" y="6505"/>
                  </a:cubicBezTo>
                  <a:cubicBezTo>
                    <a:pt x="2269" y="6138"/>
                    <a:pt x="1969" y="5671"/>
                    <a:pt x="1969" y="5171"/>
                  </a:cubicBezTo>
                  <a:lnTo>
                    <a:pt x="1969" y="5171"/>
                  </a:lnTo>
                  <a:cubicBezTo>
                    <a:pt x="2181" y="5264"/>
                    <a:pt x="2393" y="5309"/>
                    <a:pt x="2583" y="5309"/>
                  </a:cubicBezTo>
                  <a:cubicBezTo>
                    <a:pt x="2869" y="5309"/>
                    <a:pt x="3103" y="5205"/>
                    <a:pt x="3203" y="5004"/>
                  </a:cubicBezTo>
                  <a:cubicBezTo>
                    <a:pt x="3337" y="4737"/>
                    <a:pt x="3270" y="4437"/>
                    <a:pt x="3036" y="4137"/>
                  </a:cubicBezTo>
                  <a:cubicBezTo>
                    <a:pt x="2870" y="3870"/>
                    <a:pt x="2636" y="3837"/>
                    <a:pt x="2503" y="3837"/>
                  </a:cubicBezTo>
                  <a:cubicBezTo>
                    <a:pt x="2169" y="3837"/>
                    <a:pt x="1869" y="4104"/>
                    <a:pt x="1669" y="4471"/>
                  </a:cubicBezTo>
                  <a:cubicBezTo>
                    <a:pt x="1535" y="4370"/>
                    <a:pt x="1368" y="4204"/>
                    <a:pt x="1202" y="4004"/>
                  </a:cubicBezTo>
                  <a:cubicBezTo>
                    <a:pt x="601" y="3303"/>
                    <a:pt x="434" y="2469"/>
                    <a:pt x="735" y="1769"/>
                  </a:cubicBezTo>
                  <a:cubicBezTo>
                    <a:pt x="1002" y="1202"/>
                    <a:pt x="1469" y="868"/>
                    <a:pt x="2036" y="835"/>
                  </a:cubicBezTo>
                  <a:cubicBezTo>
                    <a:pt x="2469" y="835"/>
                    <a:pt x="2836" y="901"/>
                    <a:pt x="3036" y="1035"/>
                  </a:cubicBezTo>
                  <a:cubicBezTo>
                    <a:pt x="2870" y="1368"/>
                    <a:pt x="2803" y="1635"/>
                    <a:pt x="2803" y="1635"/>
                  </a:cubicBezTo>
                  <a:cubicBezTo>
                    <a:pt x="2803" y="1669"/>
                    <a:pt x="2803" y="1702"/>
                    <a:pt x="2803" y="1702"/>
                  </a:cubicBezTo>
                  <a:cubicBezTo>
                    <a:pt x="2836" y="2302"/>
                    <a:pt x="3070" y="2402"/>
                    <a:pt x="3236" y="2402"/>
                  </a:cubicBezTo>
                  <a:cubicBezTo>
                    <a:pt x="3437" y="2402"/>
                    <a:pt x="3570" y="2269"/>
                    <a:pt x="3670" y="2035"/>
                  </a:cubicBezTo>
                  <a:cubicBezTo>
                    <a:pt x="3804" y="1735"/>
                    <a:pt x="3804" y="1335"/>
                    <a:pt x="3570" y="1001"/>
                  </a:cubicBezTo>
                  <a:cubicBezTo>
                    <a:pt x="3881" y="608"/>
                    <a:pt x="4307" y="407"/>
                    <a:pt x="4824" y="407"/>
                  </a:cubicBezTo>
                  <a:close/>
                  <a:moveTo>
                    <a:pt x="4804" y="1"/>
                  </a:moveTo>
                  <a:cubicBezTo>
                    <a:pt x="4037" y="1"/>
                    <a:pt x="3570" y="334"/>
                    <a:pt x="3270" y="701"/>
                  </a:cubicBezTo>
                  <a:cubicBezTo>
                    <a:pt x="3008" y="526"/>
                    <a:pt x="2669" y="428"/>
                    <a:pt x="2233" y="428"/>
                  </a:cubicBezTo>
                  <a:cubicBezTo>
                    <a:pt x="2169" y="428"/>
                    <a:pt x="2103" y="430"/>
                    <a:pt x="2036" y="434"/>
                  </a:cubicBezTo>
                  <a:cubicBezTo>
                    <a:pt x="1302" y="468"/>
                    <a:pt x="668" y="901"/>
                    <a:pt x="368" y="1602"/>
                  </a:cubicBezTo>
                  <a:cubicBezTo>
                    <a:pt x="1" y="2469"/>
                    <a:pt x="201" y="3470"/>
                    <a:pt x="868" y="4270"/>
                  </a:cubicBezTo>
                  <a:cubicBezTo>
                    <a:pt x="1102" y="4537"/>
                    <a:pt x="1335" y="4737"/>
                    <a:pt x="1569" y="4904"/>
                  </a:cubicBezTo>
                  <a:cubicBezTo>
                    <a:pt x="1469" y="5638"/>
                    <a:pt x="1835" y="6372"/>
                    <a:pt x="2569" y="6839"/>
                  </a:cubicBezTo>
                  <a:cubicBezTo>
                    <a:pt x="2970" y="7106"/>
                    <a:pt x="3370" y="7239"/>
                    <a:pt x="3804" y="7239"/>
                  </a:cubicBezTo>
                  <a:cubicBezTo>
                    <a:pt x="4537" y="7239"/>
                    <a:pt x="5205" y="6839"/>
                    <a:pt x="5638" y="6172"/>
                  </a:cubicBezTo>
                  <a:cubicBezTo>
                    <a:pt x="5705" y="6238"/>
                    <a:pt x="5772" y="6305"/>
                    <a:pt x="5838" y="6372"/>
                  </a:cubicBezTo>
                  <a:cubicBezTo>
                    <a:pt x="6105" y="6639"/>
                    <a:pt x="6405" y="6772"/>
                    <a:pt x="6706" y="6772"/>
                  </a:cubicBezTo>
                  <a:cubicBezTo>
                    <a:pt x="7173" y="6772"/>
                    <a:pt x="7606" y="6439"/>
                    <a:pt x="7973" y="5872"/>
                  </a:cubicBezTo>
                  <a:cubicBezTo>
                    <a:pt x="8440" y="5138"/>
                    <a:pt x="8707" y="3970"/>
                    <a:pt x="8373" y="3270"/>
                  </a:cubicBezTo>
                  <a:cubicBezTo>
                    <a:pt x="8140" y="2869"/>
                    <a:pt x="7773" y="2603"/>
                    <a:pt x="7273" y="2469"/>
                  </a:cubicBezTo>
                  <a:cubicBezTo>
                    <a:pt x="7439" y="1635"/>
                    <a:pt x="7106" y="668"/>
                    <a:pt x="6005" y="268"/>
                  </a:cubicBezTo>
                  <a:cubicBezTo>
                    <a:pt x="5571" y="67"/>
                    <a:pt x="5171" y="1"/>
                    <a:pt x="48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9"/>
            <p:cNvSpPr/>
            <p:nvPr/>
          </p:nvSpPr>
          <p:spPr>
            <a:xfrm>
              <a:off x="4385800" y="6553475"/>
              <a:ext cx="53400" cy="52550"/>
            </a:xfrm>
            <a:custGeom>
              <a:avLst/>
              <a:gdLst/>
              <a:ahLst/>
              <a:cxnLst/>
              <a:rect l="l" t="t" r="r" b="b"/>
              <a:pathLst>
                <a:path w="2136" h="2102" extrusionOk="0">
                  <a:moveTo>
                    <a:pt x="1068" y="0"/>
                  </a:moveTo>
                  <a:cubicBezTo>
                    <a:pt x="501" y="0"/>
                    <a:pt x="1" y="467"/>
                    <a:pt x="1" y="1068"/>
                  </a:cubicBezTo>
                  <a:cubicBezTo>
                    <a:pt x="1" y="1635"/>
                    <a:pt x="501" y="2102"/>
                    <a:pt x="1068" y="2102"/>
                  </a:cubicBezTo>
                  <a:cubicBezTo>
                    <a:pt x="1668" y="2102"/>
                    <a:pt x="2135" y="1635"/>
                    <a:pt x="2135" y="1068"/>
                  </a:cubicBezTo>
                  <a:cubicBezTo>
                    <a:pt x="2135" y="467"/>
                    <a:pt x="1668" y="0"/>
                    <a:pt x="1068" y="0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9"/>
            <p:cNvSpPr/>
            <p:nvPr/>
          </p:nvSpPr>
          <p:spPr>
            <a:xfrm>
              <a:off x="4366625" y="6951250"/>
              <a:ext cx="186725" cy="206050"/>
            </a:xfrm>
            <a:custGeom>
              <a:avLst/>
              <a:gdLst/>
              <a:ahLst/>
              <a:cxnLst/>
              <a:rect l="l" t="t" r="r" b="b"/>
              <a:pathLst>
                <a:path w="7469" h="8242" extrusionOk="0">
                  <a:moveTo>
                    <a:pt x="5237" y="1"/>
                  </a:moveTo>
                  <a:cubicBezTo>
                    <a:pt x="5237" y="1"/>
                    <a:pt x="0" y="4771"/>
                    <a:pt x="1268" y="7506"/>
                  </a:cubicBezTo>
                  <a:cubicBezTo>
                    <a:pt x="1501" y="8016"/>
                    <a:pt x="1876" y="8242"/>
                    <a:pt x="2316" y="8242"/>
                  </a:cubicBezTo>
                  <a:cubicBezTo>
                    <a:pt x="4261" y="8242"/>
                    <a:pt x="7469" y="3810"/>
                    <a:pt x="5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9"/>
            <p:cNvSpPr/>
            <p:nvPr/>
          </p:nvSpPr>
          <p:spPr>
            <a:xfrm>
              <a:off x="4444175" y="6963550"/>
              <a:ext cx="68400" cy="112825"/>
            </a:xfrm>
            <a:custGeom>
              <a:avLst/>
              <a:gdLst/>
              <a:ahLst/>
              <a:cxnLst/>
              <a:rect l="l" t="t" r="r" b="b"/>
              <a:pathLst>
                <a:path w="2736" h="4513" extrusionOk="0">
                  <a:moveTo>
                    <a:pt x="2482" y="0"/>
                  </a:moveTo>
                  <a:cubicBezTo>
                    <a:pt x="2394" y="0"/>
                    <a:pt x="2302" y="65"/>
                    <a:pt x="2302" y="176"/>
                  </a:cubicBezTo>
                  <a:cubicBezTo>
                    <a:pt x="1902" y="2344"/>
                    <a:pt x="101" y="4145"/>
                    <a:pt x="67" y="4145"/>
                  </a:cubicBezTo>
                  <a:cubicBezTo>
                    <a:pt x="1" y="4245"/>
                    <a:pt x="1" y="4379"/>
                    <a:pt x="67" y="4445"/>
                  </a:cubicBezTo>
                  <a:cubicBezTo>
                    <a:pt x="101" y="4479"/>
                    <a:pt x="167" y="4512"/>
                    <a:pt x="201" y="4512"/>
                  </a:cubicBezTo>
                  <a:cubicBezTo>
                    <a:pt x="267" y="4512"/>
                    <a:pt x="334" y="4479"/>
                    <a:pt x="368" y="4445"/>
                  </a:cubicBezTo>
                  <a:cubicBezTo>
                    <a:pt x="434" y="4379"/>
                    <a:pt x="2302" y="2544"/>
                    <a:pt x="2703" y="242"/>
                  </a:cubicBezTo>
                  <a:cubicBezTo>
                    <a:pt x="2736" y="109"/>
                    <a:pt x="2669" y="9"/>
                    <a:pt x="2536" y="9"/>
                  </a:cubicBezTo>
                  <a:cubicBezTo>
                    <a:pt x="2519" y="3"/>
                    <a:pt x="2500" y="0"/>
                    <a:pt x="248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9"/>
            <p:cNvSpPr/>
            <p:nvPr/>
          </p:nvSpPr>
          <p:spPr>
            <a:xfrm>
              <a:off x="4966225" y="6281825"/>
              <a:ext cx="331925" cy="612750"/>
            </a:xfrm>
            <a:custGeom>
              <a:avLst/>
              <a:gdLst/>
              <a:ahLst/>
              <a:cxnLst/>
              <a:rect l="l" t="t" r="r" b="b"/>
              <a:pathLst>
                <a:path w="13277" h="24510" extrusionOk="0">
                  <a:moveTo>
                    <a:pt x="9874" y="0"/>
                  </a:moveTo>
                  <a:cubicBezTo>
                    <a:pt x="9715" y="0"/>
                    <a:pt x="9624" y="25"/>
                    <a:pt x="9607" y="25"/>
                  </a:cubicBezTo>
                  <a:cubicBezTo>
                    <a:pt x="9507" y="58"/>
                    <a:pt x="9440" y="159"/>
                    <a:pt x="9474" y="292"/>
                  </a:cubicBezTo>
                  <a:cubicBezTo>
                    <a:pt x="9474" y="374"/>
                    <a:pt x="9564" y="434"/>
                    <a:pt x="9652" y="434"/>
                  </a:cubicBezTo>
                  <a:cubicBezTo>
                    <a:pt x="9671" y="434"/>
                    <a:pt x="9689" y="431"/>
                    <a:pt x="9707" y="425"/>
                  </a:cubicBezTo>
                  <a:cubicBezTo>
                    <a:pt x="9707" y="425"/>
                    <a:pt x="9760" y="412"/>
                    <a:pt x="9856" y="412"/>
                  </a:cubicBezTo>
                  <a:cubicBezTo>
                    <a:pt x="9977" y="412"/>
                    <a:pt x="10167" y="433"/>
                    <a:pt x="10408" y="525"/>
                  </a:cubicBezTo>
                  <a:lnTo>
                    <a:pt x="10474" y="525"/>
                  </a:lnTo>
                  <a:cubicBezTo>
                    <a:pt x="10574" y="525"/>
                    <a:pt x="10641" y="492"/>
                    <a:pt x="10674" y="392"/>
                  </a:cubicBezTo>
                  <a:cubicBezTo>
                    <a:pt x="10708" y="292"/>
                    <a:pt x="10674" y="159"/>
                    <a:pt x="10541" y="125"/>
                  </a:cubicBezTo>
                  <a:cubicBezTo>
                    <a:pt x="10258" y="25"/>
                    <a:pt x="10032" y="0"/>
                    <a:pt x="9874" y="0"/>
                  </a:cubicBezTo>
                  <a:close/>
                  <a:moveTo>
                    <a:pt x="11195" y="529"/>
                  </a:moveTo>
                  <a:cubicBezTo>
                    <a:pt x="11135" y="529"/>
                    <a:pt x="11078" y="556"/>
                    <a:pt x="11041" y="592"/>
                  </a:cubicBezTo>
                  <a:cubicBezTo>
                    <a:pt x="10975" y="692"/>
                    <a:pt x="10975" y="826"/>
                    <a:pt x="11075" y="892"/>
                  </a:cubicBezTo>
                  <a:cubicBezTo>
                    <a:pt x="11242" y="1059"/>
                    <a:pt x="11442" y="1259"/>
                    <a:pt x="11608" y="1459"/>
                  </a:cubicBezTo>
                  <a:cubicBezTo>
                    <a:pt x="11642" y="1526"/>
                    <a:pt x="11709" y="1560"/>
                    <a:pt x="11775" y="1560"/>
                  </a:cubicBezTo>
                  <a:cubicBezTo>
                    <a:pt x="11809" y="1560"/>
                    <a:pt x="11842" y="1560"/>
                    <a:pt x="11875" y="1526"/>
                  </a:cubicBezTo>
                  <a:cubicBezTo>
                    <a:pt x="11975" y="1459"/>
                    <a:pt x="12009" y="1326"/>
                    <a:pt x="11942" y="1226"/>
                  </a:cubicBezTo>
                  <a:cubicBezTo>
                    <a:pt x="11742" y="959"/>
                    <a:pt x="11542" y="759"/>
                    <a:pt x="11342" y="592"/>
                  </a:cubicBezTo>
                  <a:cubicBezTo>
                    <a:pt x="11296" y="547"/>
                    <a:pt x="11244" y="529"/>
                    <a:pt x="11195" y="529"/>
                  </a:cubicBezTo>
                  <a:close/>
                  <a:moveTo>
                    <a:pt x="12188" y="1847"/>
                  </a:moveTo>
                  <a:cubicBezTo>
                    <a:pt x="12161" y="1847"/>
                    <a:pt x="12134" y="1851"/>
                    <a:pt x="12109" y="1860"/>
                  </a:cubicBezTo>
                  <a:cubicBezTo>
                    <a:pt x="12009" y="1926"/>
                    <a:pt x="11942" y="2060"/>
                    <a:pt x="12009" y="2160"/>
                  </a:cubicBezTo>
                  <a:cubicBezTo>
                    <a:pt x="12109" y="2393"/>
                    <a:pt x="12209" y="2627"/>
                    <a:pt x="12309" y="2894"/>
                  </a:cubicBezTo>
                  <a:cubicBezTo>
                    <a:pt x="12342" y="2994"/>
                    <a:pt x="12442" y="3027"/>
                    <a:pt x="12509" y="3027"/>
                  </a:cubicBezTo>
                  <a:lnTo>
                    <a:pt x="12576" y="3027"/>
                  </a:lnTo>
                  <a:cubicBezTo>
                    <a:pt x="12676" y="2994"/>
                    <a:pt x="12743" y="2860"/>
                    <a:pt x="12709" y="2760"/>
                  </a:cubicBezTo>
                  <a:cubicBezTo>
                    <a:pt x="12609" y="2494"/>
                    <a:pt x="12509" y="2227"/>
                    <a:pt x="12376" y="1960"/>
                  </a:cubicBezTo>
                  <a:cubicBezTo>
                    <a:pt x="12351" y="1885"/>
                    <a:pt x="12269" y="1847"/>
                    <a:pt x="12188" y="1847"/>
                  </a:cubicBezTo>
                  <a:close/>
                  <a:moveTo>
                    <a:pt x="12765" y="3419"/>
                  </a:moveTo>
                  <a:cubicBezTo>
                    <a:pt x="12746" y="3419"/>
                    <a:pt x="12727" y="3422"/>
                    <a:pt x="12709" y="3428"/>
                  </a:cubicBezTo>
                  <a:cubicBezTo>
                    <a:pt x="12576" y="3461"/>
                    <a:pt x="12509" y="3561"/>
                    <a:pt x="12542" y="3694"/>
                  </a:cubicBezTo>
                  <a:cubicBezTo>
                    <a:pt x="12609" y="3928"/>
                    <a:pt x="12676" y="4195"/>
                    <a:pt x="12743" y="4495"/>
                  </a:cubicBezTo>
                  <a:cubicBezTo>
                    <a:pt x="12743" y="4595"/>
                    <a:pt x="12843" y="4662"/>
                    <a:pt x="12943" y="4662"/>
                  </a:cubicBezTo>
                  <a:lnTo>
                    <a:pt x="12976" y="4662"/>
                  </a:lnTo>
                  <a:cubicBezTo>
                    <a:pt x="13076" y="4628"/>
                    <a:pt x="13176" y="4528"/>
                    <a:pt x="13143" y="4395"/>
                  </a:cubicBezTo>
                  <a:cubicBezTo>
                    <a:pt x="13076" y="4128"/>
                    <a:pt x="13009" y="3828"/>
                    <a:pt x="12943" y="3561"/>
                  </a:cubicBezTo>
                  <a:cubicBezTo>
                    <a:pt x="12943" y="3479"/>
                    <a:pt x="12852" y="3419"/>
                    <a:pt x="12765" y="3419"/>
                  </a:cubicBezTo>
                  <a:close/>
                  <a:moveTo>
                    <a:pt x="13043" y="5062"/>
                  </a:moveTo>
                  <a:cubicBezTo>
                    <a:pt x="12909" y="5062"/>
                    <a:pt x="12843" y="5162"/>
                    <a:pt x="12843" y="5296"/>
                  </a:cubicBezTo>
                  <a:cubicBezTo>
                    <a:pt x="12876" y="5462"/>
                    <a:pt x="12876" y="5629"/>
                    <a:pt x="12876" y="5763"/>
                  </a:cubicBezTo>
                  <a:cubicBezTo>
                    <a:pt x="12876" y="5896"/>
                    <a:pt x="12876" y="5996"/>
                    <a:pt x="12876" y="6096"/>
                  </a:cubicBezTo>
                  <a:cubicBezTo>
                    <a:pt x="12843" y="6196"/>
                    <a:pt x="12943" y="6296"/>
                    <a:pt x="13043" y="6296"/>
                  </a:cubicBezTo>
                  <a:lnTo>
                    <a:pt x="13076" y="6296"/>
                  </a:lnTo>
                  <a:cubicBezTo>
                    <a:pt x="13176" y="6296"/>
                    <a:pt x="13276" y="6230"/>
                    <a:pt x="13276" y="6096"/>
                  </a:cubicBezTo>
                  <a:cubicBezTo>
                    <a:pt x="13276" y="5996"/>
                    <a:pt x="13276" y="5896"/>
                    <a:pt x="13276" y="5763"/>
                  </a:cubicBezTo>
                  <a:cubicBezTo>
                    <a:pt x="13276" y="5596"/>
                    <a:pt x="13276" y="5429"/>
                    <a:pt x="13276" y="5262"/>
                  </a:cubicBezTo>
                  <a:cubicBezTo>
                    <a:pt x="13243" y="5129"/>
                    <a:pt x="13143" y="5062"/>
                    <a:pt x="13043" y="5062"/>
                  </a:cubicBezTo>
                  <a:close/>
                  <a:moveTo>
                    <a:pt x="10107" y="7297"/>
                  </a:moveTo>
                  <a:cubicBezTo>
                    <a:pt x="9774" y="7297"/>
                    <a:pt x="9474" y="7364"/>
                    <a:pt x="9173" y="7497"/>
                  </a:cubicBezTo>
                  <a:cubicBezTo>
                    <a:pt x="9073" y="7564"/>
                    <a:pt x="9040" y="7664"/>
                    <a:pt x="9107" y="7764"/>
                  </a:cubicBezTo>
                  <a:cubicBezTo>
                    <a:pt x="9140" y="7864"/>
                    <a:pt x="9207" y="7897"/>
                    <a:pt x="9273" y="7897"/>
                  </a:cubicBezTo>
                  <a:cubicBezTo>
                    <a:pt x="9307" y="7897"/>
                    <a:pt x="9340" y="7897"/>
                    <a:pt x="9374" y="7864"/>
                  </a:cubicBezTo>
                  <a:cubicBezTo>
                    <a:pt x="9538" y="7782"/>
                    <a:pt x="9748" y="7722"/>
                    <a:pt x="9947" y="7722"/>
                  </a:cubicBezTo>
                  <a:cubicBezTo>
                    <a:pt x="9990" y="7722"/>
                    <a:pt x="10033" y="7725"/>
                    <a:pt x="10074" y="7731"/>
                  </a:cubicBezTo>
                  <a:cubicBezTo>
                    <a:pt x="10174" y="7731"/>
                    <a:pt x="10274" y="7664"/>
                    <a:pt x="10274" y="7530"/>
                  </a:cubicBezTo>
                  <a:cubicBezTo>
                    <a:pt x="10308" y="7430"/>
                    <a:pt x="10207" y="7330"/>
                    <a:pt x="10107" y="7297"/>
                  </a:cubicBezTo>
                  <a:close/>
                  <a:moveTo>
                    <a:pt x="12942" y="6721"/>
                  </a:moveTo>
                  <a:cubicBezTo>
                    <a:pt x="12843" y="6721"/>
                    <a:pt x="12770" y="6781"/>
                    <a:pt x="12743" y="6863"/>
                  </a:cubicBezTo>
                  <a:cubicBezTo>
                    <a:pt x="12676" y="7130"/>
                    <a:pt x="12609" y="7397"/>
                    <a:pt x="12476" y="7631"/>
                  </a:cubicBezTo>
                  <a:cubicBezTo>
                    <a:pt x="12442" y="7731"/>
                    <a:pt x="12476" y="7864"/>
                    <a:pt x="12576" y="7897"/>
                  </a:cubicBezTo>
                  <a:cubicBezTo>
                    <a:pt x="12609" y="7897"/>
                    <a:pt x="12643" y="7931"/>
                    <a:pt x="12676" y="7931"/>
                  </a:cubicBezTo>
                  <a:cubicBezTo>
                    <a:pt x="12743" y="7931"/>
                    <a:pt x="12843" y="7864"/>
                    <a:pt x="12876" y="7797"/>
                  </a:cubicBezTo>
                  <a:cubicBezTo>
                    <a:pt x="12976" y="7530"/>
                    <a:pt x="13076" y="7264"/>
                    <a:pt x="13143" y="6963"/>
                  </a:cubicBezTo>
                  <a:cubicBezTo>
                    <a:pt x="13176" y="6863"/>
                    <a:pt x="13110" y="6763"/>
                    <a:pt x="13009" y="6730"/>
                  </a:cubicBezTo>
                  <a:cubicBezTo>
                    <a:pt x="12986" y="6724"/>
                    <a:pt x="12963" y="6721"/>
                    <a:pt x="12942" y="6721"/>
                  </a:cubicBezTo>
                  <a:close/>
                  <a:moveTo>
                    <a:pt x="10829" y="7617"/>
                  </a:moveTo>
                  <a:cubicBezTo>
                    <a:pt x="10768" y="7617"/>
                    <a:pt x="10711" y="7642"/>
                    <a:pt x="10674" y="7697"/>
                  </a:cubicBezTo>
                  <a:cubicBezTo>
                    <a:pt x="10608" y="7797"/>
                    <a:pt x="10641" y="7897"/>
                    <a:pt x="10708" y="7997"/>
                  </a:cubicBezTo>
                  <a:cubicBezTo>
                    <a:pt x="10908" y="8131"/>
                    <a:pt x="11041" y="8331"/>
                    <a:pt x="11141" y="8565"/>
                  </a:cubicBezTo>
                  <a:cubicBezTo>
                    <a:pt x="11175" y="8631"/>
                    <a:pt x="11275" y="8698"/>
                    <a:pt x="11342" y="8698"/>
                  </a:cubicBezTo>
                  <a:cubicBezTo>
                    <a:pt x="11375" y="8698"/>
                    <a:pt x="11408" y="8665"/>
                    <a:pt x="11442" y="8665"/>
                  </a:cubicBezTo>
                  <a:cubicBezTo>
                    <a:pt x="11542" y="8631"/>
                    <a:pt x="11575" y="8498"/>
                    <a:pt x="11542" y="8398"/>
                  </a:cubicBezTo>
                  <a:cubicBezTo>
                    <a:pt x="11408" y="8098"/>
                    <a:pt x="11208" y="7831"/>
                    <a:pt x="10975" y="7664"/>
                  </a:cubicBezTo>
                  <a:cubicBezTo>
                    <a:pt x="10930" y="7634"/>
                    <a:pt x="10878" y="7617"/>
                    <a:pt x="10829" y="7617"/>
                  </a:cubicBezTo>
                  <a:close/>
                  <a:moveTo>
                    <a:pt x="8668" y="8029"/>
                  </a:moveTo>
                  <a:cubicBezTo>
                    <a:pt x="8606" y="8029"/>
                    <a:pt x="8549" y="8066"/>
                    <a:pt x="8506" y="8131"/>
                  </a:cubicBezTo>
                  <a:cubicBezTo>
                    <a:pt x="8373" y="8331"/>
                    <a:pt x="8273" y="8565"/>
                    <a:pt x="8206" y="8798"/>
                  </a:cubicBezTo>
                  <a:cubicBezTo>
                    <a:pt x="8206" y="8865"/>
                    <a:pt x="8173" y="8931"/>
                    <a:pt x="8173" y="8998"/>
                  </a:cubicBezTo>
                  <a:cubicBezTo>
                    <a:pt x="8173" y="9098"/>
                    <a:pt x="8239" y="9198"/>
                    <a:pt x="8373" y="9232"/>
                  </a:cubicBezTo>
                  <a:cubicBezTo>
                    <a:pt x="8473" y="9232"/>
                    <a:pt x="8573" y="9132"/>
                    <a:pt x="8606" y="9032"/>
                  </a:cubicBezTo>
                  <a:cubicBezTo>
                    <a:pt x="8606" y="8998"/>
                    <a:pt x="8606" y="8931"/>
                    <a:pt x="8606" y="8898"/>
                  </a:cubicBezTo>
                  <a:cubicBezTo>
                    <a:pt x="8673" y="8698"/>
                    <a:pt x="8740" y="8498"/>
                    <a:pt x="8840" y="8364"/>
                  </a:cubicBezTo>
                  <a:cubicBezTo>
                    <a:pt x="8907" y="8264"/>
                    <a:pt x="8873" y="8131"/>
                    <a:pt x="8773" y="8064"/>
                  </a:cubicBezTo>
                  <a:cubicBezTo>
                    <a:pt x="8738" y="8041"/>
                    <a:pt x="8702" y="8029"/>
                    <a:pt x="8668" y="8029"/>
                  </a:cubicBezTo>
                  <a:close/>
                  <a:moveTo>
                    <a:pt x="11022" y="9330"/>
                  </a:moveTo>
                  <a:cubicBezTo>
                    <a:pt x="10983" y="9330"/>
                    <a:pt x="10943" y="9341"/>
                    <a:pt x="10908" y="9365"/>
                  </a:cubicBezTo>
                  <a:cubicBezTo>
                    <a:pt x="10674" y="9499"/>
                    <a:pt x="10441" y="9599"/>
                    <a:pt x="10207" y="9665"/>
                  </a:cubicBezTo>
                  <a:cubicBezTo>
                    <a:pt x="10074" y="9699"/>
                    <a:pt x="10041" y="9832"/>
                    <a:pt x="10074" y="9932"/>
                  </a:cubicBezTo>
                  <a:cubicBezTo>
                    <a:pt x="10107" y="10032"/>
                    <a:pt x="10174" y="10066"/>
                    <a:pt x="10274" y="10066"/>
                  </a:cubicBezTo>
                  <a:lnTo>
                    <a:pt x="10308" y="10066"/>
                  </a:lnTo>
                  <a:cubicBezTo>
                    <a:pt x="10608" y="9999"/>
                    <a:pt x="10875" y="9865"/>
                    <a:pt x="11141" y="9699"/>
                  </a:cubicBezTo>
                  <a:cubicBezTo>
                    <a:pt x="11242" y="9665"/>
                    <a:pt x="11275" y="9532"/>
                    <a:pt x="11208" y="9432"/>
                  </a:cubicBezTo>
                  <a:cubicBezTo>
                    <a:pt x="11165" y="9367"/>
                    <a:pt x="11094" y="9330"/>
                    <a:pt x="11022" y="9330"/>
                  </a:cubicBezTo>
                  <a:close/>
                  <a:moveTo>
                    <a:pt x="8655" y="9552"/>
                  </a:moveTo>
                  <a:cubicBezTo>
                    <a:pt x="8600" y="9552"/>
                    <a:pt x="8543" y="9577"/>
                    <a:pt x="8506" y="9632"/>
                  </a:cubicBezTo>
                  <a:cubicBezTo>
                    <a:pt x="8440" y="9732"/>
                    <a:pt x="8440" y="9865"/>
                    <a:pt x="8540" y="9932"/>
                  </a:cubicBezTo>
                  <a:cubicBezTo>
                    <a:pt x="8740" y="10099"/>
                    <a:pt x="9073" y="10199"/>
                    <a:pt x="9440" y="10199"/>
                  </a:cubicBezTo>
                  <a:cubicBezTo>
                    <a:pt x="9540" y="10199"/>
                    <a:pt x="9640" y="10132"/>
                    <a:pt x="9640" y="9999"/>
                  </a:cubicBezTo>
                  <a:cubicBezTo>
                    <a:pt x="9640" y="9899"/>
                    <a:pt x="9574" y="9799"/>
                    <a:pt x="9440" y="9799"/>
                  </a:cubicBezTo>
                  <a:cubicBezTo>
                    <a:pt x="9173" y="9799"/>
                    <a:pt x="8940" y="9732"/>
                    <a:pt x="8773" y="9599"/>
                  </a:cubicBezTo>
                  <a:cubicBezTo>
                    <a:pt x="8743" y="9569"/>
                    <a:pt x="8700" y="9552"/>
                    <a:pt x="8655" y="9552"/>
                  </a:cubicBezTo>
                  <a:close/>
                  <a:moveTo>
                    <a:pt x="12230" y="8218"/>
                  </a:moveTo>
                  <a:cubicBezTo>
                    <a:pt x="12169" y="8218"/>
                    <a:pt x="12112" y="8243"/>
                    <a:pt x="12075" y="8298"/>
                  </a:cubicBezTo>
                  <a:cubicBezTo>
                    <a:pt x="11942" y="8531"/>
                    <a:pt x="11742" y="8698"/>
                    <a:pt x="11542" y="8898"/>
                  </a:cubicBezTo>
                  <a:cubicBezTo>
                    <a:pt x="11508" y="8931"/>
                    <a:pt x="11475" y="8998"/>
                    <a:pt x="11508" y="9098"/>
                  </a:cubicBezTo>
                  <a:cubicBezTo>
                    <a:pt x="11408" y="9098"/>
                    <a:pt x="11342" y="9198"/>
                    <a:pt x="11342" y="9298"/>
                  </a:cubicBezTo>
                  <a:cubicBezTo>
                    <a:pt x="11375" y="9432"/>
                    <a:pt x="11375" y="9565"/>
                    <a:pt x="11375" y="9732"/>
                  </a:cubicBezTo>
                  <a:cubicBezTo>
                    <a:pt x="11375" y="9832"/>
                    <a:pt x="11375" y="9966"/>
                    <a:pt x="11342" y="10099"/>
                  </a:cubicBezTo>
                  <a:cubicBezTo>
                    <a:pt x="11342" y="10199"/>
                    <a:pt x="11442" y="10299"/>
                    <a:pt x="11542" y="10332"/>
                  </a:cubicBezTo>
                  <a:lnTo>
                    <a:pt x="11575" y="10332"/>
                  </a:lnTo>
                  <a:cubicBezTo>
                    <a:pt x="11675" y="10332"/>
                    <a:pt x="11775" y="10232"/>
                    <a:pt x="11775" y="10132"/>
                  </a:cubicBezTo>
                  <a:cubicBezTo>
                    <a:pt x="11775" y="9999"/>
                    <a:pt x="11775" y="9865"/>
                    <a:pt x="11775" y="9732"/>
                  </a:cubicBezTo>
                  <a:cubicBezTo>
                    <a:pt x="11775" y="9565"/>
                    <a:pt x="11775" y="9398"/>
                    <a:pt x="11775" y="9265"/>
                  </a:cubicBezTo>
                  <a:lnTo>
                    <a:pt x="11775" y="9232"/>
                  </a:lnTo>
                  <a:cubicBezTo>
                    <a:pt x="11775" y="9232"/>
                    <a:pt x="11809" y="9232"/>
                    <a:pt x="11842" y="9198"/>
                  </a:cubicBezTo>
                  <a:cubicBezTo>
                    <a:pt x="12042" y="8998"/>
                    <a:pt x="12242" y="8798"/>
                    <a:pt x="12409" y="8565"/>
                  </a:cubicBezTo>
                  <a:cubicBezTo>
                    <a:pt x="12476" y="8464"/>
                    <a:pt x="12476" y="8331"/>
                    <a:pt x="12376" y="8264"/>
                  </a:cubicBezTo>
                  <a:cubicBezTo>
                    <a:pt x="12331" y="8234"/>
                    <a:pt x="12279" y="8218"/>
                    <a:pt x="12230" y="8218"/>
                  </a:cubicBezTo>
                  <a:close/>
                  <a:moveTo>
                    <a:pt x="11421" y="10724"/>
                  </a:moveTo>
                  <a:cubicBezTo>
                    <a:pt x="11333" y="10724"/>
                    <a:pt x="11242" y="10789"/>
                    <a:pt x="11242" y="10900"/>
                  </a:cubicBezTo>
                  <a:cubicBezTo>
                    <a:pt x="11175" y="11133"/>
                    <a:pt x="11108" y="11400"/>
                    <a:pt x="11008" y="11667"/>
                  </a:cubicBezTo>
                  <a:cubicBezTo>
                    <a:pt x="10975" y="11800"/>
                    <a:pt x="11041" y="11900"/>
                    <a:pt x="11141" y="11934"/>
                  </a:cubicBezTo>
                  <a:lnTo>
                    <a:pt x="11208" y="11934"/>
                  </a:lnTo>
                  <a:cubicBezTo>
                    <a:pt x="11308" y="11934"/>
                    <a:pt x="11375" y="11900"/>
                    <a:pt x="11408" y="11800"/>
                  </a:cubicBezTo>
                  <a:cubicBezTo>
                    <a:pt x="11508" y="11533"/>
                    <a:pt x="11575" y="11233"/>
                    <a:pt x="11642" y="10966"/>
                  </a:cubicBezTo>
                  <a:cubicBezTo>
                    <a:pt x="11675" y="10866"/>
                    <a:pt x="11608" y="10766"/>
                    <a:pt x="11475" y="10733"/>
                  </a:cubicBezTo>
                  <a:cubicBezTo>
                    <a:pt x="11458" y="10727"/>
                    <a:pt x="11440" y="10724"/>
                    <a:pt x="11421" y="10724"/>
                  </a:cubicBezTo>
                  <a:close/>
                  <a:moveTo>
                    <a:pt x="10919" y="12307"/>
                  </a:moveTo>
                  <a:cubicBezTo>
                    <a:pt x="10841" y="12307"/>
                    <a:pt x="10765" y="12362"/>
                    <a:pt x="10741" y="12434"/>
                  </a:cubicBezTo>
                  <a:cubicBezTo>
                    <a:pt x="10608" y="12701"/>
                    <a:pt x="10508" y="12934"/>
                    <a:pt x="10374" y="13168"/>
                  </a:cubicBezTo>
                  <a:cubicBezTo>
                    <a:pt x="10308" y="13268"/>
                    <a:pt x="10341" y="13401"/>
                    <a:pt x="10441" y="13435"/>
                  </a:cubicBezTo>
                  <a:cubicBezTo>
                    <a:pt x="10474" y="13468"/>
                    <a:pt x="10508" y="13468"/>
                    <a:pt x="10541" y="13468"/>
                  </a:cubicBezTo>
                  <a:cubicBezTo>
                    <a:pt x="10608" y="13468"/>
                    <a:pt x="10674" y="13435"/>
                    <a:pt x="10741" y="13368"/>
                  </a:cubicBezTo>
                  <a:cubicBezTo>
                    <a:pt x="10875" y="13134"/>
                    <a:pt x="11008" y="12868"/>
                    <a:pt x="11108" y="12601"/>
                  </a:cubicBezTo>
                  <a:cubicBezTo>
                    <a:pt x="11141" y="12501"/>
                    <a:pt x="11108" y="12367"/>
                    <a:pt x="11008" y="12334"/>
                  </a:cubicBezTo>
                  <a:cubicBezTo>
                    <a:pt x="10980" y="12315"/>
                    <a:pt x="10950" y="12307"/>
                    <a:pt x="10919" y="12307"/>
                  </a:cubicBezTo>
                  <a:close/>
                  <a:moveTo>
                    <a:pt x="10089" y="13755"/>
                  </a:moveTo>
                  <a:cubicBezTo>
                    <a:pt x="10034" y="13755"/>
                    <a:pt x="9977" y="13780"/>
                    <a:pt x="9941" y="13835"/>
                  </a:cubicBezTo>
                  <a:cubicBezTo>
                    <a:pt x="9774" y="14068"/>
                    <a:pt x="9607" y="14269"/>
                    <a:pt x="9407" y="14469"/>
                  </a:cubicBezTo>
                  <a:cubicBezTo>
                    <a:pt x="9340" y="14535"/>
                    <a:pt x="9340" y="14669"/>
                    <a:pt x="9407" y="14769"/>
                  </a:cubicBezTo>
                  <a:cubicBezTo>
                    <a:pt x="9440" y="14802"/>
                    <a:pt x="9507" y="14802"/>
                    <a:pt x="9574" y="14802"/>
                  </a:cubicBezTo>
                  <a:cubicBezTo>
                    <a:pt x="9607" y="14802"/>
                    <a:pt x="9674" y="14802"/>
                    <a:pt x="9707" y="14736"/>
                  </a:cubicBezTo>
                  <a:cubicBezTo>
                    <a:pt x="9907" y="14535"/>
                    <a:pt x="10107" y="14335"/>
                    <a:pt x="10274" y="14102"/>
                  </a:cubicBezTo>
                  <a:cubicBezTo>
                    <a:pt x="10341" y="14002"/>
                    <a:pt x="10308" y="13868"/>
                    <a:pt x="10207" y="13802"/>
                  </a:cubicBezTo>
                  <a:cubicBezTo>
                    <a:pt x="10178" y="13772"/>
                    <a:pt x="10134" y="13755"/>
                    <a:pt x="10089" y="13755"/>
                  </a:cubicBezTo>
                  <a:close/>
                  <a:moveTo>
                    <a:pt x="6205" y="14627"/>
                  </a:moveTo>
                  <a:cubicBezTo>
                    <a:pt x="6046" y="14627"/>
                    <a:pt x="5888" y="14652"/>
                    <a:pt x="5738" y="14702"/>
                  </a:cubicBezTo>
                  <a:cubicBezTo>
                    <a:pt x="5638" y="14736"/>
                    <a:pt x="5571" y="14836"/>
                    <a:pt x="5604" y="14969"/>
                  </a:cubicBezTo>
                  <a:cubicBezTo>
                    <a:pt x="5604" y="15036"/>
                    <a:pt x="5704" y="15103"/>
                    <a:pt x="5804" y="15103"/>
                  </a:cubicBezTo>
                  <a:lnTo>
                    <a:pt x="5838" y="15103"/>
                  </a:lnTo>
                  <a:cubicBezTo>
                    <a:pt x="5971" y="15069"/>
                    <a:pt x="6096" y="15053"/>
                    <a:pt x="6213" y="15053"/>
                  </a:cubicBezTo>
                  <a:cubicBezTo>
                    <a:pt x="6330" y="15053"/>
                    <a:pt x="6438" y="15069"/>
                    <a:pt x="6538" y="15103"/>
                  </a:cubicBezTo>
                  <a:cubicBezTo>
                    <a:pt x="6561" y="15108"/>
                    <a:pt x="6583" y="15111"/>
                    <a:pt x="6604" y="15111"/>
                  </a:cubicBezTo>
                  <a:cubicBezTo>
                    <a:pt x="6704" y="15111"/>
                    <a:pt x="6777" y="15046"/>
                    <a:pt x="6805" y="14936"/>
                  </a:cubicBezTo>
                  <a:cubicBezTo>
                    <a:pt x="6838" y="14836"/>
                    <a:pt x="6772" y="14736"/>
                    <a:pt x="6672" y="14702"/>
                  </a:cubicBezTo>
                  <a:cubicBezTo>
                    <a:pt x="6522" y="14652"/>
                    <a:pt x="6363" y="14627"/>
                    <a:pt x="6205" y="14627"/>
                  </a:cubicBezTo>
                  <a:close/>
                  <a:moveTo>
                    <a:pt x="8953" y="14956"/>
                  </a:moveTo>
                  <a:cubicBezTo>
                    <a:pt x="8903" y="14956"/>
                    <a:pt x="8851" y="14972"/>
                    <a:pt x="8806" y="15002"/>
                  </a:cubicBezTo>
                  <a:cubicBezTo>
                    <a:pt x="8606" y="15169"/>
                    <a:pt x="8373" y="15336"/>
                    <a:pt x="8173" y="15469"/>
                  </a:cubicBezTo>
                  <a:cubicBezTo>
                    <a:pt x="8073" y="15536"/>
                    <a:pt x="8039" y="15670"/>
                    <a:pt x="8106" y="15770"/>
                  </a:cubicBezTo>
                  <a:cubicBezTo>
                    <a:pt x="8139" y="15836"/>
                    <a:pt x="8206" y="15870"/>
                    <a:pt x="8273" y="15870"/>
                  </a:cubicBezTo>
                  <a:cubicBezTo>
                    <a:pt x="8306" y="15870"/>
                    <a:pt x="8339" y="15836"/>
                    <a:pt x="8373" y="15836"/>
                  </a:cubicBezTo>
                  <a:cubicBezTo>
                    <a:pt x="8606" y="15670"/>
                    <a:pt x="8840" y="15503"/>
                    <a:pt x="9073" y="15336"/>
                  </a:cubicBezTo>
                  <a:cubicBezTo>
                    <a:pt x="9173" y="15269"/>
                    <a:pt x="9173" y="15136"/>
                    <a:pt x="9107" y="15036"/>
                  </a:cubicBezTo>
                  <a:cubicBezTo>
                    <a:pt x="9070" y="14981"/>
                    <a:pt x="9013" y="14956"/>
                    <a:pt x="8953" y="14956"/>
                  </a:cubicBezTo>
                  <a:close/>
                  <a:moveTo>
                    <a:pt x="5072" y="15089"/>
                  </a:moveTo>
                  <a:cubicBezTo>
                    <a:pt x="5027" y="15089"/>
                    <a:pt x="4982" y="15106"/>
                    <a:pt x="4937" y="15136"/>
                  </a:cubicBezTo>
                  <a:cubicBezTo>
                    <a:pt x="4837" y="15203"/>
                    <a:pt x="4737" y="15269"/>
                    <a:pt x="4637" y="15369"/>
                  </a:cubicBezTo>
                  <a:cubicBezTo>
                    <a:pt x="4470" y="15536"/>
                    <a:pt x="4370" y="15736"/>
                    <a:pt x="4337" y="15903"/>
                  </a:cubicBezTo>
                  <a:cubicBezTo>
                    <a:pt x="4337" y="16003"/>
                    <a:pt x="4403" y="16103"/>
                    <a:pt x="4503" y="16137"/>
                  </a:cubicBezTo>
                  <a:lnTo>
                    <a:pt x="4537" y="16137"/>
                  </a:lnTo>
                  <a:cubicBezTo>
                    <a:pt x="4637" y="16137"/>
                    <a:pt x="4737" y="16070"/>
                    <a:pt x="4770" y="15970"/>
                  </a:cubicBezTo>
                  <a:cubicBezTo>
                    <a:pt x="4770" y="15903"/>
                    <a:pt x="4804" y="15803"/>
                    <a:pt x="4937" y="15670"/>
                  </a:cubicBezTo>
                  <a:cubicBezTo>
                    <a:pt x="5037" y="15603"/>
                    <a:pt x="5104" y="15503"/>
                    <a:pt x="5204" y="15436"/>
                  </a:cubicBezTo>
                  <a:cubicBezTo>
                    <a:pt x="5271" y="15369"/>
                    <a:pt x="5304" y="15236"/>
                    <a:pt x="5237" y="15169"/>
                  </a:cubicBezTo>
                  <a:cubicBezTo>
                    <a:pt x="5182" y="15114"/>
                    <a:pt x="5127" y="15089"/>
                    <a:pt x="5072" y="15089"/>
                  </a:cubicBezTo>
                  <a:close/>
                  <a:moveTo>
                    <a:pt x="7310" y="15119"/>
                  </a:moveTo>
                  <a:cubicBezTo>
                    <a:pt x="7255" y="15119"/>
                    <a:pt x="7205" y="15136"/>
                    <a:pt x="7172" y="15169"/>
                  </a:cubicBezTo>
                  <a:cubicBezTo>
                    <a:pt x="7072" y="15269"/>
                    <a:pt x="7072" y="15403"/>
                    <a:pt x="7172" y="15469"/>
                  </a:cubicBezTo>
                  <a:cubicBezTo>
                    <a:pt x="7272" y="15570"/>
                    <a:pt x="7372" y="15703"/>
                    <a:pt x="7472" y="15836"/>
                  </a:cubicBezTo>
                  <a:lnTo>
                    <a:pt x="7439" y="15836"/>
                  </a:lnTo>
                  <a:cubicBezTo>
                    <a:pt x="7205" y="15970"/>
                    <a:pt x="6938" y="16037"/>
                    <a:pt x="6705" y="16137"/>
                  </a:cubicBezTo>
                  <a:cubicBezTo>
                    <a:pt x="6572" y="16137"/>
                    <a:pt x="6505" y="16270"/>
                    <a:pt x="6538" y="16370"/>
                  </a:cubicBezTo>
                  <a:cubicBezTo>
                    <a:pt x="6572" y="16470"/>
                    <a:pt x="6672" y="16537"/>
                    <a:pt x="6738" y="16537"/>
                  </a:cubicBezTo>
                  <a:lnTo>
                    <a:pt x="6805" y="16537"/>
                  </a:lnTo>
                  <a:cubicBezTo>
                    <a:pt x="7072" y="16437"/>
                    <a:pt x="7339" y="16337"/>
                    <a:pt x="7606" y="16237"/>
                  </a:cubicBezTo>
                  <a:cubicBezTo>
                    <a:pt x="7639" y="16203"/>
                    <a:pt x="7672" y="16203"/>
                    <a:pt x="7706" y="16170"/>
                  </a:cubicBezTo>
                  <a:cubicBezTo>
                    <a:pt x="7739" y="16187"/>
                    <a:pt x="7772" y="16195"/>
                    <a:pt x="7806" y="16195"/>
                  </a:cubicBezTo>
                  <a:cubicBezTo>
                    <a:pt x="7839" y="16195"/>
                    <a:pt x="7872" y="16187"/>
                    <a:pt x="7906" y="16170"/>
                  </a:cubicBezTo>
                  <a:cubicBezTo>
                    <a:pt x="8006" y="16103"/>
                    <a:pt x="8039" y="15970"/>
                    <a:pt x="8006" y="15870"/>
                  </a:cubicBezTo>
                  <a:cubicBezTo>
                    <a:pt x="7839" y="15603"/>
                    <a:pt x="7639" y="15369"/>
                    <a:pt x="7472" y="15169"/>
                  </a:cubicBezTo>
                  <a:cubicBezTo>
                    <a:pt x="7422" y="15136"/>
                    <a:pt x="7364" y="15119"/>
                    <a:pt x="7310" y="15119"/>
                  </a:cubicBezTo>
                  <a:close/>
                  <a:moveTo>
                    <a:pt x="5096" y="16230"/>
                  </a:moveTo>
                  <a:cubicBezTo>
                    <a:pt x="5004" y="16230"/>
                    <a:pt x="4904" y="16317"/>
                    <a:pt x="4904" y="16403"/>
                  </a:cubicBezTo>
                  <a:cubicBezTo>
                    <a:pt x="4870" y="16504"/>
                    <a:pt x="4937" y="16637"/>
                    <a:pt x="5037" y="16637"/>
                  </a:cubicBezTo>
                  <a:cubicBezTo>
                    <a:pt x="5204" y="16670"/>
                    <a:pt x="5404" y="16704"/>
                    <a:pt x="5604" y="16704"/>
                  </a:cubicBezTo>
                  <a:cubicBezTo>
                    <a:pt x="5704" y="16704"/>
                    <a:pt x="5838" y="16704"/>
                    <a:pt x="5938" y="16670"/>
                  </a:cubicBezTo>
                  <a:cubicBezTo>
                    <a:pt x="6071" y="16670"/>
                    <a:pt x="6138" y="16570"/>
                    <a:pt x="6138" y="16470"/>
                  </a:cubicBezTo>
                  <a:cubicBezTo>
                    <a:pt x="6138" y="16337"/>
                    <a:pt x="6038" y="16270"/>
                    <a:pt x="5904" y="16270"/>
                  </a:cubicBezTo>
                  <a:lnTo>
                    <a:pt x="5604" y="16270"/>
                  </a:lnTo>
                  <a:cubicBezTo>
                    <a:pt x="5437" y="16270"/>
                    <a:pt x="5271" y="16270"/>
                    <a:pt x="5137" y="16237"/>
                  </a:cubicBezTo>
                  <a:cubicBezTo>
                    <a:pt x="5124" y="16232"/>
                    <a:pt x="5110" y="16230"/>
                    <a:pt x="5096" y="16230"/>
                  </a:cubicBezTo>
                  <a:close/>
                  <a:moveTo>
                    <a:pt x="8140" y="16528"/>
                  </a:moveTo>
                  <a:cubicBezTo>
                    <a:pt x="8119" y="16528"/>
                    <a:pt x="8096" y="16531"/>
                    <a:pt x="8073" y="16537"/>
                  </a:cubicBezTo>
                  <a:cubicBezTo>
                    <a:pt x="7973" y="16570"/>
                    <a:pt x="7906" y="16704"/>
                    <a:pt x="7939" y="16804"/>
                  </a:cubicBezTo>
                  <a:cubicBezTo>
                    <a:pt x="8039" y="17037"/>
                    <a:pt x="8106" y="17304"/>
                    <a:pt x="8173" y="17604"/>
                  </a:cubicBezTo>
                  <a:cubicBezTo>
                    <a:pt x="8206" y="17704"/>
                    <a:pt x="8306" y="17738"/>
                    <a:pt x="8373" y="17738"/>
                  </a:cubicBezTo>
                  <a:lnTo>
                    <a:pt x="8440" y="17738"/>
                  </a:lnTo>
                  <a:cubicBezTo>
                    <a:pt x="8540" y="17704"/>
                    <a:pt x="8606" y="17604"/>
                    <a:pt x="8573" y="17504"/>
                  </a:cubicBezTo>
                  <a:cubicBezTo>
                    <a:pt x="8506" y="17204"/>
                    <a:pt x="8440" y="16937"/>
                    <a:pt x="8339" y="16670"/>
                  </a:cubicBezTo>
                  <a:cubicBezTo>
                    <a:pt x="8312" y="16588"/>
                    <a:pt x="8239" y="16528"/>
                    <a:pt x="8140" y="16528"/>
                  </a:cubicBezTo>
                  <a:close/>
                  <a:moveTo>
                    <a:pt x="8572" y="18163"/>
                  </a:moveTo>
                  <a:cubicBezTo>
                    <a:pt x="8551" y="18163"/>
                    <a:pt x="8529" y="18166"/>
                    <a:pt x="8506" y="18171"/>
                  </a:cubicBezTo>
                  <a:cubicBezTo>
                    <a:pt x="8406" y="18171"/>
                    <a:pt x="8306" y="18271"/>
                    <a:pt x="8339" y="18405"/>
                  </a:cubicBezTo>
                  <a:cubicBezTo>
                    <a:pt x="8373" y="18638"/>
                    <a:pt x="8406" y="18905"/>
                    <a:pt x="8440" y="19205"/>
                  </a:cubicBezTo>
                  <a:cubicBezTo>
                    <a:pt x="8440" y="19306"/>
                    <a:pt x="8540" y="19406"/>
                    <a:pt x="8640" y="19406"/>
                  </a:cubicBezTo>
                  <a:lnTo>
                    <a:pt x="8673" y="19406"/>
                  </a:lnTo>
                  <a:cubicBezTo>
                    <a:pt x="8773" y="19372"/>
                    <a:pt x="8873" y="19272"/>
                    <a:pt x="8840" y="19172"/>
                  </a:cubicBezTo>
                  <a:cubicBezTo>
                    <a:pt x="8840" y="18872"/>
                    <a:pt x="8773" y="18605"/>
                    <a:pt x="8740" y="18338"/>
                  </a:cubicBezTo>
                  <a:cubicBezTo>
                    <a:pt x="8740" y="18228"/>
                    <a:pt x="8671" y="18163"/>
                    <a:pt x="8572" y="18163"/>
                  </a:cubicBezTo>
                  <a:close/>
                  <a:moveTo>
                    <a:pt x="8706" y="19806"/>
                  </a:moveTo>
                  <a:cubicBezTo>
                    <a:pt x="8573" y="19806"/>
                    <a:pt x="8473" y="19906"/>
                    <a:pt x="8506" y="20039"/>
                  </a:cubicBezTo>
                  <a:lnTo>
                    <a:pt x="8506" y="20073"/>
                  </a:lnTo>
                  <a:cubicBezTo>
                    <a:pt x="8506" y="20340"/>
                    <a:pt x="8473" y="20573"/>
                    <a:pt x="8406" y="20807"/>
                  </a:cubicBezTo>
                  <a:cubicBezTo>
                    <a:pt x="8406" y="20907"/>
                    <a:pt x="8473" y="21040"/>
                    <a:pt x="8573" y="21040"/>
                  </a:cubicBezTo>
                  <a:cubicBezTo>
                    <a:pt x="8606" y="21040"/>
                    <a:pt x="8606" y="21073"/>
                    <a:pt x="8640" y="21073"/>
                  </a:cubicBezTo>
                  <a:cubicBezTo>
                    <a:pt x="8706" y="21073"/>
                    <a:pt x="8806" y="20973"/>
                    <a:pt x="8840" y="20873"/>
                  </a:cubicBezTo>
                  <a:cubicBezTo>
                    <a:pt x="8873" y="20640"/>
                    <a:pt x="8907" y="20340"/>
                    <a:pt x="8907" y="20073"/>
                  </a:cubicBezTo>
                  <a:lnTo>
                    <a:pt x="8907" y="20006"/>
                  </a:lnTo>
                  <a:cubicBezTo>
                    <a:pt x="8907" y="19906"/>
                    <a:pt x="8806" y="19839"/>
                    <a:pt x="8706" y="19806"/>
                  </a:cubicBezTo>
                  <a:close/>
                  <a:moveTo>
                    <a:pt x="200" y="21274"/>
                  </a:moveTo>
                  <a:cubicBezTo>
                    <a:pt x="67" y="21307"/>
                    <a:pt x="0" y="21407"/>
                    <a:pt x="0" y="21507"/>
                  </a:cubicBezTo>
                  <a:cubicBezTo>
                    <a:pt x="34" y="21741"/>
                    <a:pt x="67" y="21941"/>
                    <a:pt x="134" y="22141"/>
                  </a:cubicBezTo>
                  <a:cubicBezTo>
                    <a:pt x="134" y="22241"/>
                    <a:pt x="234" y="22274"/>
                    <a:pt x="334" y="22274"/>
                  </a:cubicBezTo>
                  <a:lnTo>
                    <a:pt x="367" y="22274"/>
                  </a:lnTo>
                  <a:cubicBezTo>
                    <a:pt x="501" y="22241"/>
                    <a:pt x="567" y="22141"/>
                    <a:pt x="534" y="22041"/>
                  </a:cubicBezTo>
                  <a:cubicBezTo>
                    <a:pt x="467" y="21841"/>
                    <a:pt x="434" y="21674"/>
                    <a:pt x="434" y="21474"/>
                  </a:cubicBezTo>
                  <a:cubicBezTo>
                    <a:pt x="400" y="21374"/>
                    <a:pt x="300" y="21274"/>
                    <a:pt x="200" y="21274"/>
                  </a:cubicBezTo>
                  <a:close/>
                  <a:moveTo>
                    <a:pt x="8379" y="21428"/>
                  </a:moveTo>
                  <a:cubicBezTo>
                    <a:pt x="8292" y="21428"/>
                    <a:pt x="8223" y="21465"/>
                    <a:pt x="8173" y="21540"/>
                  </a:cubicBezTo>
                  <a:cubicBezTo>
                    <a:pt x="8073" y="21807"/>
                    <a:pt x="7939" y="22007"/>
                    <a:pt x="7772" y="22241"/>
                  </a:cubicBezTo>
                  <a:cubicBezTo>
                    <a:pt x="7706" y="22341"/>
                    <a:pt x="7739" y="22441"/>
                    <a:pt x="7839" y="22541"/>
                  </a:cubicBezTo>
                  <a:cubicBezTo>
                    <a:pt x="7872" y="22541"/>
                    <a:pt x="7906" y="22575"/>
                    <a:pt x="7939" y="22575"/>
                  </a:cubicBezTo>
                  <a:cubicBezTo>
                    <a:pt x="8006" y="22575"/>
                    <a:pt x="8073" y="22541"/>
                    <a:pt x="8106" y="22474"/>
                  </a:cubicBezTo>
                  <a:cubicBezTo>
                    <a:pt x="8306" y="22241"/>
                    <a:pt x="8440" y="21974"/>
                    <a:pt x="8573" y="21741"/>
                  </a:cubicBezTo>
                  <a:cubicBezTo>
                    <a:pt x="8606" y="21607"/>
                    <a:pt x="8573" y="21507"/>
                    <a:pt x="8473" y="21440"/>
                  </a:cubicBezTo>
                  <a:cubicBezTo>
                    <a:pt x="8440" y="21432"/>
                    <a:pt x="8408" y="21428"/>
                    <a:pt x="8379" y="21428"/>
                  </a:cubicBezTo>
                  <a:close/>
                  <a:moveTo>
                    <a:pt x="648" y="22640"/>
                  </a:moveTo>
                  <a:cubicBezTo>
                    <a:pt x="609" y="22640"/>
                    <a:pt x="569" y="22651"/>
                    <a:pt x="534" y="22675"/>
                  </a:cubicBezTo>
                  <a:cubicBezTo>
                    <a:pt x="467" y="22741"/>
                    <a:pt x="434" y="22841"/>
                    <a:pt x="501" y="22941"/>
                  </a:cubicBezTo>
                  <a:cubicBezTo>
                    <a:pt x="634" y="23208"/>
                    <a:pt x="834" y="23408"/>
                    <a:pt x="1068" y="23609"/>
                  </a:cubicBezTo>
                  <a:cubicBezTo>
                    <a:pt x="1134" y="23642"/>
                    <a:pt x="1168" y="23675"/>
                    <a:pt x="1201" y="23675"/>
                  </a:cubicBezTo>
                  <a:cubicBezTo>
                    <a:pt x="1268" y="23675"/>
                    <a:pt x="1334" y="23642"/>
                    <a:pt x="1368" y="23575"/>
                  </a:cubicBezTo>
                  <a:cubicBezTo>
                    <a:pt x="1435" y="23509"/>
                    <a:pt x="1435" y="23375"/>
                    <a:pt x="1334" y="23308"/>
                  </a:cubicBezTo>
                  <a:cubicBezTo>
                    <a:pt x="1134" y="23142"/>
                    <a:pt x="968" y="22941"/>
                    <a:pt x="834" y="22741"/>
                  </a:cubicBezTo>
                  <a:cubicBezTo>
                    <a:pt x="791" y="22677"/>
                    <a:pt x="720" y="22640"/>
                    <a:pt x="648" y="22640"/>
                  </a:cubicBezTo>
                  <a:close/>
                  <a:moveTo>
                    <a:pt x="7385" y="22762"/>
                  </a:moveTo>
                  <a:cubicBezTo>
                    <a:pt x="7335" y="22762"/>
                    <a:pt x="7284" y="22778"/>
                    <a:pt x="7239" y="22808"/>
                  </a:cubicBezTo>
                  <a:cubicBezTo>
                    <a:pt x="7072" y="22975"/>
                    <a:pt x="6838" y="23142"/>
                    <a:pt x="6605" y="23275"/>
                  </a:cubicBezTo>
                  <a:cubicBezTo>
                    <a:pt x="6505" y="23342"/>
                    <a:pt x="6471" y="23475"/>
                    <a:pt x="6538" y="23575"/>
                  </a:cubicBezTo>
                  <a:cubicBezTo>
                    <a:pt x="6572" y="23642"/>
                    <a:pt x="6638" y="23675"/>
                    <a:pt x="6705" y="23675"/>
                  </a:cubicBezTo>
                  <a:cubicBezTo>
                    <a:pt x="6772" y="23675"/>
                    <a:pt x="6805" y="23675"/>
                    <a:pt x="6838" y="23642"/>
                  </a:cubicBezTo>
                  <a:cubicBezTo>
                    <a:pt x="7072" y="23475"/>
                    <a:pt x="7305" y="23308"/>
                    <a:pt x="7539" y="23142"/>
                  </a:cubicBezTo>
                  <a:cubicBezTo>
                    <a:pt x="7606" y="23042"/>
                    <a:pt x="7606" y="22908"/>
                    <a:pt x="7539" y="22841"/>
                  </a:cubicBezTo>
                  <a:cubicBezTo>
                    <a:pt x="7502" y="22786"/>
                    <a:pt x="7445" y="22762"/>
                    <a:pt x="7385" y="22762"/>
                  </a:cubicBezTo>
                  <a:close/>
                  <a:moveTo>
                    <a:pt x="5960" y="23633"/>
                  </a:moveTo>
                  <a:cubicBezTo>
                    <a:pt x="5941" y="23633"/>
                    <a:pt x="5922" y="23636"/>
                    <a:pt x="5904" y="23642"/>
                  </a:cubicBezTo>
                  <a:cubicBezTo>
                    <a:pt x="5638" y="23742"/>
                    <a:pt x="5404" y="23842"/>
                    <a:pt x="5137" y="23909"/>
                  </a:cubicBezTo>
                  <a:cubicBezTo>
                    <a:pt x="5037" y="23942"/>
                    <a:pt x="4970" y="24042"/>
                    <a:pt x="4970" y="24176"/>
                  </a:cubicBezTo>
                  <a:cubicBezTo>
                    <a:pt x="5004" y="24242"/>
                    <a:pt x="5104" y="24309"/>
                    <a:pt x="5171" y="24309"/>
                  </a:cubicBezTo>
                  <a:lnTo>
                    <a:pt x="5237" y="24309"/>
                  </a:lnTo>
                  <a:cubicBezTo>
                    <a:pt x="5504" y="24242"/>
                    <a:pt x="5804" y="24142"/>
                    <a:pt x="6071" y="24042"/>
                  </a:cubicBezTo>
                  <a:cubicBezTo>
                    <a:pt x="6171" y="24009"/>
                    <a:pt x="6205" y="23875"/>
                    <a:pt x="6171" y="23775"/>
                  </a:cubicBezTo>
                  <a:cubicBezTo>
                    <a:pt x="6144" y="23693"/>
                    <a:pt x="6049" y="23633"/>
                    <a:pt x="5960" y="23633"/>
                  </a:cubicBezTo>
                  <a:close/>
                  <a:moveTo>
                    <a:pt x="1922" y="23696"/>
                  </a:moveTo>
                  <a:cubicBezTo>
                    <a:pt x="1841" y="23696"/>
                    <a:pt x="1760" y="23734"/>
                    <a:pt x="1735" y="23809"/>
                  </a:cubicBezTo>
                  <a:cubicBezTo>
                    <a:pt x="1668" y="23909"/>
                    <a:pt x="1735" y="24042"/>
                    <a:pt x="1835" y="24076"/>
                  </a:cubicBezTo>
                  <a:cubicBezTo>
                    <a:pt x="2102" y="24209"/>
                    <a:pt x="2369" y="24309"/>
                    <a:pt x="2669" y="24376"/>
                  </a:cubicBezTo>
                  <a:lnTo>
                    <a:pt x="2702" y="24376"/>
                  </a:lnTo>
                  <a:cubicBezTo>
                    <a:pt x="2802" y="24376"/>
                    <a:pt x="2902" y="24309"/>
                    <a:pt x="2902" y="24209"/>
                  </a:cubicBezTo>
                  <a:cubicBezTo>
                    <a:pt x="2936" y="24109"/>
                    <a:pt x="2869" y="23976"/>
                    <a:pt x="2769" y="23976"/>
                  </a:cubicBezTo>
                  <a:cubicBezTo>
                    <a:pt x="2502" y="23909"/>
                    <a:pt x="2235" y="23809"/>
                    <a:pt x="2002" y="23709"/>
                  </a:cubicBezTo>
                  <a:cubicBezTo>
                    <a:pt x="1977" y="23700"/>
                    <a:pt x="1950" y="23696"/>
                    <a:pt x="1922" y="23696"/>
                  </a:cubicBezTo>
                  <a:close/>
                  <a:moveTo>
                    <a:pt x="4337" y="24042"/>
                  </a:moveTo>
                  <a:cubicBezTo>
                    <a:pt x="4070" y="24076"/>
                    <a:pt x="3803" y="24076"/>
                    <a:pt x="3536" y="24076"/>
                  </a:cubicBezTo>
                  <a:cubicBezTo>
                    <a:pt x="3519" y="24071"/>
                    <a:pt x="3502" y="24069"/>
                    <a:pt x="3487" y="24069"/>
                  </a:cubicBezTo>
                  <a:cubicBezTo>
                    <a:pt x="3386" y="24069"/>
                    <a:pt x="3336" y="24160"/>
                    <a:pt x="3336" y="24276"/>
                  </a:cubicBezTo>
                  <a:cubicBezTo>
                    <a:pt x="3303" y="24376"/>
                    <a:pt x="3403" y="24476"/>
                    <a:pt x="3536" y="24476"/>
                  </a:cubicBezTo>
                  <a:cubicBezTo>
                    <a:pt x="3603" y="24476"/>
                    <a:pt x="3703" y="24509"/>
                    <a:pt x="3803" y="24509"/>
                  </a:cubicBezTo>
                  <a:cubicBezTo>
                    <a:pt x="4003" y="24476"/>
                    <a:pt x="4203" y="24476"/>
                    <a:pt x="4403" y="24476"/>
                  </a:cubicBezTo>
                  <a:cubicBezTo>
                    <a:pt x="4503" y="24443"/>
                    <a:pt x="4570" y="24342"/>
                    <a:pt x="4570" y="24242"/>
                  </a:cubicBezTo>
                  <a:cubicBezTo>
                    <a:pt x="4570" y="24109"/>
                    <a:pt x="4437" y="24042"/>
                    <a:pt x="4337" y="24042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0" name="Google Shape;3780;p39"/>
          <p:cNvGrpSpPr/>
          <p:nvPr/>
        </p:nvGrpSpPr>
        <p:grpSpPr>
          <a:xfrm>
            <a:off x="1477426" y="984257"/>
            <a:ext cx="601182" cy="588384"/>
            <a:chOff x="6816975" y="808975"/>
            <a:chExt cx="601182" cy="588384"/>
          </a:xfrm>
        </p:grpSpPr>
        <p:sp>
          <p:nvSpPr>
            <p:cNvPr id="3781" name="Google Shape;3781;p39"/>
            <p:cNvSpPr/>
            <p:nvPr/>
          </p:nvSpPr>
          <p:spPr>
            <a:xfrm>
              <a:off x="6816975" y="808975"/>
              <a:ext cx="601182" cy="588384"/>
            </a:xfrm>
            <a:custGeom>
              <a:avLst/>
              <a:gdLst/>
              <a:ahLst/>
              <a:cxnLst/>
              <a:rect l="l" t="t" r="r" b="b"/>
              <a:pathLst>
                <a:path w="29688" h="29056" extrusionOk="0">
                  <a:moveTo>
                    <a:pt x="8606" y="1"/>
                  </a:moveTo>
                  <a:cubicBezTo>
                    <a:pt x="8173" y="1"/>
                    <a:pt x="7806" y="101"/>
                    <a:pt x="7439" y="234"/>
                  </a:cubicBezTo>
                  <a:cubicBezTo>
                    <a:pt x="5804" y="835"/>
                    <a:pt x="5004" y="1902"/>
                    <a:pt x="4670" y="2736"/>
                  </a:cubicBezTo>
                  <a:cubicBezTo>
                    <a:pt x="3803" y="2803"/>
                    <a:pt x="3002" y="3237"/>
                    <a:pt x="2468" y="3937"/>
                  </a:cubicBezTo>
                  <a:cubicBezTo>
                    <a:pt x="1334" y="5305"/>
                    <a:pt x="1601" y="7239"/>
                    <a:pt x="1868" y="8507"/>
                  </a:cubicBezTo>
                  <a:lnTo>
                    <a:pt x="2135" y="9508"/>
                  </a:lnTo>
                  <a:cubicBezTo>
                    <a:pt x="1668" y="9608"/>
                    <a:pt x="1268" y="9775"/>
                    <a:pt x="934" y="10108"/>
                  </a:cubicBezTo>
                  <a:cubicBezTo>
                    <a:pt x="367" y="10575"/>
                    <a:pt x="33" y="11242"/>
                    <a:pt x="33" y="11976"/>
                  </a:cubicBezTo>
                  <a:cubicBezTo>
                    <a:pt x="0" y="15746"/>
                    <a:pt x="2035" y="23218"/>
                    <a:pt x="10207" y="25352"/>
                  </a:cubicBezTo>
                  <a:cubicBezTo>
                    <a:pt x="10541" y="25586"/>
                    <a:pt x="10874" y="25719"/>
                    <a:pt x="11308" y="25753"/>
                  </a:cubicBezTo>
                  <a:cubicBezTo>
                    <a:pt x="11341" y="25986"/>
                    <a:pt x="11475" y="26253"/>
                    <a:pt x="11608" y="26487"/>
                  </a:cubicBezTo>
                  <a:cubicBezTo>
                    <a:pt x="11608" y="26820"/>
                    <a:pt x="11675" y="27154"/>
                    <a:pt x="11842" y="27487"/>
                  </a:cubicBezTo>
                  <a:cubicBezTo>
                    <a:pt x="12309" y="28455"/>
                    <a:pt x="13276" y="29055"/>
                    <a:pt x="14310" y="29055"/>
                  </a:cubicBezTo>
                  <a:cubicBezTo>
                    <a:pt x="14711" y="29055"/>
                    <a:pt x="15111" y="28955"/>
                    <a:pt x="15444" y="28788"/>
                  </a:cubicBezTo>
                  <a:cubicBezTo>
                    <a:pt x="16278" y="28421"/>
                    <a:pt x="17012" y="27921"/>
                    <a:pt x="17646" y="27421"/>
                  </a:cubicBezTo>
                  <a:cubicBezTo>
                    <a:pt x="17779" y="27587"/>
                    <a:pt x="17946" y="27754"/>
                    <a:pt x="18146" y="27854"/>
                  </a:cubicBezTo>
                  <a:cubicBezTo>
                    <a:pt x="18613" y="28221"/>
                    <a:pt x="19180" y="28421"/>
                    <a:pt x="19781" y="28421"/>
                  </a:cubicBezTo>
                  <a:cubicBezTo>
                    <a:pt x="20648" y="28421"/>
                    <a:pt x="21449" y="27988"/>
                    <a:pt x="21949" y="27320"/>
                  </a:cubicBezTo>
                  <a:cubicBezTo>
                    <a:pt x="22516" y="26553"/>
                    <a:pt x="22983" y="25719"/>
                    <a:pt x="23317" y="24885"/>
                  </a:cubicBezTo>
                  <a:lnTo>
                    <a:pt x="23317" y="24819"/>
                  </a:lnTo>
                  <a:cubicBezTo>
                    <a:pt x="23850" y="23418"/>
                    <a:pt x="23984" y="22050"/>
                    <a:pt x="23650" y="20749"/>
                  </a:cubicBezTo>
                  <a:cubicBezTo>
                    <a:pt x="23550" y="20449"/>
                    <a:pt x="23483" y="20149"/>
                    <a:pt x="23350" y="19882"/>
                  </a:cubicBezTo>
                  <a:cubicBezTo>
                    <a:pt x="24151" y="18481"/>
                    <a:pt x="24784" y="16946"/>
                    <a:pt x="25185" y="15312"/>
                  </a:cubicBezTo>
                  <a:cubicBezTo>
                    <a:pt x="25452" y="14945"/>
                    <a:pt x="25618" y="14511"/>
                    <a:pt x="25685" y="14078"/>
                  </a:cubicBezTo>
                  <a:cubicBezTo>
                    <a:pt x="25718" y="13744"/>
                    <a:pt x="25718" y="13411"/>
                    <a:pt x="25652" y="13110"/>
                  </a:cubicBezTo>
                  <a:cubicBezTo>
                    <a:pt x="25785" y="12310"/>
                    <a:pt x="25818" y="11476"/>
                    <a:pt x="25818" y="10742"/>
                  </a:cubicBezTo>
                  <a:lnTo>
                    <a:pt x="28354" y="8907"/>
                  </a:lnTo>
                  <a:cubicBezTo>
                    <a:pt x="29288" y="8207"/>
                    <a:pt x="29688" y="7039"/>
                    <a:pt x="29388" y="5938"/>
                  </a:cubicBezTo>
                  <a:cubicBezTo>
                    <a:pt x="29121" y="4871"/>
                    <a:pt x="28153" y="4070"/>
                    <a:pt x="27053" y="3937"/>
                  </a:cubicBezTo>
                  <a:lnTo>
                    <a:pt x="23784" y="3603"/>
                  </a:lnTo>
                  <a:cubicBezTo>
                    <a:pt x="23217" y="2936"/>
                    <a:pt x="22616" y="2403"/>
                    <a:pt x="21882" y="2002"/>
                  </a:cubicBezTo>
                  <a:cubicBezTo>
                    <a:pt x="20715" y="1335"/>
                    <a:pt x="19614" y="1068"/>
                    <a:pt x="18513" y="1068"/>
                  </a:cubicBezTo>
                  <a:cubicBezTo>
                    <a:pt x="16378" y="1068"/>
                    <a:pt x="14944" y="2169"/>
                    <a:pt x="13977" y="3670"/>
                  </a:cubicBezTo>
                  <a:cubicBezTo>
                    <a:pt x="10841" y="1"/>
                    <a:pt x="9207" y="1"/>
                    <a:pt x="8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9"/>
            <p:cNvSpPr/>
            <p:nvPr/>
          </p:nvSpPr>
          <p:spPr>
            <a:xfrm>
              <a:off x="7195241" y="1182258"/>
              <a:ext cx="59454" cy="150923"/>
            </a:xfrm>
            <a:custGeom>
              <a:avLst/>
              <a:gdLst/>
              <a:ahLst/>
              <a:cxnLst/>
              <a:rect l="l" t="t" r="r" b="b"/>
              <a:pathLst>
                <a:path w="2936" h="7453" extrusionOk="0">
                  <a:moveTo>
                    <a:pt x="235" y="1"/>
                  </a:moveTo>
                  <a:cubicBezTo>
                    <a:pt x="140" y="1"/>
                    <a:pt x="58" y="38"/>
                    <a:pt x="33" y="114"/>
                  </a:cubicBezTo>
                  <a:cubicBezTo>
                    <a:pt x="0" y="214"/>
                    <a:pt x="33" y="347"/>
                    <a:pt x="133" y="380"/>
                  </a:cubicBezTo>
                  <a:cubicBezTo>
                    <a:pt x="133" y="447"/>
                    <a:pt x="1768" y="1214"/>
                    <a:pt x="2168" y="2949"/>
                  </a:cubicBezTo>
                  <a:cubicBezTo>
                    <a:pt x="2468" y="4183"/>
                    <a:pt x="2035" y="5617"/>
                    <a:pt x="934" y="7119"/>
                  </a:cubicBezTo>
                  <a:cubicBezTo>
                    <a:pt x="834" y="7185"/>
                    <a:pt x="867" y="7319"/>
                    <a:pt x="967" y="7385"/>
                  </a:cubicBezTo>
                  <a:cubicBezTo>
                    <a:pt x="1001" y="7452"/>
                    <a:pt x="1034" y="7452"/>
                    <a:pt x="1101" y="7452"/>
                  </a:cubicBezTo>
                  <a:cubicBezTo>
                    <a:pt x="1168" y="7452"/>
                    <a:pt x="1201" y="7452"/>
                    <a:pt x="1301" y="7319"/>
                  </a:cubicBezTo>
                  <a:cubicBezTo>
                    <a:pt x="2468" y="5684"/>
                    <a:pt x="2935" y="4183"/>
                    <a:pt x="2602" y="2815"/>
                  </a:cubicBezTo>
                  <a:cubicBezTo>
                    <a:pt x="2168" y="947"/>
                    <a:pt x="434" y="47"/>
                    <a:pt x="334" y="13"/>
                  </a:cubicBezTo>
                  <a:cubicBezTo>
                    <a:pt x="300" y="5"/>
                    <a:pt x="267" y="1"/>
                    <a:pt x="2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9"/>
            <p:cNvSpPr/>
            <p:nvPr/>
          </p:nvSpPr>
          <p:spPr>
            <a:xfrm>
              <a:off x="7101342" y="1203581"/>
              <a:ext cx="83106" cy="141750"/>
            </a:xfrm>
            <a:custGeom>
              <a:avLst/>
              <a:gdLst/>
              <a:ahLst/>
              <a:cxnLst/>
              <a:rect l="l" t="t" r="r" b="b"/>
              <a:pathLst>
                <a:path w="4104" h="7000" extrusionOk="0">
                  <a:moveTo>
                    <a:pt x="2805" y="1"/>
                  </a:moveTo>
                  <a:cubicBezTo>
                    <a:pt x="2759" y="1"/>
                    <a:pt x="2711" y="19"/>
                    <a:pt x="2669" y="61"/>
                  </a:cubicBezTo>
                  <a:cubicBezTo>
                    <a:pt x="2602" y="128"/>
                    <a:pt x="2569" y="261"/>
                    <a:pt x="2636" y="328"/>
                  </a:cubicBezTo>
                  <a:cubicBezTo>
                    <a:pt x="2636" y="328"/>
                    <a:pt x="3670" y="1829"/>
                    <a:pt x="3236" y="3497"/>
                  </a:cubicBezTo>
                  <a:cubicBezTo>
                    <a:pt x="2902" y="4765"/>
                    <a:pt x="1835" y="5799"/>
                    <a:pt x="134" y="6599"/>
                  </a:cubicBezTo>
                  <a:cubicBezTo>
                    <a:pt x="67" y="6666"/>
                    <a:pt x="0" y="6766"/>
                    <a:pt x="67" y="6866"/>
                  </a:cubicBezTo>
                  <a:cubicBezTo>
                    <a:pt x="100" y="6966"/>
                    <a:pt x="167" y="7000"/>
                    <a:pt x="267" y="7000"/>
                  </a:cubicBezTo>
                  <a:cubicBezTo>
                    <a:pt x="301" y="7000"/>
                    <a:pt x="301" y="7000"/>
                    <a:pt x="267" y="6966"/>
                  </a:cubicBezTo>
                  <a:cubicBezTo>
                    <a:pt x="2102" y="6132"/>
                    <a:pt x="3203" y="4998"/>
                    <a:pt x="3603" y="3630"/>
                  </a:cubicBezTo>
                  <a:cubicBezTo>
                    <a:pt x="4103" y="1762"/>
                    <a:pt x="3003" y="161"/>
                    <a:pt x="2969" y="95"/>
                  </a:cubicBezTo>
                  <a:cubicBezTo>
                    <a:pt x="2930" y="36"/>
                    <a:pt x="2869" y="1"/>
                    <a:pt x="280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9"/>
            <p:cNvSpPr/>
            <p:nvPr/>
          </p:nvSpPr>
          <p:spPr>
            <a:xfrm>
              <a:off x="7258055" y="930817"/>
              <a:ext cx="105381" cy="79481"/>
            </a:xfrm>
            <a:custGeom>
              <a:avLst/>
              <a:gdLst/>
              <a:ahLst/>
              <a:cxnLst/>
              <a:rect l="l" t="t" r="r" b="b"/>
              <a:pathLst>
                <a:path w="5204" h="3925" extrusionOk="0">
                  <a:moveTo>
                    <a:pt x="169" y="0"/>
                  </a:moveTo>
                  <a:cubicBezTo>
                    <a:pt x="95" y="0"/>
                    <a:pt x="34" y="84"/>
                    <a:pt x="34" y="188"/>
                  </a:cubicBezTo>
                  <a:cubicBezTo>
                    <a:pt x="0" y="255"/>
                    <a:pt x="67" y="388"/>
                    <a:pt x="200" y="388"/>
                  </a:cubicBezTo>
                  <a:lnTo>
                    <a:pt x="4403" y="789"/>
                  </a:lnTo>
                  <a:lnTo>
                    <a:pt x="601" y="3557"/>
                  </a:lnTo>
                  <a:cubicBezTo>
                    <a:pt x="534" y="3624"/>
                    <a:pt x="501" y="3758"/>
                    <a:pt x="567" y="3858"/>
                  </a:cubicBezTo>
                  <a:cubicBezTo>
                    <a:pt x="601" y="3891"/>
                    <a:pt x="667" y="3924"/>
                    <a:pt x="734" y="3924"/>
                  </a:cubicBezTo>
                  <a:lnTo>
                    <a:pt x="834" y="3924"/>
                  </a:lnTo>
                  <a:lnTo>
                    <a:pt x="5071" y="855"/>
                  </a:lnTo>
                  <a:cubicBezTo>
                    <a:pt x="5171" y="789"/>
                    <a:pt x="5204" y="722"/>
                    <a:pt x="5171" y="622"/>
                  </a:cubicBezTo>
                  <a:cubicBezTo>
                    <a:pt x="5171" y="555"/>
                    <a:pt x="5071" y="455"/>
                    <a:pt x="5004" y="455"/>
                  </a:cubicBezTo>
                  <a:lnTo>
                    <a:pt x="234" y="22"/>
                  </a:lnTo>
                  <a:cubicBezTo>
                    <a:pt x="212" y="7"/>
                    <a:pt x="190" y="0"/>
                    <a:pt x="16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9"/>
            <p:cNvSpPr/>
            <p:nvPr/>
          </p:nvSpPr>
          <p:spPr>
            <a:xfrm>
              <a:off x="6864926" y="860105"/>
              <a:ext cx="478730" cy="421261"/>
            </a:xfrm>
            <a:custGeom>
              <a:avLst/>
              <a:gdLst/>
              <a:ahLst/>
              <a:cxnLst/>
              <a:rect l="l" t="t" r="r" b="b"/>
              <a:pathLst>
                <a:path w="23641" h="20803" extrusionOk="0">
                  <a:moveTo>
                    <a:pt x="6190" y="0"/>
                  </a:moveTo>
                  <a:cubicBezTo>
                    <a:pt x="6100" y="0"/>
                    <a:pt x="6016" y="14"/>
                    <a:pt x="5938" y="44"/>
                  </a:cubicBezTo>
                  <a:cubicBezTo>
                    <a:pt x="2836" y="1245"/>
                    <a:pt x="5604" y="4281"/>
                    <a:pt x="5604" y="4281"/>
                  </a:cubicBezTo>
                  <a:cubicBezTo>
                    <a:pt x="5604" y="4281"/>
                    <a:pt x="3796" y="2672"/>
                    <a:pt x="2666" y="2672"/>
                  </a:cubicBezTo>
                  <a:cubicBezTo>
                    <a:pt x="1947" y="2672"/>
                    <a:pt x="1502" y="3322"/>
                    <a:pt x="1968" y="5448"/>
                  </a:cubicBezTo>
                  <a:cubicBezTo>
                    <a:pt x="2501" y="7880"/>
                    <a:pt x="3293" y="9247"/>
                    <a:pt x="4112" y="9989"/>
                  </a:cubicBezTo>
                  <a:lnTo>
                    <a:pt x="4112" y="9989"/>
                  </a:lnTo>
                  <a:lnTo>
                    <a:pt x="167" y="9451"/>
                  </a:lnTo>
                  <a:lnTo>
                    <a:pt x="167" y="9451"/>
                  </a:lnTo>
                  <a:cubicBezTo>
                    <a:pt x="167" y="9451"/>
                    <a:pt x="0" y="19325"/>
                    <a:pt x="10308" y="20726"/>
                  </a:cubicBezTo>
                  <a:cubicBezTo>
                    <a:pt x="10699" y="20778"/>
                    <a:pt x="11080" y="20803"/>
                    <a:pt x="11450" y="20803"/>
                  </a:cubicBezTo>
                  <a:cubicBezTo>
                    <a:pt x="20848" y="20803"/>
                    <a:pt x="23641" y="4697"/>
                    <a:pt x="18313" y="1712"/>
                  </a:cubicBezTo>
                  <a:cubicBezTo>
                    <a:pt x="17478" y="1241"/>
                    <a:pt x="16759" y="1043"/>
                    <a:pt x="16141" y="1043"/>
                  </a:cubicBezTo>
                  <a:cubicBezTo>
                    <a:pt x="12913" y="1043"/>
                    <a:pt x="12443" y="6449"/>
                    <a:pt x="12443" y="6449"/>
                  </a:cubicBezTo>
                  <a:cubicBezTo>
                    <a:pt x="12443" y="6449"/>
                    <a:pt x="8093" y="0"/>
                    <a:pt x="6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9"/>
            <p:cNvSpPr/>
            <p:nvPr/>
          </p:nvSpPr>
          <p:spPr>
            <a:xfrm>
              <a:off x="7204009" y="931911"/>
              <a:ext cx="42586" cy="54067"/>
            </a:xfrm>
            <a:custGeom>
              <a:avLst/>
              <a:gdLst/>
              <a:ahLst/>
              <a:cxnLst/>
              <a:rect l="l" t="t" r="r" b="b"/>
              <a:pathLst>
                <a:path w="2103" h="2670" extrusionOk="0">
                  <a:moveTo>
                    <a:pt x="1602" y="1"/>
                  </a:moveTo>
                  <a:cubicBezTo>
                    <a:pt x="1502" y="34"/>
                    <a:pt x="1435" y="134"/>
                    <a:pt x="1435" y="234"/>
                  </a:cubicBezTo>
                  <a:cubicBezTo>
                    <a:pt x="1602" y="1168"/>
                    <a:pt x="1568" y="2136"/>
                    <a:pt x="1402" y="2202"/>
                  </a:cubicBezTo>
                  <a:cubicBezTo>
                    <a:pt x="1235" y="2202"/>
                    <a:pt x="768" y="1569"/>
                    <a:pt x="401" y="801"/>
                  </a:cubicBezTo>
                  <a:cubicBezTo>
                    <a:pt x="351" y="726"/>
                    <a:pt x="282" y="689"/>
                    <a:pt x="195" y="689"/>
                  </a:cubicBezTo>
                  <a:cubicBezTo>
                    <a:pt x="165" y="689"/>
                    <a:pt x="134" y="693"/>
                    <a:pt x="101" y="701"/>
                  </a:cubicBezTo>
                  <a:cubicBezTo>
                    <a:pt x="34" y="801"/>
                    <a:pt x="1" y="902"/>
                    <a:pt x="34" y="1002"/>
                  </a:cubicBezTo>
                  <a:cubicBezTo>
                    <a:pt x="101" y="1235"/>
                    <a:pt x="701" y="2469"/>
                    <a:pt x="1235" y="2636"/>
                  </a:cubicBezTo>
                  <a:cubicBezTo>
                    <a:pt x="1268" y="2669"/>
                    <a:pt x="1335" y="2669"/>
                    <a:pt x="1368" y="2669"/>
                  </a:cubicBezTo>
                  <a:cubicBezTo>
                    <a:pt x="1435" y="2669"/>
                    <a:pt x="1502" y="2669"/>
                    <a:pt x="1602" y="2569"/>
                  </a:cubicBezTo>
                  <a:cubicBezTo>
                    <a:pt x="2102" y="2236"/>
                    <a:pt x="1935" y="801"/>
                    <a:pt x="1869" y="168"/>
                  </a:cubicBezTo>
                  <a:cubicBezTo>
                    <a:pt x="1835" y="34"/>
                    <a:pt x="1735" y="1"/>
                    <a:pt x="160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9"/>
            <p:cNvSpPr/>
            <p:nvPr/>
          </p:nvSpPr>
          <p:spPr>
            <a:xfrm>
              <a:off x="6935841" y="932336"/>
              <a:ext cx="165524" cy="181318"/>
            </a:xfrm>
            <a:custGeom>
              <a:avLst/>
              <a:gdLst/>
              <a:ahLst/>
              <a:cxnLst/>
              <a:rect l="l" t="t" r="r" b="b"/>
              <a:pathLst>
                <a:path w="8174" h="8954" extrusionOk="0">
                  <a:moveTo>
                    <a:pt x="5037" y="0"/>
                  </a:moveTo>
                  <a:cubicBezTo>
                    <a:pt x="4951" y="0"/>
                    <a:pt x="4878" y="31"/>
                    <a:pt x="4804" y="80"/>
                  </a:cubicBezTo>
                  <a:cubicBezTo>
                    <a:pt x="4337" y="514"/>
                    <a:pt x="4604" y="2015"/>
                    <a:pt x="4904" y="3149"/>
                  </a:cubicBezTo>
                  <a:cubicBezTo>
                    <a:pt x="4437" y="2548"/>
                    <a:pt x="3770" y="1915"/>
                    <a:pt x="3237" y="1848"/>
                  </a:cubicBezTo>
                  <a:cubicBezTo>
                    <a:pt x="3003" y="1848"/>
                    <a:pt x="2803" y="1881"/>
                    <a:pt x="2669" y="2015"/>
                  </a:cubicBezTo>
                  <a:cubicBezTo>
                    <a:pt x="2136" y="2482"/>
                    <a:pt x="2669" y="3716"/>
                    <a:pt x="3237" y="4783"/>
                  </a:cubicBezTo>
                  <a:cubicBezTo>
                    <a:pt x="2469" y="4116"/>
                    <a:pt x="1502" y="3349"/>
                    <a:pt x="902" y="3349"/>
                  </a:cubicBezTo>
                  <a:cubicBezTo>
                    <a:pt x="668" y="3349"/>
                    <a:pt x="535" y="3382"/>
                    <a:pt x="435" y="3516"/>
                  </a:cubicBezTo>
                  <a:cubicBezTo>
                    <a:pt x="1" y="3916"/>
                    <a:pt x="435" y="4883"/>
                    <a:pt x="735" y="5451"/>
                  </a:cubicBezTo>
                  <a:cubicBezTo>
                    <a:pt x="1469" y="6885"/>
                    <a:pt x="3270" y="8953"/>
                    <a:pt x="5171" y="8953"/>
                  </a:cubicBezTo>
                  <a:lnTo>
                    <a:pt x="5538" y="8953"/>
                  </a:lnTo>
                  <a:cubicBezTo>
                    <a:pt x="5672" y="8886"/>
                    <a:pt x="5705" y="8820"/>
                    <a:pt x="5705" y="8686"/>
                  </a:cubicBezTo>
                  <a:cubicBezTo>
                    <a:pt x="5672" y="8553"/>
                    <a:pt x="5605" y="8519"/>
                    <a:pt x="5471" y="8519"/>
                  </a:cubicBezTo>
                  <a:cubicBezTo>
                    <a:pt x="5364" y="8535"/>
                    <a:pt x="5257" y="8542"/>
                    <a:pt x="5149" y="8542"/>
                  </a:cubicBezTo>
                  <a:cubicBezTo>
                    <a:pt x="3426" y="8542"/>
                    <a:pt x="1759" y="6601"/>
                    <a:pt x="1068" y="5250"/>
                  </a:cubicBezTo>
                  <a:cubicBezTo>
                    <a:pt x="635" y="4383"/>
                    <a:pt x="601" y="3916"/>
                    <a:pt x="735" y="3816"/>
                  </a:cubicBezTo>
                  <a:cubicBezTo>
                    <a:pt x="768" y="3816"/>
                    <a:pt x="801" y="3749"/>
                    <a:pt x="902" y="3749"/>
                  </a:cubicBezTo>
                  <a:cubicBezTo>
                    <a:pt x="1635" y="3749"/>
                    <a:pt x="3503" y="5551"/>
                    <a:pt x="4137" y="6284"/>
                  </a:cubicBezTo>
                  <a:cubicBezTo>
                    <a:pt x="4195" y="6304"/>
                    <a:pt x="4253" y="6323"/>
                    <a:pt x="4310" y="6323"/>
                  </a:cubicBezTo>
                  <a:cubicBezTo>
                    <a:pt x="4353" y="6323"/>
                    <a:pt x="4395" y="6313"/>
                    <a:pt x="4437" y="6284"/>
                  </a:cubicBezTo>
                  <a:cubicBezTo>
                    <a:pt x="4504" y="6184"/>
                    <a:pt x="4504" y="6051"/>
                    <a:pt x="4471" y="5984"/>
                  </a:cubicBezTo>
                  <a:cubicBezTo>
                    <a:pt x="3470" y="4483"/>
                    <a:pt x="2603" y="2648"/>
                    <a:pt x="2970" y="2315"/>
                  </a:cubicBezTo>
                  <a:cubicBezTo>
                    <a:pt x="3070" y="2248"/>
                    <a:pt x="3103" y="2248"/>
                    <a:pt x="3170" y="2248"/>
                  </a:cubicBezTo>
                  <a:cubicBezTo>
                    <a:pt x="3737" y="2348"/>
                    <a:pt x="4704" y="3516"/>
                    <a:pt x="5238" y="4283"/>
                  </a:cubicBezTo>
                  <a:cubicBezTo>
                    <a:pt x="5262" y="4332"/>
                    <a:pt x="5323" y="4363"/>
                    <a:pt x="5392" y="4363"/>
                  </a:cubicBezTo>
                  <a:cubicBezTo>
                    <a:pt x="5418" y="4363"/>
                    <a:pt x="5445" y="4359"/>
                    <a:pt x="5471" y="4350"/>
                  </a:cubicBezTo>
                  <a:cubicBezTo>
                    <a:pt x="5605" y="4316"/>
                    <a:pt x="5638" y="4183"/>
                    <a:pt x="5605" y="4116"/>
                  </a:cubicBezTo>
                  <a:cubicBezTo>
                    <a:pt x="5105" y="2548"/>
                    <a:pt x="4771" y="714"/>
                    <a:pt x="5038" y="414"/>
                  </a:cubicBezTo>
                  <a:lnTo>
                    <a:pt x="5038" y="414"/>
                  </a:lnTo>
                  <a:cubicBezTo>
                    <a:pt x="5438" y="480"/>
                    <a:pt x="6772" y="2648"/>
                    <a:pt x="7773" y="4650"/>
                  </a:cubicBezTo>
                  <a:cubicBezTo>
                    <a:pt x="7822" y="4699"/>
                    <a:pt x="7907" y="4730"/>
                    <a:pt x="7975" y="4730"/>
                  </a:cubicBezTo>
                  <a:cubicBezTo>
                    <a:pt x="7999" y="4730"/>
                    <a:pt x="8022" y="4726"/>
                    <a:pt x="8040" y="4717"/>
                  </a:cubicBezTo>
                  <a:cubicBezTo>
                    <a:pt x="8140" y="4650"/>
                    <a:pt x="8173" y="4517"/>
                    <a:pt x="8140" y="4416"/>
                  </a:cubicBezTo>
                  <a:cubicBezTo>
                    <a:pt x="7640" y="3416"/>
                    <a:pt x="5938" y="147"/>
                    <a:pt x="5138" y="13"/>
                  </a:cubicBezTo>
                  <a:cubicBezTo>
                    <a:pt x="5102" y="4"/>
                    <a:pt x="5069" y="0"/>
                    <a:pt x="5037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9"/>
            <p:cNvSpPr/>
            <p:nvPr/>
          </p:nvSpPr>
          <p:spPr>
            <a:xfrm>
              <a:off x="7047984" y="1079592"/>
              <a:ext cx="240489" cy="199543"/>
            </a:xfrm>
            <a:custGeom>
              <a:avLst/>
              <a:gdLst/>
              <a:ahLst/>
              <a:cxnLst/>
              <a:rect l="l" t="t" r="r" b="b"/>
              <a:pathLst>
                <a:path w="11876" h="9854" extrusionOk="0">
                  <a:moveTo>
                    <a:pt x="9743" y="1"/>
                  </a:moveTo>
                  <a:cubicBezTo>
                    <a:pt x="7105" y="1"/>
                    <a:pt x="4929" y="705"/>
                    <a:pt x="3303" y="2115"/>
                  </a:cubicBezTo>
                  <a:cubicBezTo>
                    <a:pt x="100" y="4917"/>
                    <a:pt x="0" y="9420"/>
                    <a:pt x="0" y="9620"/>
                  </a:cubicBezTo>
                  <a:cubicBezTo>
                    <a:pt x="0" y="9753"/>
                    <a:pt x="100" y="9854"/>
                    <a:pt x="234" y="9854"/>
                  </a:cubicBezTo>
                  <a:cubicBezTo>
                    <a:pt x="367" y="9854"/>
                    <a:pt x="434" y="9753"/>
                    <a:pt x="434" y="9620"/>
                  </a:cubicBezTo>
                  <a:cubicBezTo>
                    <a:pt x="434" y="9587"/>
                    <a:pt x="467" y="5083"/>
                    <a:pt x="3569" y="2415"/>
                  </a:cubicBezTo>
                  <a:cubicBezTo>
                    <a:pt x="5083" y="1087"/>
                    <a:pt x="7126" y="414"/>
                    <a:pt x="9596" y="414"/>
                  </a:cubicBezTo>
                  <a:cubicBezTo>
                    <a:pt x="10228" y="414"/>
                    <a:pt x="10889" y="458"/>
                    <a:pt x="11575" y="547"/>
                  </a:cubicBezTo>
                  <a:cubicBezTo>
                    <a:pt x="11593" y="551"/>
                    <a:pt x="11610" y="553"/>
                    <a:pt x="11625" y="553"/>
                  </a:cubicBezTo>
                  <a:cubicBezTo>
                    <a:pt x="11726" y="553"/>
                    <a:pt x="11780" y="467"/>
                    <a:pt x="11809" y="380"/>
                  </a:cubicBezTo>
                  <a:cubicBezTo>
                    <a:pt x="11875" y="247"/>
                    <a:pt x="11775" y="113"/>
                    <a:pt x="11642" y="113"/>
                  </a:cubicBezTo>
                  <a:cubicBezTo>
                    <a:pt x="10985" y="38"/>
                    <a:pt x="10352" y="1"/>
                    <a:pt x="9743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9"/>
            <p:cNvSpPr/>
            <p:nvPr/>
          </p:nvSpPr>
          <p:spPr>
            <a:xfrm>
              <a:off x="7228997" y="1121043"/>
              <a:ext cx="25029" cy="34486"/>
            </a:xfrm>
            <a:custGeom>
              <a:avLst/>
              <a:gdLst/>
              <a:ahLst/>
              <a:cxnLst/>
              <a:rect l="l" t="t" r="r" b="b"/>
              <a:pathLst>
                <a:path w="1236" h="1703" extrusionOk="0">
                  <a:moveTo>
                    <a:pt x="1035" y="1"/>
                  </a:moveTo>
                  <a:cubicBezTo>
                    <a:pt x="968" y="1"/>
                    <a:pt x="835" y="68"/>
                    <a:pt x="835" y="201"/>
                  </a:cubicBezTo>
                  <a:cubicBezTo>
                    <a:pt x="835" y="234"/>
                    <a:pt x="735" y="835"/>
                    <a:pt x="134" y="1335"/>
                  </a:cubicBezTo>
                  <a:cubicBezTo>
                    <a:pt x="34" y="1402"/>
                    <a:pt x="1" y="1535"/>
                    <a:pt x="68" y="1635"/>
                  </a:cubicBezTo>
                  <a:cubicBezTo>
                    <a:pt x="134" y="1669"/>
                    <a:pt x="168" y="1702"/>
                    <a:pt x="268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34"/>
                    <a:pt x="1235" y="201"/>
                  </a:cubicBezTo>
                  <a:cubicBezTo>
                    <a:pt x="1235" y="134"/>
                    <a:pt x="1168" y="1"/>
                    <a:pt x="10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9"/>
            <p:cNvSpPr/>
            <p:nvPr/>
          </p:nvSpPr>
          <p:spPr>
            <a:xfrm>
              <a:off x="7179689" y="1133881"/>
              <a:ext cx="25697" cy="34466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68" y="1"/>
                  </a:moveTo>
                  <a:cubicBezTo>
                    <a:pt x="968" y="1"/>
                    <a:pt x="835" y="67"/>
                    <a:pt x="835" y="201"/>
                  </a:cubicBezTo>
                  <a:cubicBezTo>
                    <a:pt x="835" y="201"/>
                    <a:pt x="801" y="835"/>
                    <a:pt x="134" y="1335"/>
                  </a:cubicBezTo>
                  <a:cubicBezTo>
                    <a:pt x="68" y="1402"/>
                    <a:pt x="1" y="1535"/>
                    <a:pt x="101" y="1602"/>
                  </a:cubicBezTo>
                  <a:cubicBezTo>
                    <a:pt x="134" y="1669"/>
                    <a:pt x="201" y="1702"/>
                    <a:pt x="268" y="1702"/>
                  </a:cubicBezTo>
                  <a:cubicBezTo>
                    <a:pt x="301" y="1702"/>
                    <a:pt x="368" y="1702"/>
                    <a:pt x="401" y="1602"/>
                  </a:cubicBezTo>
                  <a:cubicBezTo>
                    <a:pt x="1168" y="1035"/>
                    <a:pt x="1268" y="234"/>
                    <a:pt x="1268" y="201"/>
                  </a:cubicBezTo>
                  <a:cubicBezTo>
                    <a:pt x="1268" y="101"/>
                    <a:pt x="1168" y="1"/>
                    <a:pt x="106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9"/>
            <p:cNvSpPr/>
            <p:nvPr/>
          </p:nvSpPr>
          <p:spPr>
            <a:xfrm>
              <a:off x="7094579" y="1236304"/>
              <a:ext cx="33797" cy="27297"/>
            </a:xfrm>
            <a:custGeom>
              <a:avLst/>
              <a:gdLst/>
              <a:ahLst/>
              <a:cxnLst/>
              <a:rect l="l" t="t" r="r" b="b"/>
              <a:pathLst>
                <a:path w="1669" h="1348" extrusionOk="0">
                  <a:moveTo>
                    <a:pt x="1427" y="1"/>
                  </a:moveTo>
                  <a:cubicBezTo>
                    <a:pt x="1344" y="1"/>
                    <a:pt x="1260" y="45"/>
                    <a:pt x="1235" y="146"/>
                  </a:cubicBezTo>
                  <a:cubicBezTo>
                    <a:pt x="1235" y="146"/>
                    <a:pt x="968" y="714"/>
                    <a:pt x="168" y="980"/>
                  </a:cubicBezTo>
                  <a:cubicBezTo>
                    <a:pt x="101" y="1014"/>
                    <a:pt x="1" y="1080"/>
                    <a:pt x="68" y="1214"/>
                  </a:cubicBezTo>
                  <a:cubicBezTo>
                    <a:pt x="101" y="1314"/>
                    <a:pt x="168" y="1347"/>
                    <a:pt x="268" y="1347"/>
                  </a:cubicBezTo>
                  <a:lnTo>
                    <a:pt x="334" y="1347"/>
                  </a:lnTo>
                  <a:cubicBezTo>
                    <a:pt x="1302" y="1047"/>
                    <a:pt x="1635" y="347"/>
                    <a:pt x="1635" y="313"/>
                  </a:cubicBezTo>
                  <a:cubicBezTo>
                    <a:pt x="1669" y="180"/>
                    <a:pt x="1635" y="46"/>
                    <a:pt x="1502" y="13"/>
                  </a:cubicBezTo>
                  <a:cubicBezTo>
                    <a:pt x="1478" y="5"/>
                    <a:pt x="1453" y="1"/>
                    <a:pt x="14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9"/>
            <p:cNvSpPr/>
            <p:nvPr/>
          </p:nvSpPr>
          <p:spPr>
            <a:xfrm>
              <a:off x="7194552" y="1182521"/>
              <a:ext cx="25009" cy="34466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5" y="0"/>
                  </a:moveTo>
                  <a:cubicBezTo>
                    <a:pt x="935" y="0"/>
                    <a:pt x="835" y="101"/>
                    <a:pt x="835" y="201"/>
                  </a:cubicBezTo>
                  <a:cubicBezTo>
                    <a:pt x="835" y="201"/>
                    <a:pt x="768" y="834"/>
                    <a:pt x="101" y="1335"/>
                  </a:cubicBezTo>
                  <a:cubicBezTo>
                    <a:pt x="34" y="1435"/>
                    <a:pt x="1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67"/>
                    <a:pt x="1235" y="201"/>
                  </a:cubicBezTo>
                  <a:cubicBezTo>
                    <a:pt x="1235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9"/>
            <p:cNvSpPr/>
            <p:nvPr/>
          </p:nvSpPr>
          <p:spPr>
            <a:xfrm>
              <a:off x="7154032" y="1208866"/>
              <a:ext cx="25009" cy="34466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4" y="0"/>
                  </a:moveTo>
                  <a:cubicBezTo>
                    <a:pt x="934" y="0"/>
                    <a:pt x="834" y="67"/>
                    <a:pt x="834" y="201"/>
                  </a:cubicBezTo>
                  <a:cubicBezTo>
                    <a:pt x="834" y="201"/>
                    <a:pt x="767" y="834"/>
                    <a:pt x="100" y="1335"/>
                  </a:cubicBezTo>
                  <a:cubicBezTo>
                    <a:pt x="34" y="1401"/>
                    <a:pt x="0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0" y="1702"/>
                    <a:pt x="334" y="1668"/>
                    <a:pt x="367" y="1635"/>
                  </a:cubicBezTo>
                  <a:cubicBezTo>
                    <a:pt x="1168" y="1034"/>
                    <a:pt x="1234" y="234"/>
                    <a:pt x="1234" y="201"/>
                  </a:cubicBezTo>
                  <a:cubicBezTo>
                    <a:pt x="1234" y="134"/>
                    <a:pt x="1168" y="0"/>
                    <a:pt x="10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9"/>
            <p:cNvSpPr/>
            <p:nvPr/>
          </p:nvSpPr>
          <p:spPr>
            <a:xfrm>
              <a:off x="7131737" y="1182521"/>
              <a:ext cx="25697" cy="34466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35" y="0"/>
                  </a:moveTo>
                  <a:cubicBezTo>
                    <a:pt x="968" y="0"/>
                    <a:pt x="834" y="101"/>
                    <a:pt x="834" y="201"/>
                  </a:cubicBezTo>
                  <a:cubicBezTo>
                    <a:pt x="834" y="267"/>
                    <a:pt x="768" y="834"/>
                    <a:pt x="134" y="1335"/>
                  </a:cubicBezTo>
                  <a:cubicBezTo>
                    <a:pt x="34" y="1435"/>
                    <a:pt x="0" y="1535"/>
                    <a:pt x="101" y="1635"/>
                  </a:cubicBezTo>
                  <a:cubicBezTo>
                    <a:pt x="134" y="1668"/>
                    <a:pt x="167" y="1702"/>
                    <a:pt x="267" y="1702"/>
                  </a:cubicBezTo>
                  <a:cubicBezTo>
                    <a:pt x="301" y="1702"/>
                    <a:pt x="334" y="1702"/>
                    <a:pt x="367" y="1635"/>
                  </a:cubicBezTo>
                  <a:cubicBezTo>
                    <a:pt x="1168" y="1035"/>
                    <a:pt x="1268" y="267"/>
                    <a:pt x="1268" y="201"/>
                  </a:cubicBezTo>
                  <a:cubicBezTo>
                    <a:pt x="1268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9"/>
            <p:cNvSpPr/>
            <p:nvPr/>
          </p:nvSpPr>
          <p:spPr>
            <a:xfrm>
              <a:off x="7095936" y="1313557"/>
              <a:ext cx="52043" cy="8141"/>
            </a:xfrm>
            <a:custGeom>
              <a:avLst/>
              <a:gdLst/>
              <a:ahLst/>
              <a:cxnLst/>
              <a:rect l="l" t="t" r="r" b="b"/>
              <a:pathLst>
                <a:path w="2570" h="402" extrusionOk="0">
                  <a:moveTo>
                    <a:pt x="201" y="1"/>
                  </a:moveTo>
                  <a:cubicBezTo>
                    <a:pt x="67" y="1"/>
                    <a:pt x="1" y="67"/>
                    <a:pt x="1" y="201"/>
                  </a:cubicBezTo>
                  <a:cubicBezTo>
                    <a:pt x="1" y="334"/>
                    <a:pt x="67" y="401"/>
                    <a:pt x="201" y="401"/>
                  </a:cubicBezTo>
                  <a:lnTo>
                    <a:pt x="2369" y="401"/>
                  </a:lnTo>
                  <a:cubicBezTo>
                    <a:pt x="2502" y="401"/>
                    <a:pt x="2569" y="334"/>
                    <a:pt x="2569" y="201"/>
                  </a:cubicBezTo>
                  <a:cubicBezTo>
                    <a:pt x="2569" y="67"/>
                    <a:pt x="2502" y="1"/>
                    <a:pt x="23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9"/>
            <p:cNvSpPr/>
            <p:nvPr/>
          </p:nvSpPr>
          <p:spPr>
            <a:xfrm>
              <a:off x="7202652" y="1286969"/>
              <a:ext cx="41918" cy="23227"/>
            </a:xfrm>
            <a:custGeom>
              <a:avLst/>
              <a:gdLst/>
              <a:ahLst/>
              <a:cxnLst/>
              <a:rect l="l" t="t" r="r" b="b"/>
              <a:pathLst>
                <a:path w="2070" h="1147" extrusionOk="0">
                  <a:moveTo>
                    <a:pt x="1763" y="0"/>
                  </a:moveTo>
                  <a:cubicBezTo>
                    <a:pt x="1733" y="0"/>
                    <a:pt x="1702" y="4"/>
                    <a:pt x="1669" y="13"/>
                  </a:cubicBezTo>
                  <a:lnTo>
                    <a:pt x="134" y="713"/>
                  </a:lnTo>
                  <a:cubicBezTo>
                    <a:pt x="68" y="813"/>
                    <a:pt x="1" y="880"/>
                    <a:pt x="68" y="1014"/>
                  </a:cubicBezTo>
                  <a:cubicBezTo>
                    <a:pt x="101" y="1114"/>
                    <a:pt x="168" y="1147"/>
                    <a:pt x="268" y="1147"/>
                  </a:cubicBezTo>
                  <a:cubicBezTo>
                    <a:pt x="268" y="1147"/>
                    <a:pt x="301" y="1147"/>
                    <a:pt x="335" y="1080"/>
                  </a:cubicBezTo>
                  <a:lnTo>
                    <a:pt x="1902" y="380"/>
                  </a:lnTo>
                  <a:cubicBezTo>
                    <a:pt x="1969" y="313"/>
                    <a:pt x="2069" y="180"/>
                    <a:pt x="1969" y="113"/>
                  </a:cubicBezTo>
                  <a:cubicBezTo>
                    <a:pt x="1919" y="38"/>
                    <a:pt x="1850" y="0"/>
                    <a:pt x="176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7" name="Google Shape;3797;p39"/>
          <p:cNvGrpSpPr/>
          <p:nvPr/>
        </p:nvGrpSpPr>
        <p:grpSpPr>
          <a:xfrm flipH="1">
            <a:off x="7976011" y="449285"/>
            <a:ext cx="526250" cy="517875"/>
            <a:chOff x="583825" y="776963"/>
            <a:chExt cx="526250" cy="517875"/>
          </a:xfrm>
        </p:grpSpPr>
        <p:sp>
          <p:nvSpPr>
            <p:cNvPr id="3798" name="Google Shape;3798;p39"/>
            <p:cNvSpPr/>
            <p:nvPr/>
          </p:nvSpPr>
          <p:spPr>
            <a:xfrm>
              <a:off x="583825" y="776963"/>
              <a:ext cx="526250" cy="517875"/>
            </a:xfrm>
            <a:custGeom>
              <a:avLst/>
              <a:gdLst/>
              <a:ahLst/>
              <a:cxnLst/>
              <a:rect l="l" t="t" r="r" b="b"/>
              <a:pathLst>
                <a:path w="21050" h="20715" extrusionOk="0">
                  <a:moveTo>
                    <a:pt x="10375" y="0"/>
                  </a:moveTo>
                  <a:cubicBezTo>
                    <a:pt x="9308" y="0"/>
                    <a:pt x="8640" y="500"/>
                    <a:pt x="8073" y="1201"/>
                  </a:cubicBezTo>
                  <a:cubicBezTo>
                    <a:pt x="7540" y="934"/>
                    <a:pt x="7173" y="867"/>
                    <a:pt x="6806" y="867"/>
                  </a:cubicBezTo>
                  <a:cubicBezTo>
                    <a:pt x="6539" y="867"/>
                    <a:pt x="6339" y="901"/>
                    <a:pt x="6072" y="934"/>
                  </a:cubicBezTo>
                  <a:cubicBezTo>
                    <a:pt x="4871" y="1268"/>
                    <a:pt x="4337" y="2068"/>
                    <a:pt x="4071" y="3202"/>
                  </a:cubicBezTo>
                  <a:cubicBezTo>
                    <a:pt x="3403" y="3202"/>
                    <a:pt x="2803" y="3402"/>
                    <a:pt x="2303" y="3769"/>
                  </a:cubicBezTo>
                  <a:cubicBezTo>
                    <a:pt x="1068" y="4737"/>
                    <a:pt x="1035" y="5904"/>
                    <a:pt x="1502" y="7172"/>
                  </a:cubicBezTo>
                  <a:cubicBezTo>
                    <a:pt x="835" y="7672"/>
                    <a:pt x="301" y="8339"/>
                    <a:pt x="134" y="9240"/>
                  </a:cubicBezTo>
                  <a:cubicBezTo>
                    <a:pt x="1" y="10207"/>
                    <a:pt x="335" y="11008"/>
                    <a:pt x="835" y="11675"/>
                  </a:cubicBezTo>
                  <a:cubicBezTo>
                    <a:pt x="468" y="12242"/>
                    <a:pt x="301" y="12909"/>
                    <a:pt x="401" y="13710"/>
                  </a:cubicBezTo>
                  <a:cubicBezTo>
                    <a:pt x="635" y="14911"/>
                    <a:pt x="1469" y="15545"/>
                    <a:pt x="2536" y="16012"/>
                  </a:cubicBezTo>
                  <a:cubicBezTo>
                    <a:pt x="2469" y="16612"/>
                    <a:pt x="2469" y="16912"/>
                    <a:pt x="2503" y="17246"/>
                  </a:cubicBezTo>
                  <a:cubicBezTo>
                    <a:pt x="2736" y="18580"/>
                    <a:pt x="3870" y="19514"/>
                    <a:pt x="5238" y="19514"/>
                  </a:cubicBezTo>
                  <a:cubicBezTo>
                    <a:pt x="5472" y="19514"/>
                    <a:pt x="5705" y="19514"/>
                    <a:pt x="6339" y="19347"/>
                  </a:cubicBezTo>
                  <a:cubicBezTo>
                    <a:pt x="6372" y="19414"/>
                    <a:pt x="6472" y="19514"/>
                    <a:pt x="6506" y="19581"/>
                  </a:cubicBezTo>
                  <a:cubicBezTo>
                    <a:pt x="7006" y="20248"/>
                    <a:pt x="7840" y="20615"/>
                    <a:pt x="8674" y="20615"/>
                  </a:cubicBezTo>
                  <a:cubicBezTo>
                    <a:pt x="9341" y="20615"/>
                    <a:pt x="9875" y="20415"/>
                    <a:pt x="10542" y="19914"/>
                  </a:cubicBezTo>
                  <a:cubicBezTo>
                    <a:pt x="11176" y="20448"/>
                    <a:pt x="11809" y="20715"/>
                    <a:pt x="12543" y="20715"/>
                  </a:cubicBezTo>
                  <a:cubicBezTo>
                    <a:pt x="13310" y="20715"/>
                    <a:pt x="14011" y="20415"/>
                    <a:pt x="14545" y="19881"/>
                  </a:cubicBezTo>
                  <a:cubicBezTo>
                    <a:pt x="14812" y="19614"/>
                    <a:pt x="15012" y="19347"/>
                    <a:pt x="15245" y="18713"/>
                  </a:cubicBezTo>
                  <a:lnTo>
                    <a:pt x="15512" y="18713"/>
                  </a:lnTo>
                  <a:cubicBezTo>
                    <a:pt x="17413" y="18713"/>
                    <a:pt x="18181" y="17679"/>
                    <a:pt x="18514" y="17046"/>
                  </a:cubicBezTo>
                  <a:cubicBezTo>
                    <a:pt x="18748" y="16545"/>
                    <a:pt x="18848" y="16012"/>
                    <a:pt x="18748" y="15411"/>
                  </a:cubicBezTo>
                  <a:cubicBezTo>
                    <a:pt x="19648" y="15011"/>
                    <a:pt x="20315" y="14344"/>
                    <a:pt x="20549" y="13376"/>
                  </a:cubicBezTo>
                  <a:cubicBezTo>
                    <a:pt x="20816" y="12409"/>
                    <a:pt x="20516" y="11575"/>
                    <a:pt x="20049" y="10908"/>
                  </a:cubicBezTo>
                  <a:cubicBezTo>
                    <a:pt x="20716" y="10074"/>
                    <a:pt x="21049" y="9073"/>
                    <a:pt x="20549" y="7939"/>
                  </a:cubicBezTo>
                  <a:cubicBezTo>
                    <a:pt x="20315" y="7372"/>
                    <a:pt x="19882" y="6938"/>
                    <a:pt x="19315" y="6605"/>
                  </a:cubicBezTo>
                  <a:cubicBezTo>
                    <a:pt x="19348" y="6371"/>
                    <a:pt x="19381" y="6104"/>
                    <a:pt x="19381" y="5904"/>
                  </a:cubicBezTo>
                  <a:cubicBezTo>
                    <a:pt x="19348" y="4670"/>
                    <a:pt x="18481" y="3336"/>
                    <a:pt x="16579" y="3169"/>
                  </a:cubicBezTo>
                  <a:cubicBezTo>
                    <a:pt x="16379" y="2502"/>
                    <a:pt x="15979" y="1868"/>
                    <a:pt x="15145" y="1434"/>
                  </a:cubicBezTo>
                  <a:cubicBezTo>
                    <a:pt x="14745" y="1268"/>
                    <a:pt x="14345" y="1168"/>
                    <a:pt x="13911" y="1168"/>
                  </a:cubicBezTo>
                  <a:cubicBezTo>
                    <a:pt x="13577" y="1168"/>
                    <a:pt x="13244" y="1201"/>
                    <a:pt x="12810" y="1368"/>
                  </a:cubicBezTo>
                  <a:cubicBezTo>
                    <a:pt x="12376" y="734"/>
                    <a:pt x="11976" y="367"/>
                    <a:pt x="11342" y="167"/>
                  </a:cubicBezTo>
                  <a:cubicBezTo>
                    <a:pt x="11042" y="33"/>
                    <a:pt x="10709" y="0"/>
                    <a:pt x="1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9"/>
            <p:cNvSpPr/>
            <p:nvPr/>
          </p:nvSpPr>
          <p:spPr>
            <a:xfrm>
              <a:off x="646375" y="837838"/>
              <a:ext cx="397825" cy="395300"/>
            </a:xfrm>
            <a:custGeom>
              <a:avLst/>
              <a:gdLst/>
              <a:ahLst/>
              <a:cxnLst/>
              <a:rect l="l" t="t" r="r" b="b"/>
              <a:pathLst>
                <a:path w="15913" h="15812" extrusionOk="0">
                  <a:moveTo>
                    <a:pt x="7906" y="534"/>
                  </a:moveTo>
                  <a:cubicBezTo>
                    <a:pt x="8173" y="934"/>
                    <a:pt x="8540" y="1835"/>
                    <a:pt x="8874" y="2635"/>
                  </a:cubicBezTo>
                  <a:cubicBezTo>
                    <a:pt x="8907" y="2669"/>
                    <a:pt x="8974" y="2769"/>
                    <a:pt x="9007" y="2769"/>
                  </a:cubicBezTo>
                  <a:cubicBezTo>
                    <a:pt x="9024" y="2785"/>
                    <a:pt x="9057" y="2794"/>
                    <a:pt x="9091" y="2794"/>
                  </a:cubicBezTo>
                  <a:cubicBezTo>
                    <a:pt x="9124" y="2794"/>
                    <a:pt x="9157" y="2785"/>
                    <a:pt x="9174" y="2769"/>
                  </a:cubicBezTo>
                  <a:cubicBezTo>
                    <a:pt x="10041" y="2268"/>
                    <a:pt x="11075" y="1735"/>
                    <a:pt x="11376" y="1635"/>
                  </a:cubicBezTo>
                  <a:lnTo>
                    <a:pt x="11376" y="1635"/>
                  </a:lnTo>
                  <a:cubicBezTo>
                    <a:pt x="11409" y="1935"/>
                    <a:pt x="11242" y="2835"/>
                    <a:pt x="11075" y="3636"/>
                  </a:cubicBezTo>
                  <a:cubicBezTo>
                    <a:pt x="11042" y="3736"/>
                    <a:pt x="11075" y="3803"/>
                    <a:pt x="11142" y="3836"/>
                  </a:cubicBezTo>
                  <a:cubicBezTo>
                    <a:pt x="11175" y="3936"/>
                    <a:pt x="11209" y="3936"/>
                    <a:pt x="11309" y="3936"/>
                  </a:cubicBezTo>
                  <a:cubicBezTo>
                    <a:pt x="11309" y="3936"/>
                    <a:pt x="12977" y="3636"/>
                    <a:pt x="13744" y="3636"/>
                  </a:cubicBezTo>
                  <a:lnTo>
                    <a:pt x="13911" y="3636"/>
                  </a:lnTo>
                  <a:cubicBezTo>
                    <a:pt x="13811" y="4003"/>
                    <a:pt x="13377" y="4904"/>
                    <a:pt x="13010" y="5671"/>
                  </a:cubicBezTo>
                  <a:cubicBezTo>
                    <a:pt x="12977" y="5738"/>
                    <a:pt x="13010" y="5771"/>
                    <a:pt x="13010" y="5838"/>
                  </a:cubicBezTo>
                  <a:cubicBezTo>
                    <a:pt x="13010" y="5938"/>
                    <a:pt x="13077" y="5971"/>
                    <a:pt x="13143" y="5971"/>
                  </a:cubicBezTo>
                  <a:cubicBezTo>
                    <a:pt x="14044" y="6171"/>
                    <a:pt x="15112" y="6505"/>
                    <a:pt x="15345" y="6672"/>
                  </a:cubicBezTo>
                  <a:cubicBezTo>
                    <a:pt x="15178" y="6938"/>
                    <a:pt x="14244" y="7739"/>
                    <a:pt x="13410" y="8339"/>
                  </a:cubicBezTo>
                  <a:cubicBezTo>
                    <a:pt x="13377" y="8406"/>
                    <a:pt x="13344" y="8440"/>
                    <a:pt x="13344" y="8506"/>
                  </a:cubicBezTo>
                  <a:cubicBezTo>
                    <a:pt x="13344" y="8606"/>
                    <a:pt x="13377" y="8640"/>
                    <a:pt x="13410" y="8673"/>
                  </a:cubicBezTo>
                  <a:cubicBezTo>
                    <a:pt x="14411" y="9307"/>
                    <a:pt x="15245" y="10007"/>
                    <a:pt x="15245" y="10207"/>
                  </a:cubicBezTo>
                  <a:cubicBezTo>
                    <a:pt x="15112" y="10441"/>
                    <a:pt x="13911" y="10808"/>
                    <a:pt x="12610" y="11041"/>
                  </a:cubicBezTo>
                  <a:cubicBezTo>
                    <a:pt x="12543" y="11041"/>
                    <a:pt x="12510" y="11141"/>
                    <a:pt x="12476" y="11175"/>
                  </a:cubicBezTo>
                  <a:cubicBezTo>
                    <a:pt x="12410" y="11275"/>
                    <a:pt x="12410" y="11342"/>
                    <a:pt x="12476" y="11375"/>
                  </a:cubicBezTo>
                  <a:cubicBezTo>
                    <a:pt x="12910" y="12176"/>
                    <a:pt x="13377" y="13143"/>
                    <a:pt x="13377" y="13410"/>
                  </a:cubicBezTo>
                  <a:cubicBezTo>
                    <a:pt x="13344" y="13410"/>
                    <a:pt x="13244" y="13443"/>
                    <a:pt x="13043" y="13443"/>
                  </a:cubicBezTo>
                  <a:cubicBezTo>
                    <a:pt x="12310" y="13443"/>
                    <a:pt x="11009" y="13176"/>
                    <a:pt x="11009" y="13176"/>
                  </a:cubicBezTo>
                  <a:cubicBezTo>
                    <a:pt x="10990" y="13172"/>
                    <a:pt x="10973" y="13170"/>
                    <a:pt x="10957" y="13170"/>
                  </a:cubicBezTo>
                  <a:cubicBezTo>
                    <a:pt x="10857" y="13170"/>
                    <a:pt x="10799" y="13252"/>
                    <a:pt x="10742" y="13310"/>
                  </a:cubicBezTo>
                  <a:cubicBezTo>
                    <a:pt x="10508" y="14110"/>
                    <a:pt x="10208" y="15078"/>
                    <a:pt x="10041" y="15344"/>
                  </a:cubicBezTo>
                  <a:cubicBezTo>
                    <a:pt x="9741" y="15111"/>
                    <a:pt x="9041" y="14277"/>
                    <a:pt x="8473" y="13476"/>
                  </a:cubicBezTo>
                  <a:cubicBezTo>
                    <a:pt x="8407" y="13443"/>
                    <a:pt x="8373" y="13410"/>
                    <a:pt x="8307" y="13410"/>
                  </a:cubicBezTo>
                  <a:cubicBezTo>
                    <a:pt x="8273" y="13410"/>
                    <a:pt x="8240" y="13418"/>
                    <a:pt x="8219" y="13418"/>
                  </a:cubicBezTo>
                  <a:cubicBezTo>
                    <a:pt x="8198" y="13418"/>
                    <a:pt x="8190" y="13410"/>
                    <a:pt x="8207" y="13376"/>
                  </a:cubicBezTo>
                  <a:lnTo>
                    <a:pt x="8207" y="13376"/>
                  </a:lnTo>
                  <a:cubicBezTo>
                    <a:pt x="7506" y="14110"/>
                    <a:pt x="6672" y="14877"/>
                    <a:pt x="6372" y="15144"/>
                  </a:cubicBezTo>
                  <a:cubicBezTo>
                    <a:pt x="6305" y="14811"/>
                    <a:pt x="6138" y="13977"/>
                    <a:pt x="5972" y="13210"/>
                  </a:cubicBezTo>
                  <a:lnTo>
                    <a:pt x="5838" y="13110"/>
                  </a:lnTo>
                  <a:cubicBezTo>
                    <a:pt x="5822" y="13076"/>
                    <a:pt x="5788" y="13059"/>
                    <a:pt x="5755" y="13059"/>
                  </a:cubicBezTo>
                  <a:cubicBezTo>
                    <a:pt x="5721" y="13059"/>
                    <a:pt x="5688" y="13076"/>
                    <a:pt x="5671" y="13110"/>
                  </a:cubicBezTo>
                  <a:cubicBezTo>
                    <a:pt x="4871" y="13443"/>
                    <a:pt x="3503" y="13977"/>
                    <a:pt x="3003" y="14044"/>
                  </a:cubicBezTo>
                  <a:cubicBezTo>
                    <a:pt x="3070" y="13643"/>
                    <a:pt x="3336" y="12609"/>
                    <a:pt x="3570" y="11642"/>
                  </a:cubicBezTo>
                  <a:cubicBezTo>
                    <a:pt x="3570" y="11608"/>
                    <a:pt x="3570" y="11508"/>
                    <a:pt x="3537" y="11475"/>
                  </a:cubicBezTo>
                  <a:cubicBezTo>
                    <a:pt x="3503" y="11442"/>
                    <a:pt x="3470" y="11375"/>
                    <a:pt x="3403" y="11375"/>
                  </a:cubicBezTo>
                  <a:cubicBezTo>
                    <a:pt x="2402" y="11175"/>
                    <a:pt x="1235" y="10841"/>
                    <a:pt x="901" y="10674"/>
                  </a:cubicBezTo>
                  <a:cubicBezTo>
                    <a:pt x="1135" y="10441"/>
                    <a:pt x="1969" y="9707"/>
                    <a:pt x="2703" y="9140"/>
                  </a:cubicBezTo>
                  <a:cubicBezTo>
                    <a:pt x="2736" y="9107"/>
                    <a:pt x="2803" y="9040"/>
                    <a:pt x="2803" y="8973"/>
                  </a:cubicBezTo>
                  <a:cubicBezTo>
                    <a:pt x="2736" y="8873"/>
                    <a:pt x="2703" y="8840"/>
                    <a:pt x="2669" y="8806"/>
                  </a:cubicBezTo>
                  <a:cubicBezTo>
                    <a:pt x="1569" y="8173"/>
                    <a:pt x="568" y="7439"/>
                    <a:pt x="568" y="7205"/>
                  </a:cubicBezTo>
                  <a:cubicBezTo>
                    <a:pt x="635" y="7005"/>
                    <a:pt x="1669" y="6605"/>
                    <a:pt x="2803" y="6305"/>
                  </a:cubicBezTo>
                  <a:lnTo>
                    <a:pt x="2903" y="6171"/>
                  </a:lnTo>
                  <a:cubicBezTo>
                    <a:pt x="2970" y="6138"/>
                    <a:pt x="2970" y="6038"/>
                    <a:pt x="2903" y="6004"/>
                  </a:cubicBezTo>
                  <a:cubicBezTo>
                    <a:pt x="2402" y="5137"/>
                    <a:pt x="1902" y="4103"/>
                    <a:pt x="1735" y="3669"/>
                  </a:cubicBezTo>
                  <a:lnTo>
                    <a:pt x="1735" y="3669"/>
                  </a:lnTo>
                  <a:cubicBezTo>
                    <a:pt x="2236" y="3703"/>
                    <a:pt x="3570" y="4003"/>
                    <a:pt x="4070" y="4136"/>
                  </a:cubicBezTo>
                  <a:cubicBezTo>
                    <a:pt x="4137" y="4136"/>
                    <a:pt x="4204" y="4136"/>
                    <a:pt x="4237" y="4103"/>
                  </a:cubicBezTo>
                  <a:cubicBezTo>
                    <a:pt x="4304" y="4070"/>
                    <a:pt x="4337" y="4003"/>
                    <a:pt x="4337" y="3936"/>
                  </a:cubicBezTo>
                  <a:cubicBezTo>
                    <a:pt x="4337" y="2936"/>
                    <a:pt x="4371" y="1801"/>
                    <a:pt x="4471" y="1368"/>
                  </a:cubicBezTo>
                  <a:cubicBezTo>
                    <a:pt x="4871" y="1601"/>
                    <a:pt x="5972" y="2202"/>
                    <a:pt x="6906" y="2835"/>
                  </a:cubicBezTo>
                  <a:cubicBezTo>
                    <a:pt x="6950" y="2835"/>
                    <a:pt x="6995" y="2850"/>
                    <a:pt x="7029" y="2850"/>
                  </a:cubicBezTo>
                  <a:cubicBezTo>
                    <a:pt x="7046" y="2850"/>
                    <a:pt x="7061" y="2847"/>
                    <a:pt x="7072" y="2835"/>
                  </a:cubicBezTo>
                  <a:cubicBezTo>
                    <a:pt x="7139" y="2835"/>
                    <a:pt x="7206" y="2802"/>
                    <a:pt x="7206" y="2702"/>
                  </a:cubicBezTo>
                  <a:cubicBezTo>
                    <a:pt x="7406" y="1868"/>
                    <a:pt x="7740" y="934"/>
                    <a:pt x="7906" y="534"/>
                  </a:cubicBezTo>
                  <a:close/>
                  <a:moveTo>
                    <a:pt x="7873" y="0"/>
                  </a:moveTo>
                  <a:cubicBezTo>
                    <a:pt x="7706" y="0"/>
                    <a:pt x="7506" y="0"/>
                    <a:pt x="6839" y="2335"/>
                  </a:cubicBezTo>
                  <a:cubicBezTo>
                    <a:pt x="5338" y="1368"/>
                    <a:pt x="4437" y="901"/>
                    <a:pt x="4304" y="901"/>
                  </a:cubicBezTo>
                  <a:lnTo>
                    <a:pt x="4204" y="901"/>
                  </a:lnTo>
                  <a:cubicBezTo>
                    <a:pt x="4037" y="967"/>
                    <a:pt x="3870" y="1001"/>
                    <a:pt x="3837" y="3636"/>
                  </a:cubicBezTo>
                  <a:cubicBezTo>
                    <a:pt x="3303" y="3503"/>
                    <a:pt x="2002" y="3236"/>
                    <a:pt x="1535" y="3236"/>
                  </a:cubicBezTo>
                  <a:cubicBezTo>
                    <a:pt x="1435" y="3236"/>
                    <a:pt x="1368" y="3269"/>
                    <a:pt x="1302" y="3302"/>
                  </a:cubicBezTo>
                  <a:cubicBezTo>
                    <a:pt x="1168" y="3436"/>
                    <a:pt x="1001" y="3536"/>
                    <a:pt x="2336" y="5971"/>
                  </a:cubicBezTo>
                  <a:cubicBezTo>
                    <a:pt x="1535" y="6205"/>
                    <a:pt x="168" y="6638"/>
                    <a:pt x="67" y="7172"/>
                  </a:cubicBezTo>
                  <a:cubicBezTo>
                    <a:pt x="1" y="7672"/>
                    <a:pt x="1202" y="8506"/>
                    <a:pt x="2136" y="9007"/>
                  </a:cubicBezTo>
                  <a:cubicBezTo>
                    <a:pt x="301" y="10441"/>
                    <a:pt x="334" y="10674"/>
                    <a:pt x="368" y="10808"/>
                  </a:cubicBezTo>
                  <a:cubicBezTo>
                    <a:pt x="401" y="10975"/>
                    <a:pt x="468" y="11242"/>
                    <a:pt x="3036" y="11809"/>
                  </a:cubicBezTo>
                  <a:cubicBezTo>
                    <a:pt x="2803" y="12743"/>
                    <a:pt x="2469" y="14110"/>
                    <a:pt x="2503" y="14344"/>
                  </a:cubicBezTo>
                  <a:cubicBezTo>
                    <a:pt x="2503" y="14410"/>
                    <a:pt x="2536" y="14577"/>
                    <a:pt x="2803" y="14577"/>
                  </a:cubicBezTo>
                  <a:cubicBezTo>
                    <a:pt x="3203" y="14577"/>
                    <a:pt x="4871" y="13943"/>
                    <a:pt x="5538" y="13643"/>
                  </a:cubicBezTo>
                  <a:cubicBezTo>
                    <a:pt x="5705" y="14511"/>
                    <a:pt x="5905" y="15445"/>
                    <a:pt x="6038" y="15611"/>
                  </a:cubicBezTo>
                  <a:cubicBezTo>
                    <a:pt x="6072" y="15645"/>
                    <a:pt x="6172" y="15678"/>
                    <a:pt x="6239" y="15678"/>
                  </a:cubicBezTo>
                  <a:cubicBezTo>
                    <a:pt x="6339" y="15678"/>
                    <a:pt x="6572" y="15678"/>
                    <a:pt x="8307" y="13943"/>
                  </a:cubicBezTo>
                  <a:cubicBezTo>
                    <a:pt x="9241" y="15178"/>
                    <a:pt x="9841" y="15811"/>
                    <a:pt x="10141" y="15811"/>
                  </a:cubicBezTo>
                  <a:cubicBezTo>
                    <a:pt x="10208" y="15811"/>
                    <a:pt x="10241" y="15778"/>
                    <a:pt x="10341" y="15678"/>
                  </a:cubicBezTo>
                  <a:cubicBezTo>
                    <a:pt x="10542" y="15478"/>
                    <a:pt x="10942" y="14244"/>
                    <a:pt x="11175" y="13577"/>
                  </a:cubicBezTo>
                  <a:cubicBezTo>
                    <a:pt x="11542" y="13610"/>
                    <a:pt x="12443" y="13777"/>
                    <a:pt x="13077" y="13777"/>
                  </a:cubicBezTo>
                  <a:cubicBezTo>
                    <a:pt x="13377" y="13777"/>
                    <a:pt x="13711" y="13743"/>
                    <a:pt x="13777" y="13510"/>
                  </a:cubicBezTo>
                  <a:cubicBezTo>
                    <a:pt x="13944" y="13176"/>
                    <a:pt x="13410" y="12142"/>
                    <a:pt x="13010" y="11375"/>
                  </a:cubicBezTo>
                  <a:cubicBezTo>
                    <a:pt x="14044" y="11175"/>
                    <a:pt x="15512" y="10808"/>
                    <a:pt x="15612" y="10308"/>
                  </a:cubicBezTo>
                  <a:cubicBezTo>
                    <a:pt x="15745" y="9807"/>
                    <a:pt x="14678" y="8973"/>
                    <a:pt x="13877" y="8440"/>
                  </a:cubicBezTo>
                  <a:cubicBezTo>
                    <a:pt x="15912" y="6838"/>
                    <a:pt x="15745" y="6572"/>
                    <a:pt x="15712" y="6438"/>
                  </a:cubicBezTo>
                  <a:cubicBezTo>
                    <a:pt x="15579" y="6138"/>
                    <a:pt x="14444" y="5771"/>
                    <a:pt x="13444" y="5504"/>
                  </a:cubicBezTo>
                  <a:cubicBezTo>
                    <a:pt x="13777" y="4837"/>
                    <a:pt x="14344" y="3703"/>
                    <a:pt x="14344" y="3436"/>
                  </a:cubicBezTo>
                  <a:cubicBezTo>
                    <a:pt x="14344" y="3136"/>
                    <a:pt x="13911" y="3136"/>
                    <a:pt x="13711" y="3136"/>
                  </a:cubicBezTo>
                  <a:cubicBezTo>
                    <a:pt x="13110" y="3136"/>
                    <a:pt x="12043" y="3302"/>
                    <a:pt x="11509" y="3403"/>
                  </a:cubicBezTo>
                  <a:cubicBezTo>
                    <a:pt x="11909" y="1401"/>
                    <a:pt x="11676" y="1268"/>
                    <a:pt x="11542" y="1234"/>
                  </a:cubicBezTo>
                  <a:cubicBezTo>
                    <a:pt x="11509" y="1168"/>
                    <a:pt x="11476" y="1168"/>
                    <a:pt x="11409" y="1168"/>
                  </a:cubicBezTo>
                  <a:cubicBezTo>
                    <a:pt x="11042" y="1168"/>
                    <a:pt x="9741" y="1901"/>
                    <a:pt x="9141" y="2235"/>
                  </a:cubicBezTo>
                  <a:cubicBezTo>
                    <a:pt x="8240" y="134"/>
                    <a:pt x="8040" y="67"/>
                    <a:pt x="7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9"/>
            <p:cNvSpPr/>
            <p:nvPr/>
          </p:nvSpPr>
          <p:spPr>
            <a:xfrm>
              <a:off x="719775" y="921213"/>
              <a:ext cx="248525" cy="248550"/>
            </a:xfrm>
            <a:custGeom>
              <a:avLst/>
              <a:gdLst/>
              <a:ahLst/>
              <a:cxnLst/>
              <a:rect l="l" t="t" r="r" b="b"/>
              <a:pathLst>
                <a:path w="9941" h="9942" extrusionOk="0">
                  <a:moveTo>
                    <a:pt x="4970" y="1"/>
                  </a:moveTo>
                  <a:cubicBezTo>
                    <a:pt x="2235" y="1"/>
                    <a:pt x="0" y="2236"/>
                    <a:pt x="0" y="4971"/>
                  </a:cubicBezTo>
                  <a:cubicBezTo>
                    <a:pt x="0" y="7706"/>
                    <a:pt x="2235" y="9941"/>
                    <a:pt x="4970" y="9941"/>
                  </a:cubicBezTo>
                  <a:cubicBezTo>
                    <a:pt x="7706" y="9941"/>
                    <a:pt x="9941" y="7706"/>
                    <a:pt x="9941" y="4971"/>
                  </a:cubicBezTo>
                  <a:cubicBezTo>
                    <a:pt x="9941" y="2236"/>
                    <a:pt x="7706" y="1"/>
                    <a:pt x="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9"/>
            <p:cNvSpPr/>
            <p:nvPr/>
          </p:nvSpPr>
          <p:spPr>
            <a:xfrm>
              <a:off x="852350" y="960413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1" y="1"/>
                  </a:moveTo>
                  <a:lnTo>
                    <a:pt x="835" y="501"/>
                  </a:lnTo>
                  <a:cubicBezTo>
                    <a:pt x="735" y="1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9"/>
            <p:cNvSpPr/>
            <p:nvPr/>
          </p:nvSpPr>
          <p:spPr>
            <a:xfrm>
              <a:off x="845700" y="955263"/>
              <a:ext cx="33375" cy="22700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216" y="0"/>
                  </a:moveTo>
                  <a:cubicBezTo>
                    <a:pt x="109" y="0"/>
                    <a:pt x="33" y="91"/>
                    <a:pt x="33" y="207"/>
                  </a:cubicBezTo>
                  <a:cubicBezTo>
                    <a:pt x="0" y="307"/>
                    <a:pt x="67" y="407"/>
                    <a:pt x="200" y="440"/>
                  </a:cubicBezTo>
                  <a:cubicBezTo>
                    <a:pt x="434" y="474"/>
                    <a:pt x="834" y="607"/>
                    <a:pt x="867" y="774"/>
                  </a:cubicBezTo>
                  <a:cubicBezTo>
                    <a:pt x="901" y="874"/>
                    <a:pt x="1001" y="907"/>
                    <a:pt x="1068" y="907"/>
                  </a:cubicBezTo>
                  <a:lnTo>
                    <a:pt x="1168" y="907"/>
                  </a:lnTo>
                  <a:cubicBezTo>
                    <a:pt x="1234" y="840"/>
                    <a:pt x="1334" y="774"/>
                    <a:pt x="1268" y="640"/>
                  </a:cubicBezTo>
                  <a:cubicBezTo>
                    <a:pt x="1101" y="207"/>
                    <a:pt x="400" y="73"/>
                    <a:pt x="267" y="7"/>
                  </a:cubicBezTo>
                  <a:cubicBezTo>
                    <a:pt x="249" y="2"/>
                    <a:pt x="232" y="0"/>
                    <a:pt x="21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9"/>
            <p:cNvSpPr/>
            <p:nvPr/>
          </p:nvSpPr>
          <p:spPr>
            <a:xfrm>
              <a:off x="867375" y="997938"/>
              <a:ext cx="20875" cy="12550"/>
            </a:xfrm>
            <a:custGeom>
              <a:avLst/>
              <a:gdLst/>
              <a:ahLst/>
              <a:cxnLst/>
              <a:rect l="l" t="t" r="r" b="b"/>
              <a:pathLst>
                <a:path w="835" h="502" extrusionOk="0">
                  <a:moveTo>
                    <a:pt x="0" y="1"/>
                  </a:moveTo>
                  <a:lnTo>
                    <a:pt x="834" y="501"/>
                  </a:lnTo>
                  <a:cubicBezTo>
                    <a:pt x="701" y="1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9"/>
            <p:cNvSpPr/>
            <p:nvPr/>
          </p:nvSpPr>
          <p:spPr>
            <a:xfrm>
              <a:off x="860700" y="992788"/>
              <a:ext cx="33375" cy="22700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251" y="0"/>
                  </a:moveTo>
                  <a:cubicBezTo>
                    <a:pt x="150" y="0"/>
                    <a:pt x="96" y="87"/>
                    <a:pt x="67" y="173"/>
                  </a:cubicBezTo>
                  <a:cubicBezTo>
                    <a:pt x="1" y="307"/>
                    <a:pt x="101" y="407"/>
                    <a:pt x="234" y="440"/>
                  </a:cubicBezTo>
                  <a:cubicBezTo>
                    <a:pt x="468" y="474"/>
                    <a:pt x="834" y="607"/>
                    <a:pt x="901" y="774"/>
                  </a:cubicBezTo>
                  <a:cubicBezTo>
                    <a:pt x="935" y="874"/>
                    <a:pt x="1001" y="907"/>
                    <a:pt x="1101" y="907"/>
                  </a:cubicBezTo>
                  <a:lnTo>
                    <a:pt x="1168" y="907"/>
                  </a:lnTo>
                  <a:cubicBezTo>
                    <a:pt x="1268" y="841"/>
                    <a:pt x="1335" y="774"/>
                    <a:pt x="1301" y="640"/>
                  </a:cubicBezTo>
                  <a:cubicBezTo>
                    <a:pt x="1135" y="173"/>
                    <a:pt x="434" y="73"/>
                    <a:pt x="301" y="7"/>
                  </a:cubicBezTo>
                  <a:cubicBezTo>
                    <a:pt x="283" y="2"/>
                    <a:pt x="266" y="0"/>
                    <a:pt x="25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9"/>
            <p:cNvSpPr/>
            <p:nvPr/>
          </p:nvSpPr>
          <p:spPr>
            <a:xfrm>
              <a:off x="908225" y="996288"/>
              <a:ext cx="18375" cy="15850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" y="0"/>
                  </a:moveTo>
                  <a:lnTo>
                    <a:pt x="735" y="634"/>
                  </a:lnTo>
                  <a:cubicBezTo>
                    <a:pt x="668" y="26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9"/>
            <p:cNvSpPr/>
            <p:nvPr/>
          </p:nvSpPr>
          <p:spPr>
            <a:xfrm>
              <a:off x="902400" y="991813"/>
              <a:ext cx="29200" cy="25325"/>
            </a:xfrm>
            <a:custGeom>
              <a:avLst/>
              <a:gdLst/>
              <a:ahLst/>
              <a:cxnLst/>
              <a:rect l="l" t="t" r="r" b="b"/>
              <a:pathLst>
                <a:path w="1168" h="1013" extrusionOk="0">
                  <a:moveTo>
                    <a:pt x="244" y="0"/>
                  </a:moveTo>
                  <a:cubicBezTo>
                    <a:pt x="176" y="0"/>
                    <a:pt x="93" y="44"/>
                    <a:pt x="67" y="146"/>
                  </a:cubicBezTo>
                  <a:cubicBezTo>
                    <a:pt x="0" y="246"/>
                    <a:pt x="67" y="346"/>
                    <a:pt x="167" y="413"/>
                  </a:cubicBezTo>
                  <a:cubicBezTo>
                    <a:pt x="401" y="479"/>
                    <a:pt x="768" y="679"/>
                    <a:pt x="768" y="846"/>
                  </a:cubicBezTo>
                  <a:cubicBezTo>
                    <a:pt x="768" y="946"/>
                    <a:pt x="901" y="1013"/>
                    <a:pt x="968" y="1013"/>
                  </a:cubicBezTo>
                  <a:cubicBezTo>
                    <a:pt x="1101" y="1013"/>
                    <a:pt x="1168" y="913"/>
                    <a:pt x="1168" y="813"/>
                  </a:cubicBezTo>
                  <a:cubicBezTo>
                    <a:pt x="1101" y="346"/>
                    <a:pt x="434" y="79"/>
                    <a:pt x="301" y="12"/>
                  </a:cubicBezTo>
                  <a:cubicBezTo>
                    <a:pt x="285" y="4"/>
                    <a:pt x="265" y="0"/>
                    <a:pt x="24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9"/>
            <p:cNvSpPr/>
            <p:nvPr/>
          </p:nvSpPr>
          <p:spPr>
            <a:xfrm>
              <a:off x="820675" y="989613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0" y="0"/>
                  </a:moveTo>
                  <a:lnTo>
                    <a:pt x="834" y="501"/>
                  </a:lnTo>
                  <a:cubicBezTo>
                    <a:pt x="701" y="1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9"/>
            <p:cNvSpPr/>
            <p:nvPr/>
          </p:nvSpPr>
          <p:spPr>
            <a:xfrm>
              <a:off x="814000" y="983613"/>
              <a:ext cx="33375" cy="22700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251" y="0"/>
                  </a:moveTo>
                  <a:cubicBezTo>
                    <a:pt x="149" y="0"/>
                    <a:pt x="92" y="87"/>
                    <a:pt x="34" y="173"/>
                  </a:cubicBezTo>
                  <a:cubicBezTo>
                    <a:pt x="1" y="307"/>
                    <a:pt x="101" y="440"/>
                    <a:pt x="201" y="440"/>
                  </a:cubicBezTo>
                  <a:cubicBezTo>
                    <a:pt x="468" y="474"/>
                    <a:pt x="834" y="607"/>
                    <a:pt x="868" y="774"/>
                  </a:cubicBezTo>
                  <a:cubicBezTo>
                    <a:pt x="935" y="841"/>
                    <a:pt x="1001" y="907"/>
                    <a:pt x="1101" y="907"/>
                  </a:cubicBezTo>
                  <a:lnTo>
                    <a:pt x="1168" y="874"/>
                  </a:lnTo>
                  <a:cubicBezTo>
                    <a:pt x="1268" y="841"/>
                    <a:pt x="1335" y="774"/>
                    <a:pt x="1301" y="640"/>
                  </a:cubicBezTo>
                  <a:cubicBezTo>
                    <a:pt x="1135" y="173"/>
                    <a:pt x="434" y="40"/>
                    <a:pt x="301" y="7"/>
                  </a:cubicBezTo>
                  <a:cubicBezTo>
                    <a:pt x="283" y="2"/>
                    <a:pt x="266" y="0"/>
                    <a:pt x="25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9"/>
            <p:cNvSpPr/>
            <p:nvPr/>
          </p:nvSpPr>
          <p:spPr>
            <a:xfrm>
              <a:off x="798150" y="958738"/>
              <a:ext cx="23375" cy="7550"/>
            </a:xfrm>
            <a:custGeom>
              <a:avLst/>
              <a:gdLst/>
              <a:ahLst/>
              <a:cxnLst/>
              <a:rect l="l" t="t" r="r" b="b"/>
              <a:pathLst>
                <a:path w="935" h="302" extrusionOk="0">
                  <a:moveTo>
                    <a:pt x="58" y="0"/>
                  </a:moveTo>
                  <a:cubicBezTo>
                    <a:pt x="22" y="0"/>
                    <a:pt x="1" y="1"/>
                    <a:pt x="1" y="1"/>
                  </a:cubicBezTo>
                  <a:lnTo>
                    <a:pt x="935" y="301"/>
                  </a:lnTo>
                  <a:cubicBezTo>
                    <a:pt x="796" y="23"/>
                    <a:pt x="24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9"/>
            <p:cNvSpPr/>
            <p:nvPr/>
          </p:nvSpPr>
          <p:spPr>
            <a:xfrm>
              <a:off x="793150" y="954588"/>
              <a:ext cx="34225" cy="16700"/>
            </a:xfrm>
            <a:custGeom>
              <a:avLst/>
              <a:gdLst/>
              <a:ahLst/>
              <a:cxnLst/>
              <a:rect l="l" t="t" r="r" b="b"/>
              <a:pathLst>
                <a:path w="1369" h="668" extrusionOk="0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01" y="434"/>
                  </a:cubicBezTo>
                  <a:cubicBezTo>
                    <a:pt x="252" y="428"/>
                    <a:pt x="306" y="425"/>
                    <a:pt x="359" y="425"/>
                  </a:cubicBezTo>
                  <a:cubicBezTo>
                    <a:pt x="619" y="425"/>
                    <a:pt x="885" y="490"/>
                    <a:pt x="968" y="601"/>
                  </a:cubicBezTo>
                  <a:cubicBezTo>
                    <a:pt x="1001" y="634"/>
                    <a:pt x="1035" y="667"/>
                    <a:pt x="1135" y="667"/>
                  </a:cubicBezTo>
                  <a:lnTo>
                    <a:pt x="1268" y="667"/>
                  </a:lnTo>
                  <a:cubicBezTo>
                    <a:pt x="1368" y="601"/>
                    <a:pt x="1368" y="467"/>
                    <a:pt x="1335" y="400"/>
                  </a:cubicBezTo>
                  <a:cubicBezTo>
                    <a:pt x="1101" y="0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Fumetto 3 232"/>
          <p:cNvSpPr/>
          <p:nvPr/>
        </p:nvSpPr>
        <p:spPr>
          <a:xfrm>
            <a:off x="2503403" y="105280"/>
            <a:ext cx="5240733" cy="1140737"/>
          </a:xfrm>
          <a:prstGeom prst="wedgeEllipseCallout">
            <a:avLst>
              <a:gd name="adj1" fmla="val -56182"/>
              <a:gd name="adj2" fmla="val 47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E ALLORA CHE TIPO DI TESTO E’?</a:t>
            </a:r>
            <a:endParaRPr lang="it-IT" sz="2800" dirty="0"/>
          </a:p>
        </p:txBody>
      </p:sp>
      <p:sp>
        <p:nvSpPr>
          <p:cNvPr id="237" name="Fumetto 3 236"/>
          <p:cNvSpPr/>
          <p:nvPr/>
        </p:nvSpPr>
        <p:spPr>
          <a:xfrm>
            <a:off x="1507854" y="1491638"/>
            <a:ext cx="4899058" cy="1491552"/>
          </a:xfrm>
          <a:prstGeom prst="wedgeEllipseCallout">
            <a:avLst>
              <a:gd name="adj1" fmla="val 50519"/>
              <a:gd name="adj2" fmla="val 26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SECONDO ME E’ UN TESTO DESCRITTIVO.</a:t>
            </a:r>
            <a:endParaRPr lang="it-IT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3" grpId="1" animBg="1"/>
      <p:bldP spid="2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p41"/>
          <p:cNvSpPr/>
          <p:nvPr/>
        </p:nvSpPr>
        <p:spPr>
          <a:xfrm>
            <a:off x="735700" y="2722615"/>
            <a:ext cx="8421925" cy="65975"/>
          </a:xfrm>
          <a:custGeom>
            <a:avLst/>
            <a:gdLst/>
            <a:ahLst/>
            <a:cxnLst/>
            <a:rect l="l" t="t" r="r" b="b"/>
            <a:pathLst>
              <a:path w="336877" h="2639" extrusionOk="0">
                <a:moveTo>
                  <a:pt x="0" y="31"/>
                </a:moveTo>
                <a:cubicBezTo>
                  <a:pt x="18360" y="1448"/>
                  <a:pt x="36854" y="-677"/>
                  <a:pt x="55243" y="290"/>
                </a:cubicBezTo>
                <a:cubicBezTo>
                  <a:pt x="148992" y="5222"/>
                  <a:pt x="242999" y="806"/>
                  <a:pt x="336877" y="80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sp>
      <p:sp>
        <p:nvSpPr>
          <p:cNvPr id="3937" name="Google Shape;3937;p41"/>
          <p:cNvSpPr/>
          <p:nvPr/>
        </p:nvSpPr>
        <p:spPr>
          <a:xfrm>
            <a:off x="3271311" y="2084216"/>
            <a:ext cx="1304073" cy="1304073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8" name="Google Shape;3938;p41"/>
          <p:cNvSpPr/>
          <p:nvPr/>
        </p:nvSpPr>
        <p:spPr>
          <a:xfrm>
            <a:off x="4877624" y="2031326"/>
            <a:ext cx="1386213" cy="1386213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1"/>
          <p:cNvSpPr txBox="1">
            <a:spLocks noGrp="1"/>
          </p:cNvSpPr>
          <p:nvPr>
            <p:ph type="title"/>
          </p:nvPr>
        </p:nvSpPr>
        <p:spPr>
          <a:xfrm>
            <a:off x="713919" y="-85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Che cos’è?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941" name="Google Shape;3941;p41"/>
          <p:cNvSpPr txBox="1"/>
          <p:nvPr/>
        </p:nvSpPr>
        <p:spPr>
          <a:xfrm>
            <a:off x="3085480" y="1148452"/>
            <a:ext cx="2999679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rPr>
              <a:t>C</a:t>
            </a:r>
            <a:r>
              <a:rPr lang="en" sz="2000" dirty="0" smtClean="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rPr>
              <a:t>osa si può descrivere?</a:t>
            </a:r>
            <a:endParaRPr sz="2000" dirty="0">
              <a:solidFill>
                <a:schemeClr val="accent2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3942" name="Google Shape;3942;p41"/>
          <p:cNvSpPr txBox="1"/>
          <p:nvPr/>
        </p:nvSpPr>
        <p:spPr>
          <a:xfrm>
            <a:off x="1071763" y="3309197"/>
            <a:ext cx="15222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Persone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945" name="Google Shape;3945;p41"/>
          <p:cNvSpPr txBox="1"/>
          <p:nvPr/>
        </p:nvSpPr>
        <p:spPr>
          <a:xfrm>
            <a:off x="3124448" y="3420389"/>
            <a:ext cx="15222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Animali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946" name="Google Shape;3946;p41"/>
          <p:cNvSpPr txBox="1"/>
          <p:nvPr/>
        </p:nvSpPr>
        <p:spPr>
          <a:xfrm>
            <a:off x="4797768" y="3443075"/>
            <a:ext cx="15222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Cose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3955" name="Google Shape;3955;p41"/>
          <p:cNvGrpSpPr/>
          <p:nvPr/>
        </p:nvGrpSpPr>
        <p:grpSpPr>
          <a:xfrm>
            <a:off x="3382520" y="2346162"/>
            <a:ext cx="894949" cy="818880"/>
            <a:chOff x="4381831" y="2549386"/>
            <a:chExt cx="378444" cy="346277"/>
          </a:xfrm>
        </p:grpSpPr>
        <p:sp>
          <p:nvSpPr>
            <p:cNvPr id="3956" name="Google Shape;3956;p41"/>
            <p:cNvSpPr/>
            <p:nvPr/>
          </p:nvSpPr>
          <p:spPr>
            <a:xfrm>
              <a:off x="4389354" y="2555644"/>
              <a:ext cx="334922" cy="229632"/>
            </a:xfrm>
            <a:custGeom>
              <a:avLst/>
              <a:gdLst/>
              <a:ahLst/>
              <a:cxnLst/>
              <a:rect l="l" t="t" r="r" b="b"/>
              <a:pathLst>
                <a:path w="9527" h="6532" extrusionOk="0">
                  <a:moveTo>
                    <a:pt x="7791" y="1"/>
                  </a:moveTo>
                  <a:cubicBezTo>
                    <a:pt x="7493" y="1"/>
                    <a:pt x="7204" y="89"/>
                    <a:pt x="6954" y="241"/>
                  </a:cubicBezTo>
                  <a:cubicBezTo>
                    <a:pt x="6859" y="313"/>
                    <a:pt x="6502" y="646"/>
                    <a:pt x="6073" y="1122"/>
                  </a:cubicBezTo>
                  <a:cubicBezTo>
                    <a:pt x="6026" y="1170"/>
                    <a:pt x="5406" y="1884"/>
                    <a:pt x="4311" y="2789"/>
                  </a:cubicBezTo>
                  <a:cubicBezTo>
                    <a:pt x="3311" y="3647"/>
                    <a:pt x="1906" y="4671"/>
                    <a:pt x="239" y="5528"/>
                  </a:cubicBezTo>
                  <a:lnTo>
                    <a:pt x="1" y="5647"/>
                  </a:lnTo>
                  <a:lnTo>
                    <a:pt x="1763" y="5695"/>
                  </a:lnTo>
                  <a:lnTo>
                    <a:pt x="1858" y="5695"/>
                  </a:lnTo>
                  <a:cubicBezTo>
                    <a:pt x="1953" y="5695"/>
                    <a:pt x="2025" y="5719"/>
                    <a:pt x="2120" y="5719"/>
                  </a:cubicBezTo>
                  <a:cubicBezTo>
                    <a:pt x="3025" y="5766"/>
                    <a:pt x="3906" y="5981"/>
                    <a:pt x="4740" y="6338"/>
                  </a:cubicBezTo>
                  <a:cubicBezTo>
                    <a:pt x="4763" y="6338"/>
                    <a:pt x="4787" y="6362"/>
                    <a:pt x="4811" y="6362"/>
                  </a:cubicBezTo>
                  <a:cubicBezTo>
                    <a:pt x="5107" y="6477"/>
                    <a:pt x="5412" y="6531"/>
                    <a:pt x="5713" y="6531"/>
                  </a:cubicBezTo>
                  <a:cubicBezTo>
                    <a:pt x="6717" y="6531"/>
                    <a:pt x="7670" y="5922"/>
                    <a:pt x="8074" y="4933"/>
                  </a:cubicBezTo>
                  <a:cubicBezTo>
                    <a:pt x="8288" y="4409"/>
                    <a:pt x="8312" y="3861"/>
                    <a:pt x="8169" y="3361"/>
                  </a:cubicBezTo>
                  <a:cubicBezTo>
                    <a:pt x="8359" y="3218"/>
                    <a:pt x="8860" y="2789"/>
                    <a:pt x="8955" y="2718"/>
                  </a:cubicBezTo>
                  <a:cubicBezTo>
                    <a:pt x="9121" y="2504"/>
                    <a:pt x="9264" y="2266"/>
                    <a:pt x="9336" y="1980"/>
                  </a:cubicBezTo>
                  <a:cubicBezTo>
                    <a:pt x="9526" y="1313"/>
                    <a:pt x="9241" y="622"/>
                    <a:pt x="8669" y="241"/>
                  </a:cubicBezTo>
                  <a:cubicBezTo>
                    <a:pt x="8598" y="217"/>
                    <a:pt x="8526" y="170"/>
                    <a:pt x="8431" y="146"/>
                  </a:cubicBezTo>
                  <a:cubicBezTo>
                    <a:pt x="8222" y="46"/>
                    <a:pt x="8004" y="1"/>
                    <a:pt x="7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1"/>
            <p:cNvSpPr/>
            <p:nvPr/>
          </p:nvSpPr>
          <p:spPr>
            <a:xfrm>
              <a:off x="4540873" y="2555644"/>
              <a:ext cx="153276" cy="103848"/>
            </a:xfrm>
            <a:custGeom>
              <a:avLst/>
              <a:gdLst/>
              <a:ahLst/>
              <a:cxnLst/>
              <a:rect l="l" t="t" r="r" b="b"/>
              <a:pathLst>
                <a:path w="4360" h="2954" extrusionOk="0">
                  <a:moveTo>
                    <a:pt x="3481" y="1"/>
                  </a:moveTo>
                  <a:cubicBezTo>
                    <a:pt x="3183" y="1"/>
                    <a:pt x="2894" y="89"/>
                    <a:pt x="2644" y="241"/>
                  </a:cubicBezTo>
                  <a:cubicBezTo>
                    <a:pt x="2549" y="313"/>
                    <a:pt x="2192" y="646"/>
                    <a:pt x="1763" y="1122"/>
                  </a:cubicBezTo>
                  <a:cubicBezTo>
                    <a:pt x="1716" y="1170"/>
                    <a:pt x="1096" y="1884"/>
                    <a:pt x="1" y="2789"/>
                  </a:cubicBezTo>
                  <a:cubicBezTo>
                    <a:pt x="297" y="2891"/>
                    <a:pt x="587" y="2953"/>
                    <a:pt x="853" y="2953"/>
                  </a:cubicBezTo>
                  <a:cubicBezTo>
                    <a:pt x="1338" y="2953"/>
                    <a:pt x="1747" y="2747"/>
                    <a:pt x="1978" y="2194"/>
                  </a:cubicBezTo>
                  <a:cubicBezTo>
                    <a:pt x="2780" y="394"/>
                    <a:pt x="3871" y="234"/>
                    <a:pt x="4235" y="234"/>
                  </a:cubicBezTo>
                  <a:cubicBezTo>
                    <a:pt x="4314" y="234"/>
                    <a:pt x="4359" y="241"/>
                    <a:pt x="4359" y="241"/>
                  </a:cubicBezTo>
                  <a:cubicBezTo>
                    <a:pt x="4288" y="217"/>
                    <a:pt x="4216" y="170"/>
                    <a:pt x="4121" y="146"/>
                  </a:cubicBezTo>
                  <a:cubicBezTo>
                    <a:pt x="3912" y="46"/>
                    <a:pt x="3694" y="1"/>
                    <a:pt x="3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1"/>
            <p:cNvSpPr/>
            <p:nvPr/>
          </p:nvSpPr>
          <p:spPr>
            <a:xfrm>
              <a:off x="4652244" y="2785136"/>
              <a:ext cx="51924" cy="52768"/>
            </a:xfrm>
            <a:custGeom>
              <a:avLst/>
              <a:gdLst/>
              <a:ahLst/>
              <a:cxnLst/>
              <a:rect l="l" t="t" r="r" b="b"/>
              <a:pathLst>
                <a:path w="1477" h="1501" extrusionOk="0">
                  <a:moveTo>
                    <a:pt x="1262" y="0"/>
                  </a:moveTo>
                  <a:cubicBezTo>
                    <a:pt x="572" y="0"/>
                    <a:pt x="0" y="572"/>
                    <a:pt x="0" y="1262"/>
                  </a:cubicBezTo>
                  <a:lnTo>
                    <a:pt x="0" y="1501"/>
                  </a:lnTo>
                  <a:lnTo>
                    <a:pt x="215" y="1501"/>
                  </a:lnTo>
                  <a:cubicBezTo>
                    <a:pt x="905" y="1501"/>
                    <a:pt x="1477" y="929"/>
                    <a:pt x="1477" y="215"/>
                  </a:cubicBezTo>
                  <a:lnTo>
                    <a:pt x="14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1"/>
            <p:cNvSpPr/>
            <p:nvPr/>
          </p:nvSpPr>
          <p:spPr>
            <a:xfrm>
              <a:off x="4550927" y="2837025"/>
              <a:ext cx="52803" cy="51959"/>
            </a:xfrm>
            <a:custGeom>
              <a:avLst/>
              <a:gdLst/>
              <a:ahLst/>
              <a:cxnLst/>
              <a:rect l="l" t="t" r="r" b="b"/>
              <a:pathLst>
                <a:path w="1502" h="1478" extrusionOk="0">
                  <a:moveTo>
                    <a:pt x="1" y="1"/>
                  </a:moveTo>
                  <a:lnTo>
                    <a:pt x="1" y="215"/>
                  </a:lnTo>
                  <a:cubicBezTo>
                    <a:pt x="1" y="906"/>
                    <a:pt x="572" y="1477"/>
                    <a:pt x="1287" y="1477"/>
                  </a:cubicBezTo>
                  <a:lnTo>
                    <a:pt x="1501" y="1477"/>
                  </a:lnTo>
                  <a:lnTo>
                    <a:pt x="1501" y="1263"/>
                  </a:lnTo>
                  <a:cubicBezTo>
                    <a:pt x="1501" y="572"/>
                    <a:pt x="930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1"/>
            <p:cNvSpPr/>
            <p:nvPr/>
          </p:nvSpPr>
          <p:spPr>
            <a:xfrm>
              <a:off x="4619585" y="2675452"/>
              <a:ext cx="61978" cy="103004"/>
            </a:xfrm>
            <a:custGeom>
              <a:avLst/>
              <a:gdLst/>
              <a:ahLst/>
              <a:cxnLst/>
              <a:rect l="l" t="t" r="r" b="b"/>
              <a:pathLst>
                <a:path w="1763" h="2930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691" y="286"/>
                    <a:pt x="1" y="1168"/>
                    <a:pt x="1" y="2215"/>
                  </a:cubicBezTo>
                  <a:cubicBezTo>
                    <a:pt x="1" y="2477"/>
                    <a:pt x="24" y="2715"/>
                    <a:pt x="96" y="2930"/>
                  </a:cubicBezTo>
                  <a:cubicBezTo>
                    <a:pt x="739" y="2692"/>
                    <a:pt x="1263" y="2192"/>
                    <a:pt x="1525" y="1525"/>
                  </a:cubicBezTo>
                  <a:cubicBezTo>
                    <a:pt x="1715" y="1001"/>
                    <a:pt x="1763" y="477"/>
                    <a:pt x="1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1"/>
            <p:cNvSpPr/>
            <p:nvPr/>
          </p:nvSpPr>
          <p:spPr>
            <a:xfrm>
              <a:off x="4709159" y="2598428"/>
              <a:ext cx="44401" cy="46088"/>
            </a:xfrm>
            <a:custGeom>
              <a:avLst/>
              <a:gdLst/>
              <a:ahLst/>
              <a:cxnLst/>
              <a:rect l="l" t="t" r="r" b="b"/>
              <a:pathLst>
                <a:path w="1263" h="1311" extrusionOk="0">
                  <a:moveTo>
                    <a:pt x="263" y="1"/>
                  </a:moveTo>
                  <a:lnTo>
                    <a:pt x="1" y="1310"/>
                  </a:lnTo>
                  <a:lnTo>
                    <a:pt x="1263" y="88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1"/>
            <p:cNvSpPr/>
            <p:nvPr/>
          </p:nvSpPr>
          <p:spPr>
            <a:xfrm>
              <a:off x="4463883" y="2730716"/>
              <a:ext cx="92106" cy="47740"/>
            </a:xfrm>
            <a:custGeom>
              <a:avLst/>
              <a:gdLst/>
              <a:ahLst/>
              <a:cxnLst/>
              <a:rect l="l" t="t" r="r" b="b"/>
              <a:pathLst>
                <a:path w="2620" h="1358" extrusionOk="0">
                  <a:moveTo>
                    <a:pt x="191" y="0"/>
                  </a:moveTo>
                  <a:lnTo>
                    <a:pt x="0" y="739"/>
                  </a:lnTo>
                  <a:cubicBezTo>
                    <a:pt x="905" y="810"/>
                    <a:pt x="1786" y="1024"/>
                    <a:pt x="2620" y="1358"/>
                  </a:cubicBezTo>
                  <a:cubicBezTo>
                    <a:pt x="1834" y="596"/>
                    <a:pt x="2334" y="0"/>
                    <a:pt x="2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1"/>
            <p:cNvSpPr/>
            <p:nvPr/>
          </p:nvSpPr>
          <p:spPr>
            <a:xfrm>
              <a:off x="4389354" y="2595088"/>
              <a:ext cx="230265" cy="159112"/>
            </a:xfrm>
            <a:custGeom>
              <a:avLst/>
              <a:gdLst/>
              <a:ahLst/>
              <a:cxnLst/>
              <a:rect l="l" t="t" r="r" b="b"/>
              <a:pathLst>
                <a:path w="6550" h="4526" extrusionOk="0">
                  <a:moveTo>
                    <a:pt x="6073" y="0"/>
                  </a:moveTo>
                  <a:cubicBezTo>
                    <a:pt x="5978" y="120"/>
                    <a:pt x="3739" y="2596"/>
                    <a:pt x="239" y="4406"/>
                  </a:cubicBezTo>
                  <a:lnTo>
                    <a:pt x="1" y="4525"/>
                  </a:lnTo>
                  <a:lnTo>
                    <a:pt x="739" y="4501"/>
                  </a:lnTo>
                  <a:cubicBezTo>
                    <a:pt x="2311" y="4478"/>
                    <a:pt x="3858" y="4144"/>
                    <a:pt x="5287" y="3525"/>
                  </a:cubicBezTo>
                  <a:cubicBezTo>
                    <a:pt x="6097" y="3192"/>
                    <a:pt x="6550" y="2334"/>
                    <a:pt x="6383" y="1477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1"/>
            <p:cNvSpPr/>
            <p:nvPr/>
          </p:nvSpPr>
          <p:spPr>
            <a:xfrm>
              <a:off x="4389354" y="2595088"/>
              <a:ext cx="221055" cy="160764"/>
            </a:xfrm>
            <a:custGeom>
              <a:avLst/>
              <a:gdLst/>
              <a:ahLst/>
              <a:cxnLst/>
              <a:rect l="l" t="t" r="r" b="b"/>
              <a:pathLst>
                <a:path w="6288" h="4573" extrusionOk="0">
                  <a:moveTo>
                    <a:pt x="6073" y="0"/>
                  </a:moveTo>
                  <a:cubicBezTo>
                    <a:pt x="5978" y="120"/>
                    <a:pt x="3739" y="2596"/>
                    <a:pt x="239" y="4406"/>
                  </a:cubicBezTo>
                  <a:lnTo>
                    <a:pt x="1" y="4525"/>
                  </a:lnTo>
                  <a:lnTo>
                    <a:pt x="1763" y="4573"/>
                  </a:lnTo>
                  <a:cubicBezTo>
                    <a:pt x="1977" y="4525"/>
                    <a:pt x="2215" y="4430"/>
                    <a:pt x="2453" y="4358"/>
                  </a:cubicBezTo>
                  <a:cubicBezTo>
                    <a:pt x="4549" y="3549"/>
                    <a:pt x="5692" y="2191"/>
                    <a:pt x="6288" y="1072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1"/>
            <p:cNvSpPr/>
            <p:nvPr/>
          </p:nvSpPr>
          <p:spPr>
            <a:xfrm>
              <a:off x="4658923" y="2594244"/>
              <a:ext cx="21796" cy="20952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1"/>
                  </a:moveTo>
                  <a:cubicBezTo>
                    <a:pt x="144" y="1"/>
                    <a:pt x="1" y="120"/>
                    <a:pt x="1" y="286"/>
                  </a:cubicBezTo>
                  <a:cubicBezTo>
                    <a:pt x="1" y="477"/>
                    <a:pt x="144" y="596"/>
                    <a:pt x="310" y="596"/>
                  </a:cubicBezTo>
                  <a:cubicBezTo>
                    <a:pt x="477" y="596"/>
                    <a:pt x="620" y="477"/>
                    <a:pt x="620" y="286"/>
                  </a:cubicBezTo>
                  <a:cubicBezTo>
                    <a:pt x="620" y="120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A17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1"/>
            <p:cNvSpPr/>
            <p:nvPr/>
          </p:nvSpPr>
          <p:spPr>
            <a:xfrm>
              <a:off x="4381831" y="2549386"/>
              <a:ext cx="378444" cy="346277"/>
            </a:xfrm>
            <a:custGeom>
              <a:avLst/>
              <a:gdLst/>
              <a:ahLst/>
              <a:cxnLst/>
              <a:rect l="l" t="t" r="r" b="b"/>
              <a:pathLst>
                <a:path w="10765" h="9850" extrusionOk="0">
                  <a:moveTo>
                    <a:pt x="9788" y="1824"/>
                  </a:moveTo>
                  <a:lnTo>
                    <a:pt x="10217" y="2205"/>
                  </a:lnTo>
                  <a:lnTo>
                    <a:pt x="9669" y="2396"/>
                  </a:lnTo>
                  <a:cubicBezTo>
                    <a:pt x="9693" y="2348"/>
                    <a:pt x="9717" y="2277"/>
                    <a:pt x="9717" y="2205"/>
                  </a:cubicBezTo>
                  <a:cubicBezTo>
                    <a:pt x="9764" y="2086"/>
                    <a:pt x="9764" y="1967"/>
                    <a:pt x="9788" y="1824"/>
                  </a:cubicBezTo>
                  <a:close/>
                  <a:moveTo>
                    <a:pt x="7991" y="366"/>
                  </a:moveTo>
                  <a:cubicBezTo>
                    <a:pt x="8188" y="366"/>
                    <a:pt x="8387" y="408"/>
                    <a:pt x="8573" y="491"/>
                  </a:cubicBezTo>
                  <a:cubicBezTo>
                    <a:pt x="9216" y="753"/>
                    <a:pt x="9550" y="1443"/>
                    <a:pt x="9359" y="2110"/>
                  </a:cubicBezTo>
                  <a:cubicBezTo>
                    <a:pt x="9312" y="2348"/>
                    <a:pt x="9193" y="2586"/>
                    <a:pt x="9002" y="2753"/>
                  </a:cubicBezTo>
                  <a:cubicBezTo>
                    <a:pt x="8954" y="2825"/>
                    <a:pt x="8550" y="3158"/>
                    <a:pt x="8359" y="3325"/>
                  </a:cubicBezTo>
                  <a:lnTo>
                    <a:pt x="8264" y="3396"/>
                  </a:lnTo>
                  <a:cubicBezTo>
                    <a:pt x="8240" y="3420"/>
                    <a:pt x="8240" y="3420"/>
                    <a:pt x="8216" y="3444"/>
                  </a:cubicBezTo>
                  <a:cubicBezTo>
                    <a:pt x="7883" y="3563"/>
                    <a:pt x="7573" y="3753"/>
                    <a:pt x="7311" y="4015"/>
                  </a:cubicBezTo>
                  <a:cubicBezTo>
                    <a:pt x="7240" y="4087"/>
                    <a:pt x="7240" y="4182"/>
                    <a:pt x="7311" y="4253"/>
                  </a:cubicBezTo>
                  <a:cubicBezTo>
                    <a:pt x="7359" y="4301"/>
                    <a:pt x="7407" y="4325"/>
                    <a:pt x="7454" y="4325"/>
                  </a:cubicBezTo>
                  <a:cubicBezTo>
                    <a:pt x="7502" y="4325"/>
                    <a:pt x="7549" y="4301"/>
                    <a:pt x="7573" y="4277"/>
                  </a:cubicBezTo>
                  <a:cubicBezTo>
                    <a:pt x="7764" y="4087"/>
                    <a:pt x="8002" y="3920"/>
                    <a:pt x="8264" y="3825"/>
                  </a:cubicBezTo>
                  <a:lnTo>
                    <a:pt x="8264" y="3825"/>
                  </a:lnTo>
                  <a:cubicBezTo>
                    <a:pt x="8311" y="4230"/>
                    <a:pt x="8264" y="4634"/>
                    <a:pt x="8097" y="5039"/>
                  </a:cubicBezTo>
                  <a:cubicBezTo>
                    <a:pt x="7883" y="5587"/>
                    <a:pt x="7502" y="6016"/>
                    <a:pt x="6978" y="6278"/>
                  </a:cubicBezTo>
                  <a:cubicBezTo>
                    <a:pt x="6930" y="6111"/>
                    <a:pt x="6930" y="5968"/>
                    <a:pt x="6930" y="5801"/>
                  </a:cubicBezTo>
                  <a:cubicBezTo>
                    <a:pt x="6930" y="5420"/>
                    <a:pt x="7025" y="5063"/>
                    <a:pt x="7216" y="4730"/>
                  </a:cubicBezTo>
                  <a:cubicBezTo>
                    <a:pt x="7264" y="4634"/>
                    <a:pt x="7240" y="4515"/>
                    <a:pt x="7145" y="4468"/>
                  </a:cubicBezTo>
                  <a:cubicBezTo>
                    <a:pt x="7121" y="4452"/>
                    <a:pt x="7092" y="4444"/>
                    <a:pt x="7062" y="4444"/>
                  </a:cubicBezTo>
                  <a:cubicBezTo>
                    <a:pt x="7002" y="4444"/>
                    <a:pt x="6938" y="4476"/>
                    <a:pt x="6906" y="4539"/>
                  </a:cubicBezTo>
                  <a:cubicBezTo>
                    <a:pt x="6668" y="4920"/>
                    <a:pt x="6549" y="5373"/>
                    <a:pt x="6549" y="5801"/>
                  </a:cubicBezTo>
                  <a:cubicBezTo>
                    <a:pt x="6549" y="6016"/>
                    <a:pt x="6573" y="6206"/>
                    <a:pt x="6621" y="6421"/>
                  </a:cubicBezTo>
                  <a:cubicBezTo>
                    <a:pt x="6389" y="6487"/>
                    <a:pt x="6146" y="6522"/>
                    <a:pt x="5903" y="6522"/>
                  </a:cubicBezTo>
                  <a:cubicBezTo>
                    <a:pt x="5622" y="6522"/>
                    <a:pt x="5341" y="6475"/>
                    <a:pt x="5073" y="6373"/>
                  </a:cubicBezTo>
                  <a:cubicBezTo>
                    <a:pt x="5049" y="6349"/>
                    <a:pt x="5025" y="6349"/>
                    <a:pt x="5001" y="6349"/>
                  </a:cubicBezTo>
                  <a:cubicBezTo>
                    <a:pt x="4334" y="6063"/>
                    <a:pt x="3644" y="5873"/>
                    <a:pt x="2977" y="5778"/>
                  </a:cubicBezTo>
                  <a:cubicBezTo>
                    <a:pt x="3191" y="5730"/>
                    <a:pt x="3406" y="5682"/>
                    <a:pt x="3620" y="5635"/>
                  </a:cubicBezTo>
                  <a:cubicBezTo>
                    <a:pt x="3715" y="5611"/>
                    <a:pt x="3787" y="5516"/>
                    <a:pt x="3763" y="5420"/>
                  </a:cubicBezTo>
                  <a:cubicBezTo>
                    <a:pt x="3742" y="5338"/>
                    <a:pt x="3668" y="5273"/>
                    <a:pt x="3586" y="5273"/>
                  </a:cubicBezTo>
                  <a:cubicBezTo>
                    <a:pt x="3574" y="5273"/>
                    <a:pt x="3561" y="5274"/>
                    <a:pt x="3549" y="5277"/>
                  </a:cubicBezTo>
                  <a:cubicBezTo>
                    <a:pt x="3239" y="5349"/>
                    <a:pt x="2929" y="5420"/>
                    <a:pt x="2620" y="5468"/>
                  </a:cubicBezTo>
                  <a:cubicBezTo>
                    <a:pt x="2072" y="5563"/>
                    <a:pt x="1524" y="5611"/>
                    <a:pt x="977" y="5611"/>
                  </a:cubicBezTo>
                  <a:cubicBezTo>
                    <a:pt x="3644" y="4158"/>
                    <a:pt x="5501" y="2372"/>
                    <a:pt x="6168" y="1681"/>
                  </a:cubicBezTo>
                  <a:lnTo>
                    <a:pt x="6383" y="2801"/>
                  </a:lnTo>
                  <a:cubicBezTo>
                    <a:pt x="6549" y="3587"/>
                    <a:pt x="6144" y="4349"/>
                    <a:pt x="5430" y="4658"/>
                  </a:cubicBezTo>
                  <a:lnTo>
                    <a:pt x="5406" y="4658"/>
                  </a:lnTo>
                  <a:cubicBezTo>
                    <a:pt x="5025" y="4825"/>
                    <a:pt x="4620" y="4968"/>
                    <a:pt x="4192" y="5111"/>
                  </a:cubicBezTo>
                  <a:cubicBezTo>
                    <a:pt x="4096" y="5135"/>
                    <a:pt x="4049" y="5230"/>
                    <a:pt x="4072" y="5325"/>
                  </a:cubicBezTo>
                  <a:cubicBezTo>
                    <a:pt x="4096" y="5420"/>
                    <a:pt x="4168" y="5468"/>
                    <a:pt x="4263" y="5468"/>
                  </a:cubicBezTo>
                  <a:cubicBezTo>
                    <a:pt x="4263" y="5468"/>
                    <a:pt x="4287" y="5468"/>
                    <a:pt x="4311" y="5444"/>
                  </a:cubicBezTo>
                  <a:cubicBezTo>
                    <a:pt x="4739" y="5325"/>
                    <a:pt x="5144" y="5182"/>
                    <a:pt x="5549" y="4992"/>
                  </a:cubicBezTo>
                  <a:lnTo>
                    <a:pt x="5573" y="4992"/>
                  </a:lnTo>
                  <a:cubicBezTo>
                    <a:pt x="6430" y="4634"/>
                    <a:pt x="6930" y="3682"/>
                    <a:pt x="6764" y="2753"/>
                  </a:cubicBezTo>
                  <a:lnTo>
                    <a:pt x="6478" y="1372"/>
                  </a:lnTo>
                  <a:cubicBezTo>
                    <a:pt x="6906" y="872"/>
                    <a:pt x="7192" y="610"/>
                    <a:pt x="7264" y="586"/>
                  </a:cubicBezTo>
                  <a:cubicBezTo>
                    <a:pt x="7479" y="438"/>
                    <a:pt x="7733" y="366"/>
                    <a:pt x="7991" y="366"/>
                  </a:cubicBezTo>
                  <a:close/>
                  <a:moveTo>
                    <a:pt x="8978" y="6897"/>
                  </a:moveTo>
                  <a:lnTo>
                    <a:pt x="8978" y="6921"/>
                  </a:lnTo>
                  <a:cubicBezTo>
                    <a:pt x="8978" y="7516"/>
                    <a:pt x="8478" y="8016"/>
                    <a:pt x="7883" y="8016"/>
                  </a:cubicBezTo>
                  <a:lnTo>
                    <a:pt x="7859" y="8016"/>
                  </a:lnTo>
                  <a:lnTo>
                    <a:pt x="7859" y="7968"/>
                  </a:lnTo>
                  <a:cubicBezTo>
                    <a:pt x="7859" y="7373"/>
                    <a:pt x="8335" y="6897"/>
                    <a:pt x="8954" y="6897"/>
                  </a:cubicBezTo>
                  <a:close/>
                  <a:moveTo>
                    <a:pt x="8017" y="0"/>
                  </a:moveTo>
                  <a:cubicBezTo>
                    <a:pt x="7689" y="0"/>
                    <a:pt x="7365" y="86"/>
                    <a:pt x="7073" y="253"/>
                  </a:cubicBezTo>
                  <a:cubicBezTo>
                    <a:pt x="6906" y="348"/>
                    <a:pt x="6502" y="800"/>
                    <a:pt x="6144" y="1181"/>
                  </a:cubicBezTo>
                  <a:cubicBezTo>
                    <a:pt x="5906" y="1443"/>
                    <a:pt x="3739" y="3801"/>
                    <a:pt x="357" y="5539"/>
                  </a:cubicBezTo>
                  <a:lnTo>
                    <a:pt x="119" y="5658"/>
                  </a:lnTo>
                  <a:cubicBezTo>
                    <a:pt x="48" y="5682"/>
                    <a:pt x="0" y="5778"/>
                    <a:pt x="24" y="5849"/>
                  </a:cubicBezTo>
                  <a:cubicBezTo>
                    <a:pt x="48" y="5944"/>
                    <a:pt x="119" y="5992"/>
                    <a:pt x="191" y="5992"/>
                  </a:cubicBezTo>
                  <a:lnTo>
                    <a:pt x="2048" y="6063"/>
                  </a:lnTo>
                  <a:cubicBezTo>
                    <a:pt x="3001" y="6087"/>
                    <a:pt x="3953" y="6301"/>
                    <a:pt x="4882" y="6682"/>
                  </a:cubicBezTo>
                  <a:cubicBezTo>
                    <a:pt x="4882" y="6682"/>
                    <a:pt x="4906" y="6706"/>
                    <a:pt x="4930" y="6706"/>
                  </a:cubicBezTo>
                  <a:cubicBezTo>
                    <a:pt x="5263" y="6825"/>
                    <a:pt x="5597" y="6897"/>
                    <a:pt x="5906" y="6897"/>
                  </a:cubicBezTo>
                  <a:lnTo>
                    <a:pt x="5930" y="6897"/>
                  </a:lnTo>
                  <a:lnTo>
                    <a:pt x="5930" y="8016"/>
                  </a:lnTo>
                  <a:lnTo>
                    <a:pt x="4168" y="8016"/>
                  </a:lnTo>
                  <a:lnTo>
                    <a:pt x="4263" y="7897"/>
                  </a:lnTo>
                  <a:cubicBezTo>
                    <a:pt x="4334" y="7826"/>
                    <a:pt x="4334" y="7706"/>
                    <a:pt x="4263" y="7635"/>
                  </a:cubicBezTo>
                  <a:cubicBezTo>
                    <a:pt x="4227" y="7599"/>
                    <a:pt x="4180" y="7581"/>
                    <a:pt x="4132" y="7581"/>
                  </a:cubicBezTo>
                  <a:cubicBezTo>
                    <a:pt x="4084" y="7581"/>
                    <a:pt x="4037" y="7599"/>
                    <a:pt x="4001" y="7635"/>
                  </a:cubicBezTo>
                  <a:lnTo>
                    <a:pt x="3644" y="8016"/>
                  </a:lnTo>
                  <a:lnTo>
                    <a:pt x="762" y="8016"/>
                  </a:lnTo>
                  <a:cubicBezTo>
                    <a:pt x="752" y="8014"/>
                    <a:pt x="742" y="8012"/>
                    <a:pt x="733" y="8012"/>
                  </a:cubicBezTo>
                  <a:cubicBezTo>
                    <a:pt x="653" y="8012"/>
                    <a:pt x="596" y="8098"/>
                    <a:pt x="596" y="8183"/>
                  </a:cubicBezTo>
                  <a:cubicBezTo>
                    <a:pt x="596" y="8278"/>
                    <a:pt x="762" y="8373"/>
                    <a:pt x="762" y="8373"/>
                  </a:cubicBezTo>
                  <a:lnTo>
                    <a:pt x="4620" y="8373"/>
                  </a:lnTo>
                  <a:lnTo>
                    <a:pt x="4620" y="8397"/>
                  </a:lnTo>
                  <a:cubicBezTo>
                    <a:pt x="4620" y="9207"/>
                    <a:pt x="5263" y="9850"/>
                    <a:pt x="6073" y="9850"/>
                  </a:cubicBezTo>
                  <a:lnTo>
                    <a:pt x="6263" y="9850"/>
                  </a:lnTo>
                  <a:cubicBezTo>
                    <a:pt x="6383" y="9850"/>
                    <a:pt x="6454" y="9778"/>
                    <a:pt x="6454" y="9683"/>
                  </a:cubicBezTo>
                  <a:lnTo>
                    <a:pt x="6454" y="9469"/>
                  </a:lnTo>
                  <a:cubicBezTo>
                    <a:pt x="6454" y="9373"/>
                    <a:pt x="6383" y="9278"/>
                    <a:pt x="6311" y="9278"/>
                  </a:cubicBezTo>
                  <a:cubicBezTo>
                    <a:pt x="6299" y="9276"/>
                    <a:pt x="6286" y="9275"/>
                    <a:pt x="6275" y="9275"/>
                  </a:cubicBezTo>
                  <a:cubicBezTo>
                    <a:pt x="6173" y="9275"/>
                    <a:pt x="6097" y="9362"/>
                    <a:pt x="6097" y="9469"/>
                  </a:cubicBezTo>
                  <a:lnTo>
                    <a:pt x="6073" y="9469"/>
                  </a:lnTo>
                  <a:cubicBezTo>
                    <a:pt x="5478" y="9469"/>
                    <a:pt x="4977" y="8992"/>
                    <a:pt x="4977" y="8373"/>
                  </a:cubicBezTo>
                  <a:lnTo>
                    <a:pt x="5025" y="8373"/>
                  </a:lnTo>
                  <a:cubicBezTo>
                    <a:pt x="5430" y="8373"/>
                    <a:pt x="5787" y="8588"/>
                    <a:pt x="5978" y="8921"/>
                  </a:cubicBezTo>
                  <a:cubicBezTo>
                    <a:pt x="6012" y="8990"/>
                    <a:pt x="6074" y="9025"/>
                    <a:pt x="6139" y="9025"/>
                  </a:cubicBezTo>
                  <a:cubicBezTo>
                    <a:pt x="6210" y="9025"/>
                    <a:pt x="6285" y="8984"/>
                    <a:pt x="6335" y="8897"/>
                  </a:cubicBezTo>
                  <a:cubicBezTo>
                    <a:pt x="6335" y="8873"/>
                    <a:pt x="6335" y="8826"/>
                    <a:pt x="6335" y="8802"/>
                  </a:cubicBezTo>
                  <a:cubicBezTo>
                    <a:pt x="6240" y="8635"/>
                    <a:pt x="6121" y="8492"/>
                    <a:pt x="5978" y="8373"/>
                  </a:cubicBezTo>
                  <a:lnTo>
                    <a:pt x="8907" y="8373"/>
                  </a:lnTo>
                  <a:lnTo>
                    <a:pt x="9288" y="8731"/>
                  </a:lnTo>
                  <a:cubicBezTo>
                    <a:pt x="9312" y="8754"/>
                    <a:pt x="9359" y="8778"/>
                    <a:pt x="9407" y="8778"/>
                  </a:cubicBezTo>
                  <a:cubicBezTo>
                    <a:pt x="9502" y="8778"/>
                    <a:pt x="9597" y="8707"/>
                    <a:pt x="9597" y="8588"/>
                  </a:cubicBezTo>
                  <a:cubicBezTo>
                    <a:pt x="9597" y="8564"/>
                    <a:pt x="9597" y="8516"/>
                    <a:pt x="9574" y="8516"/>
                  </a:cubicBezTo>
                  <a:lnTo>
                    <a:pt x="9431" y="8373"/>
                  </a:lnTo>
                  <a:lnTo>
                    <a:pt x="9669" y="8373"/>
                  </a:lnTo>
                  <a:cubicBezTo>
                    <a:pt x="9717" y="8373"/>
                    <a:pt x="9740" y="8349"/>
                    <a:pt x="9764" y="8326"/>
                  </a:cubicBezTo>
                  <a:cubicBezTo>
                    <a:pt x="9883" y="8183"/>
                    <a:pt x="9788" y="8016"/>
                    <a:pt x="9621" y="8016"/>
                  </a:cubicBezTo>
                  <a:lnTo>
                    <a:pt x="8859" y="8016"/>
                  </a:lnTo>
                  <a:cubicBezTo>
                    <a:pt x="9169" y="7730"/>
                    <a:pt x="9359" y="7349"/>
                    <a:pt x="9359" y="6921"/>
                  </a:cubicBezTo>
                  <a:lnTo>
                    <a:pt x="9359" y="6706"/>
                  </a:lnTo>
                  <a:cubicBezTo>
                    <a:pt x="9359" y="6611"/>
                    <a:pt x="9264" y="6516"/>
                    <a:pt x="9169" y="6516"/>
                  </a:cubicBezTo>
                  <a:lnTo>
                    <a:pt x="8954" y="6516"/>
                  </a:lnTo>
                  <a:cubicBezTo>
                    <a:pt x="8145" y="6516"/>
                    <a:pt x="7502" y="7159"/>
                    <a:pt x="7502" y="7968"/>
                  </a:cubicBezTo>
                  <a:lnTo>
                    <a:pt x="7502" y="8016"/>
                  </a:lnTo>
                  <a:lnTo>
                    <a:pt x="6287" y="8016"/>
                  </a:lnTo>
                  <a:lnTo>
                    <a:pt x="6287" y="6873"/>
                  </a:lnTo>
                  <a:cubicBezTo>
                    <a:pt x="6525" y="6825"/>
                    <a:pt x="6764" y="6754"/>
                    <a:pt x="7002" y="6659"/>
                  </a:cubicBezTo>
                  <a:cubicBezTo>
                    <a:pt x="7668" y="6373"/>
                    <a:pt x="8169" y="5849"/>
                    <a:pt x="8454" y="5158"/>
                  </a:cubicBezTo>
                  <a:cubicBezTo>
                    <a:pt x="8645" y="4658"/>
                    <a:pt x="8693" y="4134"/>
                    <a:pt x="8597" y="3610"/>
                  </a:cubicBezTo>
                  <a:cubicBezTo>
                    <a:pt x="8883" y="3348"/>
                    <a:pt x="9193" y="3087"/>
                    <a:pt x="9288" y="3015"/>
                  </a:cubicBezTo>
                  <a:cubicBezTo>
                    <a:pt x="9312" y="2967"/>
                    <a:pt x="9359" y="2920"/>
                    <a:pt x="9407" y="2872"/>
                  </a:cubicBezTo>
                  <a:lnTo>
                    <a:pt x="10621" y="2467"/>
                  </a:lnTo>
                  <a:cubicBezTo>
                    <a:pt x="10693" y="2444"/>
                    <a:pt x="10741" y="2396"/>
                    <a:pt x="10741" y="2324"/>
                  </a:cubicBezTo>
                  <a:cubicBezTo>
                    <a:pt x="10764" y="2253"/>
                    <a:pt x="10741" y="2182"/>
                    <a:pt x="10693" y="2158"/>
                  </a:cubicBezTo>
                  <a:lnTo>
                    <a:pt x="9717" y="1300"/>
                  </a:lnTo>
                  <a:cubicBezTo>
                    <a:pt x="9574" y="800"/>
                    <a:pt x="9216" y="372"/>
                    <a:pt x="8716" y="134"/>
                  </a:cubicBezTo>
                  <a:cubicBezTo>
                    <a:pt x="8488" y="44"/>
                    <a:pt x="8251" y="0"/>
                    <a:pt x="8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1"/>
            <p:cNvSpPr/>
            <p:nvPr/>
          </p:nvSpPr>
          <p:spPr>
            <a:xfrm>
              <a:off x="4652244" y="2587565"/>
              <a:ext cx="34346" cy="34346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500" y="357"/>
                  </a:moveTo>
                  <a:cubicBezTo>
                    <a:pt x="548" y="357"/>
                    <a:pt x="619" y="429"/>
                    <a:pt x="619" y="476"/>
                  </a:cubicBezTo>
                  <a:cubicBezTo>
                    <a:pt x="619" y="548"/>
                    <a:pt x="548" y="619"/>
                    <a:pt x="500" y="619"/>
                  </a:cubicBezTo>
                  <a:cubicBezTo>
                    <a:pt x="429" y="619"/>
                    <a:pt x="358" y="548"/>
                    <a:pt x="358" y="476"/>
                  </a:cubicBezTo>
                  <a:cubicBezTo>
                    <a:pt x="358" y="429"/>
                    <a:pt x="429" y="357"/>
                    <a:pt x="500" y="357"/>
                  </a:cubicBezTo>
                  <a:close/>
                  <a:moveTo>
                    <a:pt x="500" y="0"/>
                  </a:moveTo>
                  <a:cubicBezTo>
                    <a:pt x="215" y="0"/>
                    <a:pt x="0" y="214"/>
                    <a:pt x="0" y="476"/>
                  </a:cubicBezTo>
                  <a:cubicBezTo>
                    <a:pt x="0" y="762"/>
                    <a:pt x="215" y="976"/>
                    <a:pt x="500" y="976"/>
                  </a:cubicBezTo>
                  <a:cubicBezTo>
                    <a:pt x="762" y="976"/>
                    <a:pt x="977" y="762"/>
                    <a:pt x="977" y="476"/>
                  </a:cubicBezTo>
                  <a:cubicBezTo>
                    <a:pt x="977" y="214"/>
                    <a:pt x="762" y="0"/>
                    <a:pt x="500" y="0"/>
                  </a:cubicBezTo>
                  <a:close/>
                </a:path>
              </a:pathLst>
            </a:custGeom>
            <a:solidFill>
              <a:srgbClr val="18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6" name="Google Shape;3976;p41"/>
          <p:cNvGrpSpPr/>
          <p:nvPr/>
        </p:nvGrpSpPr>
        <p:grpSpPr>
          <a:xfrm>
            <a:off x="8214550" y="640025"/>
            <a:ext cx="664025" cy="297950"/>
            <a:chOff x="8214550" y="640025"/>
            <a:chExt cx="664025" cy="297950"/>
          </a:xfrm>
        </p:grpSpPr>
        <p:sp>
          <p:nvSpPr>
            <p:cNvPr id="3977" name="Google Shape;3977;p41"/>
            <p:cNvSpPr/>
            <p:nvPr/>
          </p:nvSpPr>
          <p:spPr>
            <a:xfrm>
              <a:off x="8214550" y="71960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1"/>
            <p:cNvSpPr/>
            <p:nvPr/>
          </p:nvSpPr>
          <p:spPr>
            <a:xfrm>
              <a:off x="8315300" y="65992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1"/>
            <p:cNvSpPr/>
            <p:nvPr/>
          </p:nvSpPr>
          <p:spPr>
            <a:xfrm>
              <a:off x="8236425" y="68172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1"/>
            <p:cNvSpPr/>
            <p:nvPr/>
          </p:nvSpPr>
          <p:spPr>
            <a:xfrm>
              <a:off x="8296475" y="64002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1"/>
            <p:cNvSpPr/>
            <p:nvPr/>
          </p:nvSpPr>
          <p:spPr>
            <a:xfrm>
              <a:off x="8409875" y="75415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2" name="Google Shape;3982;p41"/>
          <p:cNvGrpSpPr/>
          <p:nvPr/>
        </p:nvGrpSpPr>
        <p:grpSpPr>
          <a:xfrm>
            <a:off x="419417" y="999813"/>
            <a:ext cx="601182" cy="588384"/>
            <a:chOff x="6816975" y="808975"/>
            <a:chExt cx="601182" cy="588384"/>
          </a:xfrm>
        </p:grpSpPr>
        <p:sp>
          <p:nvSpPr>
            <p:cNvPr id="3983" name="Google Shape;3983;p41"/>
            <p:cNvSpPr/>
            <p:nvPr/>
          </p:nvSpPr>
          <p:spPr>
            <a:xfrm>
              <a:off x="6816975" y="808975"/>
              <a:ext cx="601182" cy="588384"/>
            </a:xfrm>
            <a:custGeom>
              <a:avLst/>
              <a:gdLst/>
              <a:ahLst/>
              <a:cxnLst/>
              <a:rect l="l" t="t" r="r" b="b"/>
              <a:pathLst>
                <a:path w="29688" h="29056" extrusionOk="0">
                  <a:moveTo>
                    <a:pt x="8606" y="1"/>
                  </a:moveTo>
                  <a:cubicBezTo>
                    <a:pt x="8173" y="1"/>
                    <a:pt x="7806" y="101"/>
                    <a:pt x="7439" y="234"/>
                  </a:cubicBezTo>
                  <a:cubicBezTo>
                    <a:pt x="5804" y="835"/>
                    <a:pt x="5004" y="1902"/>
                    <a:pt x="4670" y="2736"/>
                  </a:cubicBezTo>
                  <a:cubicBezTo>
                    <a:pt x="3803" y="2803"/>
                    <a:pt x="3002" y="3237"/>
                    <a:pt x="2468" y="3937"/>
                  </a:cubicBezTo>
                  <a:cubicBezTo>
                    <a:pt x="1334" y="5305"/>
                    <a:pt x="1601" y="7239"/>
                    <a:pt x="1868" y="8507"/>
                  </a:cubicBezTo>
                  <a:lnTo>
                    <a:pt x="2135" y="9508"/>
                  </a:lnTo>
                  <a:cubicBezTo>
                    <a:pt x="1668" y="9608"/>
                    <a:pt x="1268" y="9775"/>
                    <a:pt x="934" y="10108"/>
                  </a:cubicBezTo>
                  <a:cubicBezTo>
                    <a:pt x="367" y="10575"/>
                    <a:pt x="33" y="11242"/>
                    <a:pt x="33" y="11976"/>
                  </a:cubicBezTo>
                  <a:cubicBezTo>
                    <a:pt x="0" y="15746"/>
                    <a:pt x="2035" y="23218"/>
                    <a:pt x="10207" y="25352"/>
                  </a:cubicBezTo>
                  <a:cubicBezTo>
                    <a:pt x="10541" y="25586"/>
                    <a:pt x="10874" y="25719"/>
                    <a:pt x="11308" y="25753"/>
                  </a:cubicBezTo>
                  <a:cubicBezTo>
                    <a:pt x="11341" y="25986"/>
                    <a:pt x="11475" y="26253"/>
                    <a:pt x="11608" y="26487"/>
                  </a:cubicBezTo>
                  <a:cubicBezTo>
                    <a:pt x="11608" y="26820"/>
                    <a:pt x="11675" y="27154"/>
                    <a:pt x="11842" y="27487"/>
                  </a:cubicBezTo>
                  <a:cubicBezTo>
                    <a:pt x="12309" y="28455"/>
                    <a:pt x="13276" y="29055"/>
                    <a:pt x="14310" y="29055"/>
                  </a:cubicBezTo>
                  <a:cubicBezTo>
                    <a:pt x="14711" y="29055"/>
                    <a:pt x="15111" y="28955"/>
                    <a:pt x="15444" y="28788"/>
                  </a:cubicBezTo>
                  <a:cubicBezTo>
                    <a:pt x="16278" y="28421"/>
                    <a:pt x="17012" y="27921"/>
                    <a:pt x="17646" y="27421"/>
                  </a:cubicBezTo>
                  <a:cubicBezTo>
                    <a:pt x="17779" y="27587"/>
                    <a:pt x="17946" y="27754"/>
                    <a:pt x="18146" y="27854"/>
                  </a:cubicBezTo>
                  <a:cubicBezTo>
                    <a:pt x="18613" y="28221"/>
                    <a:pt x="19180" y="28421"/>
                    <a:pt x="19781" y="28421"/>
                  </a:cubicBezTo>
                  <a:cubicBezTo>
                    <a:pt x="20648" y="28421"/>
                    <a:pt x="21449" y="27988"/>
                    <a:pt x="21949" y="27320"/>
                  </a:cubicBezTo>
                  <a:cubicBezTo>
                    <a:pt x="22516" y="26553"/>
                    <a:pt x="22983" y="25719"/>
                    <a:pt x="23317" y="24885"/>
                  </a:cubicBezTo>
                  <a:lnTo>
                    <a:pt x="23317" y="24819"/>
                  </a:lnTo>
                  <a:cubicBezTo>
                    <a:pt x="23850" y="23418"/>
                    <a:pt x="23984" y="22050"/>
                    <a:pt x="23650" y="20749"/>
                  </a:cubicBezTo>
                  <a:cubicBezTo>
                    <a:pt x="23550" y="20449"/>
                    <a:pt x="23483" y="20149"/>
                    <a:pt x="23350" y="19882"/>
                  </a:cubicBezTo>
                  <a:cubicBezTo>
                    <a:pt x="24151" y="18481"/>
                    <a:pt x="24784" y="16946"/>
                    <a:pt x="25185" y="15312"/>
                  </a:cubicBezTo>
                  <a:cubicBezTo>
                    <a:pt x="25452" y="14945"/>
                    <a:pt x="25618" y="14511"/>
                    <a:pt x="25685" y="14078"/>
                  </a:cubicBezTo>
                  <a:cubicBezTo>
                    <a:pt x="25718" y="13744"/>
                    <a:pt x="25718" y="13411"/>
                    <a:pt x="25652" y="13110"/>
                  </a:cubicBezTo>
                  <a:cubicBezTo>
                    <a:pt x="25785" y="12310"/>
                    <a:pt x="25818" y="11476"/>
                    <a:pt x="25818" y="10742"/>
                  </a:cubicBezTo>
                  <a:lnTo>
                    <a:pt x="28354" y="8907"/>
                  </a:lnTo>
                  <a:cubicBezTo>
                    <a:pt x="29288" y="8207"/>
                    <a:pt x="29688" y="7039"/>
                    <a:pt x="29388" y="5938"/>
                  </a:cubicBezTo>
                  <a:cubicBezTo>
                    <a:pt x="29121" y="4871"/>
                    <a:pt x="28153" y="4070"/>
                    <a:pt x="27053" y="3937"/>
                  </a:cubicBezTo>
                  <a:lnTo>
                    <a:pt x="23784" y="3603"/>
                  </a:lnTo>
                  <a:cubicBezTo>
                    <a:pt x="23217" y="2936"/>
                    <a:pt x="22616" y="2403"/>
                    <a:pt x="21882" y="2002"/>
                  </a:cubicBezTo>
                  <a:cubicBezTo>
                    <a:pt x="20715" y="1335"/>
                    <a:pt x="19614" y="1068"/>
                    <a:pt x="18513" y="1068"/>
                  </a:cubicBezTo>
                  <a:cubicBezTo>
                    <a:pt x="16378" y="1068"/>
                    <a:pt x="14944" y="2169"/>
                    <a:pt x="13977" y="3670"/>
                  </a:cubicBezTo>
                  <a:cubicBezTo>
                    <a:pt x="10841" y="1"/>
                    <a:pt x="9207" y="1"/>
                    <a:pt x="8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41"/>
            <p:cNvSpPr/>
            <p:nvPr/>
          </p:nvSpPr>
          <p:spPr>
            <a:xfrm>
              <a:off x="7195241" y="1182258"/>
              <a:ext cx="59454" cy="150923"/>
            </a:xfrm>
            <a:custGeom>
              <a:avLst/>
              <a:gdLst/>
              <a:ahLst/>
              <a:cxnLst/>
              <a:rect l="l" t="t" r="r" b="b"/>
              <a:pathLst>
                <a:path w="2936" h="7453" extrusionOk="0">
                  <a:moveTo>
                    <a:pt x="235" y="1"/>
                  </a:moveTo>
                  <a:cubicBezTo>
                    <a:pt x="140" y="1"/>
                    <a:pt x="58" y="38"/>
                    <a:pt x="33" y="114"/>
                  </a:cubicBezTo>
                  <a:cubicBezTo>
                    <a:pt x="0" y="214"/>
                    <a:pt x="33" y="347"/>
                    <a:pt x="133" y="380"/>
                  </a:cubicBezTo>
                  <a:cubicBezTo>
                    <a:pt x="133" y="447"/>
                    <a:pt x="1768" y="1214"/>
                    <a:pt x="2168" y="2949"/>
                  </a:cubicBezTo>
                  <a:cubicBezTo>
                    <a:pt x="2468" y="4183"/>
                    <a:pt x="2035" y="5617"/>
                    <a:pt x="934" y="7119"/>
                  </a:cubicBezTo>
                  <a:cubicBezTo>
                    <a:pt x="834" y="7185"/>
                    <a:pt x="867" y="7319"/>
                    <a:pt x="967" y="7385"/>
                  </a:cubicBezTo>
                  <a:cubicBezTo>
                    <a:pt x="1001" y="7452"/>
                    <a:pt x="1034" y="7452"/>
                    <a:pt x="1101" y="7452"/>
                  </a:cubicBezTo>
                  <a:cubicBezTo>
                    <a:pt x="1168" y="7452"/>
                    <a:pt x="1201" y="7452"/>
                    <a:pt x="1301" y="7319"/>
                  </a:cubicBezTo>
                  <a:cubicBezTo>
                    <a:pt x="2468" y="5684"/>
                    <a:pt x="2935" y="4183"/>
                    <a:pt x="2602" y="2815"/>
                  </a:cubicBezTo>
                  <a:cubicBezTo>
                    <a:pt x="2168" y="947"/>
                    <a:pt x="434" y="47"/>
                    <a:pt x="334" y="13"/>
                  </a:cubicBezTo>
                  <a:cubicBezTo>
                    <a:pt x="300" y="5"/>
                    <a:pt x="267" y="1"/>
                    <a:pt x="2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1"/>
            <p:cNvSpPr/>
            <p:nvPr/>
          </p:nvSpPr>
          <p:spPr>
            <a:xfrm>
              <a:off x="7101342" y="1203581"/>
              <a:ext cx="83106" cy="141750"/>
            </a:xfrm>
            <a:custGeom>
              <a:avLst/>
              <a:gdLst/>
              <a:ahLst/>
              <a:cxnLst/>
              <a:rect l="l" t="t" r="r" b="b"/>
              <a:pathLst>
                <a:path w="4104" h="7000" extrusionOk="0">
                  <a:moveTo>
                    <a:pt x="2805" y="1"/>
                  </a:moveTo>
                  <a:cubicBezTo>
                    <a:pt x="2759" y="1"/>
                    <a:pt x="2711" y="19"/>
                    <a:pt x="2669" y="61"/>
                  </a:cubicBezTo>
                  <a:cubicBezTo>
                    <a:pt x="2602" y="128"/>
                    <a:pt x="2569" y="261"/>
                    <a:pt x="2636" y="328"/>
                  </a:cubicBezTo>
                  <a:cubicBezTo>
                    <a:pt x="2636" y="328"/>
                    <a:pt x="3670" y="1829"/>
                    <a:pt x="3236" y="3497"/>
                  </a:cubicBezTo>
                  <a:cubicBezTo>
                    <a:pt x="2902" y="4765"/>
                    <a:pt x="1835" y="5799"/>
                    <a:pt x="134" y="6599"/>
                  </a:cubicBezTo>
                  <a:cubicBezTo>
                    <a:pt x="67" y="6666"/>
                    <a:pt x="0" y="6766"/>
                    <a:pt x="67" y="6866"/>
                  </a:cubicBezTo>
                  <a:cubicBezTo>
                    <a:pt x="100" y="6966"/>
                    <a:pt x="167" y="7000"/>
                    <a:pt x="267" y="7000"/>
                  </a:cubicBezTo>
                  <a:cubicBezTo>
                    <a:pt x="301" y="7000"/>
                    <a:pt x="301" y="7000"/>
                    <a:pt x="267" y="6966"/>
                  </a:cubicBezTo>
                  <a:cubicBezTo>
                    <a:pt x="2102" y="6132"/>
                    <a:pt x="3203" y="4998"/>
                    <a:pt x="3603" y="3630"/>
                  </a:cubicBezTo>
                  <a:cubicBezTo>
                    <a:pt x="4103" y="1762"/>
                    <a:pt x="3003" y="161"/>
                    <a:pt x="2969" y="95"/>
                  </a:cubicBezTo>
                  <a:cubicBezTo>
                    <a:pt x="2930" y="36"/>
                    <a:pt x="2869" y="1"/>
                    <a:pt x="280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1"/>
            <p:cNvSpPr/>
            <p:nvPr/>
          </p:nvSpPr>
          <p:spPr>
            <a:xfrm>
              <a:off x="7258055" y="930817"/>
              <a:ext cx="105381" cy="79481"/>
            </a:xfrm>
            <a:custGeom>
              <a:avLst/>
              <a:gdLst/>
              <a:ahLst/>
              <a:cxnLst/>
              <a:rect l="l" t="t" r="r" b="b"/>
              <a:pathLst>
                <a:path w="5204" h="3925" extrusionOk="0">
                  <a:moveTo>
                    <a:pt x="169" y="0"/>
                  </a:moveTo>
                  <a:cubicBezTo>
                    <a:pt x="95" y="0"/>
                    <a:pt x="34" y="84"/>
                    <a:pt x="34" y="188"/>
                  </a:cubicBezTo>
                  <a:cubicBezTo>
                    <a:pt x="0" y="255"/>
                    <a:pt x="67" y="388"/>
                    <a:pt x="200" y="388"/>
                  </a:cubicBezTo>
                  <a:lnTo>
                    <a:pt x="4403" y="789"/>
                  </a:lnTo>
                  <a:lnTo>
                    <a:pt x="601" y="3557"/>
                  </a:lnTo>
                  <a:cubicBezTo>
                    <a:pt x="534" y="3624"/>
                    <a:pt x="501" y="3758"/>
                    <a:pt x="567" y="3858"/>
                  </a:cubicBezTo>
                  <a:cubicBezTo>
                    <a:pt x="601" y="3891"/>
                    <a:pt x="667" y="3924"/>
                    <a:pt x="734" y="3924"/>
                  </a:cubicBezTo>
                  <a:lnTo>
                    <a:pt x="834" y="3924"/>
                  </a:lnTo>
                  <a:lnTo>
                    <a:pt x="5071" y="855"/>
                  </a:lnTo>
                  <a:cubicBezTo>
                    <a:pt x="5171" y="789"/>
                    <a:pt x="5204" y="722"/>
                    <a:pt x="5171" y="622"/>
                  </a:cubicBezTo>
                  <a:cubicBezTo>
                    <a:pt x="5171" y="555"/>
                    <a:pt x="5071" y="455"/>
                    <a:pt x="5004" y="455"/>
                  </a:cubicBezTo>
                  <a:lnTo>
                    <a:pt x="234" y="22"/>
                  </a:lnTo>
                  <a:cubicBezTo>
                    <a:pt x="212" y="7"/>
                    <a:pt x="190" y="0"/>
                    <a:pt x="16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1"/>
            <p:cNvSpPr/>
            <p:nvPr/>
          </p:nvSpPr>
          <p:spPr>
            <a:xfrm>
              <a:off x="6864926" y="860105"/>
              <a:ext cx="478730" cy="421261"/>
            </a:xfrm>
            <a:custGeom>
              <a:avLst/>
              <a:gdLst/>
              <a:ahLst/>
              <a:cxnLst/>
              <a:rect l="l" t="t" r="r" b="b"/>
              <a:pathLst>
                <a:path w="23641" h="20803" extrusionOk="0">
                  <a:moveTo>
                    <a:pt x="6190" y="0"/>
                  </a:moveTo>
                  <a:cubicBezTo>
                    <a:pt x="6100" y="0"/>
                    <a:pt x="6016" y="14"/>
                    <a:pt x="5938" y="44"/>
                  </a:cubicBezTo>
                  <a:cubicBezTo>
                    <a:pt x="2836" y="1245"/>
                    <a:pt x="5604" y="4281"/>
                    <a:pt x="5604" y="4281"/>
                  </a:cubicBezTo>
                  <a:cubicBezTo>
                    <a:pt x="5604" y="4281"/>
                    <a:pt x="3796" y="2672"/>
                    <a:pt x="2666" y="2672"/>
                  </a:cubicBezTo>
                  <a:cubicBezTo>
                    <a:pt x="1947" y="2672"/>
                    <a:pt x="1502" y="3322"/>
                    <a:pt x="1968" y="5448"/>
                  </a:cubicBezTo>
                  <a:cubicBezTo>
                    <a:pt x="2501" y="7880"/>
                    <a:pt x="3293" y="9247"/>
                    <a:pt x="4112" y="9989"/>
                  </a:cubicBezTo>
                  <a:lnTo>
                    <a:pt x="4112" y="9989"/>
                  </a:lnTo>
                  <a:lnTo>
                    <a:pt x="167" y="9451"/>
                  </a:lnTo>
                  <a:lnTo>
                    <a:pt x="167" y="9451"/>
                  </a:lnTo>
                  <a:cubicBezTo>
                    <a:pt x="167" y="9451"/>
                    <a:pt x="0" y="19325"/>
                    <a:pt x="10308" y="20726"/>
                  </a:cubicBezTo>
                  <a:cubicBezTo>
                    <a:pt x="10699" y="20778"/>
                    <a:pt x="11080" y="20803"/>
                    <a:pt x="11450" y="20803"/>
                  </a:cubicBezTo>
                  <a:cubicBezTo>
                    <a:pt x="20848" y="20803"/>
                    <a:pt x="23641" y="4697"/>
                    <a:pt x="18313" y="1712"/>
                  </a:cubicBezTo>
                  <a:cubicBezTo>
                    <a:pt x="17478" y="1241"/>
                    <a:pt x="16759" y="1043"/>
                    <a:pt x="16141" y="1043"/>
                  </a:cubicBezTo>
                  <a:cubicBezTo>
                    <a:pt x="12913" y="1043"/>
                    <a:pt x="12443" y="6449"/>
                    <a:pt x="12443" y="6449"/>
                  </a:cubicBezTo>
                  <a:cubicBezTo>
                    <a:pt x="12443" y="6449"/>
                    <a:pt x="8093" y="0"/>
                    <a:pt x="6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1"/>
            <p:cNvSpPr/>
            <p:nvPr/>
          </p:nvSpPr>
          <p:spPr>
            <a:xfrm>
              <a:off x="7204009" y="931911"/>
              <a:ext cx="42586" cy="54067"/>
            </a:xfrm>
            <a:custGeom>
              <a:avLst/>
              <a:gdLst/>
              <a:ahLst/>
              <a:cxnLst/>
              <a:rect l="l" t="t" r="r" b="b"/>
              <a:pathLst>
                <a:path w="2103" h="2670" extrusionOk="0">
                  <a:moveTo>
                    <a:pt x="1602" y="1"/>
                  </a:moveTo>
                  <a:cubicBezTo>
                    <a:pt x="1502" y="34"/>
                    <a:pt x="1435" y="134"/>
                    <a:pt x="1435" y="234"/>
                  </a:cubicBezTo>
                  <a:cubicBezTo>
                    <a:pt x="1602" y="1168"/>
                    <a:pt x="1568" y="2136"/>
                    <a:pt x="1402" y="2202"/>
                  </a:cubicBezTo>
                  <a:cubicBezTo>
                    <a:pt x="1235" y="2202"/>
                    <a:pt x="768" y="1569"/>
                    <a:pt x="401" y="801"/>
                  </a:cubicBezTo>
                  <a:cubicBezTo>
                    <a:pt x="351" y="726"/>
                    <a:pt x="282" y="689"/>
                    <a:pt x="195" y="689"/>
                  </a:cubicBezTo>
                  <a:cubicBezTo>
                    <a:pt x="165" y="689"/>
                    <a:pt x="134" y="693"/>
                    <a:pt x="101" y="701"/>
                  </a:cubicBezTo>
                  <a:cubicBezTo>
                    <a:pt x="34" y="801"/>
                    <a:pt x="1" y="902"/>
                    <a:pt x="34" y="1002"/>
                  </a:cubicBezTo>
                  <a:cubicBezTo>
                    <a:pt x="101" y="1235"/>
                    <a:pt x="701" y="2469"/>
                    <a:pt x="1235" y="2636"/>
                  </a:cubicBezTo>
                  <a:cubicBezTo>
                    <a:pt x="1268" y="2669"/>
                    <a:pt x="1335" y="2669"/>
                    <a:pt x="1368" y="2669"/>
                  </a:cubicBezTo>
                  <a:cubicBezTo>
                    <a:pt x="1435" y="2669"/>
                    <a:pt x="1502" y="2669"/>
                    <a:pt x="1602" y="2569"/>
                  </a:cubicBezTo>
                  <a:cubicBezTo>
                    <a:pt x="2102" y="2236"/>
                    <a:pt x="1935" y="801"/>
                    <a:pt x="1869" y="168"/>
                  </a:cubicBezTo>
                  <a:cubicBezTo>
                    <a:pt x="1835" y="34"/>
                    <a:pt x="1735" y="1"/>
                    <a:pt x="160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1"/>
            <p:cNvSpPr/>
            <p:nvPr/>
          </p:nvSpPr>
          <p:spPr>
            <a:xfrm>
              <a:off x="6935841" y="932336"/>
              <a:ext cx="165524" cy="181318"/>
            </a:xfrm>
            <a:custGeom>
              <a:avLst/>
              <a:gdLst/>
              <a:ahLst/>
              <a:cxnLst/>
              <a:rect l="l" t="t" r="r" b="b"/>
              <a:pathLst>
                <a:path w="8174" h="8954" extrusionOk="0">
                  <a:moveTo>
                    <a:pt x="5037" y="0"/>
                  </a:moveTo>
                  <a:cubicBezTo>
                    <a:pt x="4951" y="0"/>
                    <a:pt x="4878" y="31"/>
                    <a:pt x="4804" y="80"/>
                  </a:cubicBezTo>
                  <a:cubicBezTo>
                    <a:pt x="4337" y="514"/>
                    <a:pt x="4604" y="2015"/>
                    <a:pt x="4904" y="3149"/>
                  </a:cubicBezTo>
                  <a:cubicBezTo>
                    <a:pt x="4437" y="2548"/>
                    <a:pt x="3770" y="1915"/>
                    <a:pt x="3237" y="1848"/>
                  </a:cubicBezTo>
                  <a:cubicBezTo>
                    <a:pt x="3003" y="1848"/>
                    <a:pt x="2803" y="1881"/>
                    <a:pt x="2669" y="2015"/>
                  </a:cubicBezTo>
                  <a:cubicBezTo>
                    <a:pt x="2136" y="2482"/>
                    <a:pt x="2669" y="3716"/>
                    <a:pt x="3237" y="4783"/>
                  </a:cubicBezTo>
                  <a:cubicBezTo>
                    <a:pt x="2469" y="4116"/>
                    <a:pt x="1502" y="3349"/>
                    <a:pt x="902" y="3349"/>
                  </a:cubicBezTo>
                  <a:cubicBezTo>
                    <a:pt x="668" y="3349"/>
                    <a:pt x="535" y="3382"/>
                    <a:pt x="435" y="3516"/>
                  </a:cubicBezTo>
                  <a:cubicBezTo>
                    <a:pt x="1" y="3916"/>
                    <a:pt x="435" y="4883"/>
                    <a:pt x="735" y="5451"/>
                  </a:cubicBezTo>
                  <a:cubicBezTo>
                    <a:pt x="1469" y="6885"/>
                    <a:pt x="3270" y="8953"/>
                    <a:pt x="5171" y="8953"/>
                  </a:cubicBezTo>
                  <a:lnTo>
                    <a:pt x="5538" y="8953"/>
                  </a:lnTo>
                  <a:cubicBezTo>
                    <a:pt x="5672" y="8886"/>
                    <a:pt x="5705" y="8820"/>
                    <a:pt x="5705" y="8686"/>
                  </a:cubicBezTo>
                  <a:cubicBezTo>
                    <a:pt x="5672" y="8553"/>
                    <a:pt x="5605" y="8519"/>
                    <a:pt x="5471" y="8519"/>
                  </a:cubicBezTo>
                  <a:cubicBezTo>
                    <a:pt x="5364" y="8535"/>
                    <a:pt x="5257" y="8542"/>
                    <a:pt x="5149" y="8542"/>
                  </a:cubicBezTo>
                  <a:cubicBezTo>
                    <a:pt x="3426" y="8542"/>
                    <a:pt x="1759" y="6601"/>
                    <a:pt x="1068" y="5250"/>
                  </a:cubicBezTo>
                  <a:cubicBezTo>
                    <a:pt x="635" y="4383"/>
                    <a:pt x="601" y="3916"/>
                    <a:pt x="735" y="3816"/>
                  </a:cubicBezTo>
                  <a:cubicBezTo>
                    <a:pt x="768" y="3816"/>
                    <a:pt x="801" y="3749"/>
                    <a:pt x="902" y="3749"/>
                  </a:cubicBezTo>
                  <a:cubicBezTo>
                    <a:pt x="1635" y="3749"/>
                    <a:pt x="3503" y="5551"/>
                    <a:pt x="4137" y="6284"/>
                  </a:cubicBezTo>
                  <a:cubicBezTo>
                    <a:pt x="4195" y="6304"/>
                    <a:pt x="4253" y="6323"/>
                    <a:pt x="4310" y="6323"/>
                  </a:cubicBezTo>
                  <a:cubicBezTo>
                    <a:pt x="4353" y="6323"/>
                    <a:pt x="4395" y="6313"/>
                    <a:pt x="4437" y="6284"/>
                  </a:cubicBezTo>
                  <a:cubicBezTo>
                    <a:pt x="4504" y="6184"/>
                    <a:pt x="4504" y="6051"/>
                    <a:pt x="4471" y="5984"/>
                  </a:cubicBezTo>
                  <a:cubicBezTo>
                    <a:pt x="3470" y="4483"/>
                    <a:pt x="2603" y="2648"/>
                    <a:pt x="2970" y="2315"/>
                  </a:cubicBezTo>
                  <a:cubicBezTo>
                    <a:pt x="3070" y="2248"/>
                    <a:pt x="3103" y="2248"/>
                    <a:pt x="3170" y="2248"/>
                  </a:cubicBezTo>
                  <a:cubicBezTo>
                    <a:pt x="3737" y="2348"/>
                    <a:pt x="4704" y="3516"/>
                    <a:pt x="5238" y="4283"/>
                  </a:cubicBezTo>
                  <a:cubicBezTo>
                    <a:pt x="5262" y="4332"/>
                    <a:pt x="5323" y="4363"/>
                    <a:pt x="5392" y="4363"/>
                  </a:cubicBezTo>
                  <a:cubicBezTo>
                    <a:pt x="5418" y="4363"/>
                    <a:pt x="5445" y="4359"/>
                    <a:pt x="5471" y="4350"/>
                  </a:cubicBezTo>
                  <a:cubicBezTo>
                    <a:pt x="5605" y="4316"/>
                    <a:pt x="5638" y="4183"/>
                    <a:pt x="5605" y="4116"/>
                  </a:cubicBezTo>
                  <a:cubicBezTo>
                    <a:pt x="5105" y="2548"/>
                    <a:pt x="4771" y="714"/>
                    <a:pt x="5038" y="414"/>
                  </a:cubicBezTo>
                  <a:lnTo>
                    <a:pt x="5038" y="414"/>
                  </a:lnTo>
                  <a:cubicBezTo>
                    <a:pt x="5438" y="480"/>
                    <a:pt x="6772" y="2648"/>
                    <a:pt x="7773" y="4650"/>
                  </a:cubicBezTo>
                  <a:cubicBezTo>
                    <a:pt x="7822" y="4699"/>
                    <a:pt x="7907" y="4730"/>
                    <a:pt x="7975" y="4730"/>
                  </a:cubicBezTo>
                  <a:cubicBezTo>
                    <a:pt x="7999" y="4730"/>
                    <a:pt x="8022" y="4726"/>
                    <a:pt x="8040" y="4717"/>
                  </a:cubicBezTo>
                  <a:cubicBezTo>
                    <a:pt x="8140" y="4650"/>
                    <a:pt x="8173" y="4517"/>
                    <a:pt x="8140" y="4416"/>
                  </a:cubicBezTo>
                  <a:cubicBezTo>
                    <a:pt x="7640" y="3416"/>
                    <a:pt x="5938" y="147"/>
                    <a:pt x="5138" y="13"/>
                  </a:cubicBezTo>
                  <a:cubicBezTo>
                    <a:pt x="5102" y="4"/>
                    <a:pt x="5069" y="0"/>
                    <a:pt x="5037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1"/>
            <p:cNvSpPr/>
            <p:nvPr/>
          </p:nvSpPr>
          <p:spPr>
            <a:xfrm>
              <a:off x="7047984" y="1079592"/>
              <a:ext cx="240489" cy="199543"/>
            </a:xfrm>
            <a:custGeom>
              <a:avLst/>
              <a:gdLst/>
              <a:ahLst/>
              <a:cxnLst/>
              <a:rect l="l" t="t" r="r" b="b"/>
              <a:pathLst>
                <a:path w="11876" h="9854" extrusionOk="0">
                  <a:moveTo>
                    <a:pt x="9743" y="1"/>
                  </a:moveTo>
                  <a:cubicBezTo>
                    <a:pt x="7105" y="1"/>
                    <a:pt x="4929" y="705"/>
                    <a:pt x="3303" y="2115"/>
                  </a:cubicBezTo>
                  <a:cubicBezTo>
                    <a:pt x="100" y="4917"/>
                    <a:pt x="0" y="9420"/>
                    <a:pt x="0" y="9620"/>
                  </a:cubicBezTo>
                  <a:cubicBezTo>
                    <a:pt x="0" y="9753"/>
                    <a:pt x="100" y="9854"/>
                    <a:pt x="234" y="9854"/>
                  </a:cubicBezTo>
                  <a:cubicBezTo>
                    <a:pt x="367" y="9854"/>
                    <a:pt x="434" y="9753"/>
                    <a:pt x="434" y="9620"/>
                  </a:cubicBezTo>
                  <a:cubicBezTo>
                    <a:pt x="434" y="9587"/>
                    <a:pt x="467" y="5083"/>
                    <a:pt x="3569" y="2415"/>
                  </a:cubicBezTo>
                  <a:cubicBezTo>
                    <a:pt x="5083" y="1087"/>
                    <a:pt x="7126" y="414"/>
                    <a:pt x="9596" y="414"/>
                  </a:cubicBezTo>
                  <a:cubicBezTo>
                    <a:pt x="10228" y="414"/>
                    <a:pt x="10889" y="458"/>
                    <a:pt x="11575" y="547"/>
                  </a:cubicBezTo>
                  <a:cubicBezTo>
                    <a:pt x="11593" y="551"/>
                    <a:pt x="11610" y="553"/>
                    <a:pt x="11625" y="553"/>
                  </a:cubicBezTo>
                  <a:cubicBezTo>
                    <a:pt x="11726" y="553"/>
                    <a:pt x="11780" y="467"/>
                    <a:pt x="11809" y="380"/>
                  </a:cubicBezTo>
                  <a:cubicBezTo>
                    <a:pt x="11875" y="247"/>
                    <a:pt x="11775" y="113"/>
                    <a:pt x="11642" y="113"/>
                  </a:cubicBezTo>
                  <a:cubicBezTo>
                    <a:pt x="10985" y="38"/>
                    <a:pt x="10352" y="1"/>
                    <a:pt x="9743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1"/>
            <p:cNvSpPr/>
            <p:nvPr/>
          </p:nvSpPr>
          <p:spPr>
            <a:xfrm>
              <a:off x="7228997" y="1121043"/>
              <a:ext cx="25029" cy="34486"/>
            </a:xfrm>
            <a:custGeom>
              <a:avLst/>
              <a:gdLst/>
              <a:ahLst/>
              <a:cxnLst/>
              <a:rect l="l" t="t" r="r" b="b"/>
              <a:pathLst>
                <a:path w="1236" h="1703" extrusionOk="0">
                  <a:moveTo>
                    <a:pt x="1035" y="1"/>
                  </a:moveTo>
                  <a:cubicBezTo>
                    <a:pt x="968" y="1"/>
                    <a:pt x="835" y="68"/>
                    <a:pt x="835" y="201"/>
                  </a:cubicBezTo>
                  <a:cubicBezTo>
                    <a:pt x="835" y="234"/>
                    <a:pt x="735" y="835"/>
                    <a:pt x="134" y="1335"/>
                  </a:cubicBezTo>
                  <a:cubicBezTo>
                    <a:pt x="34" y="1402"/>
                    <a:pt x="1" y="1535"/>
                    <a:pt x="68" y="1635"/>
                  </a:cubicBezTo>
                  <a:cubicBezTo>
                    <a:pt x="134" y="1669"/>
                    <a:pt x="168" y="1702"/>
                    <a:pt x="268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34"/>
                    <a:pt x="1235" y="201"/>
                  </a:cubicBezTo>
                  <a:cubicBezTo>
                    <a:pt x="1235" y="134"/>
                    <a:pt x="1168" y="1"/>
                    <a:pt x="10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1"/>
            <p:cNvSpPr/>
            <p:nvPr/>
          </p:nvSpPr>
          <p:spPr>
            <a:xfrm>
              <a:off x="7179689" y="1133881"/>
              <a:ext cx="25697" cy="34466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68" y="1"/>
                  </a:moveTo>
                  <a:cubicBezTo>
                    <a:pt x="968" y="1"/>
                    <a:pt x="835" y="67"/>
                    <a:pt x="835" y="201"/>
                  </a:cubicBezTo>
                  <a:cubicBezTo>
                    <a:pt x="835" y="201"/>
                    <a:pt x="801" y="835"/>
                    <a:pt x="134" y="1335"/>
                  </a:cubicBezTo>
                  <a:cubicBezTo>
                    <a:pt x="68" y="1402"/>
                    <a:pt x="1" y="1535"/>
                    <a:pt x="101" y="1602"/>
                  </a:cubicBezTo>
                  <a:cubicBezTo>
                    <a:pt x="134" y="1669"/>
                    <a:pt x="201" y="1702"/>
                    <a:pt x="268" y="1702"/>
                  </a:cubicBezTo>
                  <a:cubicBezTo>
                    <a:pt x="301" y="1702"/>
                    <a:pt x="368" y="1702"/>
                    <a:pt x="401" y="1602"/>
                  </a:cubicBezTo>
                  <a:cubicBezTo>
                    <a:pt x="1168" y="1035"/>
                    <a:pt x="1268" y="234"/>
                    <a:pt x="1268" y="201"/>
                  </a:cubicBezTo>
                  <a:cubicBezTo>
                    <a:pt x="1268" y="101"/>
                    <a:pt x="1168" y="1"/>
                    <a:pt x="106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1"/>
            <p:cNvSpPr/>
            <p:nvPr/>
          </p:nvSpPr>
          <p:spPr>
            <a:xfrm>
              <a:off x="7094579" y="1236304"/>
              <a:ext cx="33797" cy="27297"/>
            </a:xfrm>
            <a:custGeom>
              <a:avLst/>
              <a:gdLst/>
              <a:ahLst/>
              <a:cxnLst/>
              <a:rect l="l" t="t" r="r" b="b"/>
              <a:pathLst>
                <a:path w="1669" h="1348" extrusionOk="0">
                  <a:moveTo>
                    <a:pt x="1427" y="1"/>
                  </a:moveTo>
                  <a:cubicBezTo>
                    <a:pt x="1344" y="1"/>
                    <a:pt x="1260" y="45"/>
                    <a:pt x="1235" y="146"/>
                  </a:cubicBezTo>
                  <a:cubicBezTo>
                    <a:pt x="1235" y="146"/>
                    <a:pt x="968" y="714"/>
                    <a:pt x="168" y="980"/>
                  </a:cubicBezTo>
                  <a:cubicBezTo>
                    <a:pt x="101" y="1014"/>
                    <a:pt x="1" y="1080"/>
                    <a:pt x="68" y="1214"/>
                  </a:cubicBezTo>
                  <a:cubicBezTo>
                    <a:pt x="101" y="1314"/>
                    <a:pt x="168" y="1347"/>
                    <a:pt x="268" y="1347"/>
                  </a:cubicBezTo>
                  <a:lnTo>
                    <a:pt x="334" y="1347"/>
                  </a:lnTo>
                  <a:cubicBezTo>
                    <a:pt x="1302" y="1047"/>
                    <a:pt x="1635" y="347"/>
                    <a:pt x="1635" y="313"/>
                  </a:cubicBezTo>
                  <a:cubicBezTo>
                    <a:pt x="1669" y="180"/>
                    <a:pt x="1635" y="46"/>
                    <a:pt x="1502" y="13"/>
                  </a:cubicBezTo>
                  <a:cubicBezTo>
                    <a:pt x="1478" y="5"/>
                    <a:pt x="1453" y="1"/>
                    <a:pt x="14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1"/>
            <p:cNvSpPr/>
            <p:nvPr/>
          </p:nvSpPr>
          <p:spPr>
            <a:xfrm>
              <a:off x="7194552" y="1182521"/>
              <a:ext cx="25009" cy="34466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5" y="0"/>
                  </a:moveTo>
                  <a:cubicBezTo>
                    <a:pt x="935" y="0"/>
                    <a:pt x="835" y="101"/>
                    <a:pt x="835" y="201"/>
                  </a:cubicBezTo>
                  <a:cubicBezTo>
                    <a:pt x="835" y="201"/>
                    <a:pt x="768" y="834"/>
                    <a:pt x="101" y="1335"/>
                  </a:cubicBezTo>
                  <a:cubicBezTo>
                    <a:pt x="34" y="1435"/>
                    <a:pt x="1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67"/>
                    <a:pt x="1235" y="201"/>
                  </a:cubicBezTo>
                  <a:cubicBezTo>
                    <a:pt x="1235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1"/>
            <p:cNvSpPr/>
            <p:nvPr/>
          </p:nvSpPr>
          <p:spPr>
            <a:xfrm>
              <a:off x="7154032" y="1208866"/>
              <a:ext cx="25009" cy="34466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4" y="0"/>
                  </a:moveTo>
                  <a:cubicBezTo>
                    <a:pt x="934" y="0"/>
                    <a:pt x="834" y="67"/>
                    <a:pt x="834" y="201"/>
                  </a:cubicBezTo>
                  <a:cubicBezTo>
                    <a:pt x="834" y="201"/>
                    <a:pt x="767" y="834"/>
                    <a:pt x="100" y="1335"/>
                  </a:cubicBezTo>
                  <a:cubicBezTo>
                    <a:pt x="34" y="1401"/>
                    <a:pt x="0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0" y="1702"/>
                    <a:pt x="334" y="1668"/>
                    <a:pt x="367" y="1635"/>
                  </a:cubicBezTo>
                  <a:cubicBezTo>
                    <a:pt x="1168" y="1034"/>
                    <a:pt x="1234" y="234"/>
                    <a:pt x="1234" y="201"/>
                  </a:cubicBezTo>
                  <a:cubicBezTo>
                    <a:pt x="1234" y="134"/>
                    <a:pt x="1168" y="0"/>
                    <a:pt x="10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1"/>
            <p:cNvSpPr/>
            <p:nvPr/>
          </p:nvSpPr>
          <p:spPr>
            <a:xfrm>
              <a:off x="7131737" y="1182521"/>
              <a:ext cx="25697" cy="34466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35" y="0"/>
                  </a:moveTo>
                  <a:cubicBezTo>
                    <a:pt x="968" y="0"/>
                    <a:pt x="834" y="101"/>
                    <a:pt x="834" y="201"/>
                  </a:cubicBezTo>
                  <a:cubicBezTo>
                    <a:pt x="834" y="267"/>
                    <a:pt x="768" y="834"/>
                    <a:pt x="134" y="1335"/>
                  </a:cubicBezTo>
                  <a:cubicBezTo>
                    <a:pt x="34" y="1435"/>
                    <a:pt x="0" y="1535"/>
                    <a:pt x="101" y="1635"/>
                  </a:cubicBezTo>
                  <a:cubicBezTo>
                    <a:pt x="134" y="1668"/>
                    <a:pt x="167" y="1702"/>
                    <a:pt x="267" y="1702"/>
                  </a:cubicBezTo>
                  <a:cubicBezTo>
                    <a:pt x="301" y="1702"/>
                    <a:pt x="334" y="1702"/>
                    <a:pt x="367" y="1635"/>
                  </a:cubicBezTo>
                  <a:cubicBezTo>
                    <a:pt x="1168" y="1035"/>
                    <a:pt x="1268" y="267"/>
                    <a:pt x="1268" y="201"/>
                  </a:cubicBezTo>
                  <a:cubicBezTo>
                    <a:pt x="1268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1"/>
            <p:cNvSpPr/>
            <p:nvPr/>
          </p:nvSpPr>
          <p:spPr>
            <a:xfrm>
              <a:off x="7095936" y="1313557"/>
              <a:ext cx="52043" cy="8141"/>
            </a:xfrm>
            <a:custGeom>
              <a:avLst/>
              <a:gdLst/>
              <a:ahLst/>
              <a:cxnLst/>
              <a:rect l="l" t="t" r="r" b="b"/>
              <a:pathLst>
                <a:path w="2570" h="402" extrusionOk="0">
                  <a:moveTo>
                    <a:pt x="201" y="1"/>
                  </a:moveTo>
                  <a:cubicBezTo>
                    <a:pt x="67" y="1"/>
                    <a:pt x="1" y="67"/>
                    <a:pt x="1" y="201"/>
                  </a:cubicBezTo>
                  <a:cubicBezTo>
                    <a:pt x="1" y="334"/>
                    <a:pt x="67" y="401"/>
                    <a:pt x="201" y="401"/>
                  </a:cubicBezTo>
                  <a:lnTo>
                    <a:pt x="2369" y="401"/>
                  </a:lnTo>
                  <a:cubicBezTo>
                    <a:pt x="2502" y="401"/>
                    <a:pt x="2569" y="334"/>
                    <a:pt x="2569" y="201"/>
                  </a:cubicBezTo>
                  <a:cubicBezTo>
                    <a:pt x="2569" y="67"/>
                    <a:pt x="2502" y="1"/>
                    <a:pt x="23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1"/>
            <p:cNvSpPr/>
            <p:nvPr/>
          </p:nvSpPr>
          <p:spPr>
            <a:xfrm>
              <a:off x="7202652" y="1286969"/>
              <a:ext cx="41918" cy="23227"/>
            </a:xfrm>
            <a:custGeom>
              <a:avLst/>
              <a:gdLst/>
              <a:ahLst/>
              <a:cxnLst/>
              <a:rect l="l" t="t" r="r" b="b"/>
              <a:pathLst>
                <a:path w="2070" h="1147" extrusionOk="0">
                  <a:moveTo>
                    <a:pt x="1763" y="0"/>
                  </a:moveTo>
                  <a:cubicBezTo>
                    <a:pt x="1733" y="0"/>
                    <a:pt x="1702" y="4"/>
                    <a:pt x="1669" y="13"/>
                  </a:cubicBezTo>
                  <a:lnTo>
                    <a:pt x="134" y="713"/>
                  </a:lnTo>
                  <a:cubicBezTo>
                    <a:pt x="68" y="813"/>
                    <a:pt x="1" y="880"/>
                    <a:pt x="68" y="1014"/>
                  </a:cubicBezTo>
                  <a:cubicBezTo>
                    <a:pt x="101" y="1114"/>
                    <a:pt x="168" y="1147"/>
                    <a:pt x="268" y="1147"/>
                  </a:cubicBezTo>
                  <a:cubicBezTo>
                    <a:pt x="268" y="1147"/>
                    <a:pt x="301" y="1147"/>
                    <a:pt x="335" y="1080"/>
                  </a:cubicBezTo>
                  <a:lnTo>
                    <a:pt x="1902" y="380"/>
                  </a:lnTo>
                  <a:cubicBezTo>
                    <a:pt x="1969" y="313"/>
                    <a:pt x="2069" y="180"/>
                    <a:pt x="1969" y="113"/>
                  </a:cubicBezTo>
                  <a:cubicBezTo>
                    <a:pt x="1919" y="38"/>
                    <a:pt x="1850" y="0"/>
                    <a:pt x="176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522686" y="576595"/>
            <a:ext cx="594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In verità il testo descrittivo non è un testo a sé stante, ma è una descrizione che va ad arricchire un altro testo.</a:t>
            </a:r>
            <a:endParaRPr lang="it-IT" sz="1800" dirty="0"/>
          </a:p>
        </p:txBody>
      </p:sp>
      <p:pic>
        <p:nvPicPr>
          <p:cNvPr id="66" name="Google Shape;6092;p65"/>
          <p:cNvPicPr preferRelativeResize="0"/>
          <p:nvPr/>
        </p:nvPicPr>
        <p:blipFill rotWithShape="1">
          <a:blip r:embed="rId3">
            <a:alphaModFix/>
          </a:blip>
          <a:srcRect l="14541" t="15940" r="19513" b="40108"/>
          <a:stretch/>
        </p:blipFill>
        <p:spPr>
          <a:xfrm flipH="1">
            <a:off x="854238" y="1440790"/>
            <a:ext cx="1848600" cy="1849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  <p:grpSp>
        <p:nvGrpSpPr>
          <p:cNvPr id="78" name="Google Shape;5218;p57"/>
          <p:cNvGrpSpPr/>
          <p:nvPr/>
        </p:nvGrpSpPr>
        <p:grpSpPr>
          <a:xfrm>
            <a:off x="5194360" y="2078580"/>
            <a:ext cx="912349" cy="1060440"/>
            <a:chOff x="8072269" y="2687391"/>
            <a:chExt cx="324867" cy="377600"/>
          </a:xfrm>
        </p:grpSpPr>
        <p:sp>
          <p:nvSpPr>
            <p:cNvPr id="79" name="Google Shape;5219;p57"/>
            <p:cNvSpPr/>
            <p:nvPr/>
          </p:nvSpPr>
          <p:spPr>
            <a:xfrm>
              <a:off x="8079793" y="2694106"/>
              <a:ext cx="311473" cy="364206"/>
            </a:xfrm>
            <a:custGeom>
              <a:avLst/>
              <a:gdLst/>
              <a:ahLst/>
              <a:cxnLst/>
              <a:rect l="l" t="t" r="r" b="b"/>
              <a:pathLst>
                <a:path w="8860" h="10360" extrusionOk="0">
                  <a:moveTo>
                    <a:pt x="1" y="0"/>
                  </a:moveTo>
                  <a:cubicBezTo>
                    <a:pt x="1" y="286"/>
                    <a:pt x="1" y="572"/>
                    <a:pt x="1" y="881"/>
                  </a:cubicBezTo>
                  <a:cubicBezTo>
                    <a:pt x="72" y="3715"/>
                    <a:pt x="548" y="6906"/>
                    <a:pt x="453" y="9312"/>
                  </a:cubicBezTo>
                  <a:cubicBezTo>
                    <a:pt x="453" y="9669"/>
                    <a:pt x="429" y="10026"/>
                    <a:pt x="382" y="10359"/>
                  </a:cubicBezTo>
                  <a:lnTo>
                    <a:pt x="3192" y="10359"/>
                  </a:lnTo>
                  <a:lnTo>
                    <a:pt x="3263" y="9312"/>
                  </a:lnTo>
                  <a:lnTo>
                    <a:pt x="4097" y="10169"/>
                  </a:lnTo>
                  <a:cubicBezTo>
                    <a:pt x="4240" y="10288"/>
                    <a:pt x="4382" y="10359"/>
                    <a:pt x="4573" y="10359"/>
                  </a:cubicBezTo>
                  <a:lnTo>
                    <a:pt x="8860" y="10359"/>
                  </a:lnTo>
                  <a:cubicBezTo>
                    <a:pt x="8860" y="10097"/>
                    <a:pt x="8836" y="9574"/>
                    <a:pt x="8812" y="9312"/>
                  </a:cubicBezTo>
                  <a:cubicBezTo>
                    <a:pt x="8812" y="9288"/>
                    <a:pt x="8812" y="9288"/>
                    <a:pt x="8812" y="9288"/>
                  </a:cubicBezTo>
                  <a:cubicBezTo>
                    <a:pt x="8764" y="8383"/>
                    <a:pt x="8002" y="7692"/>
                    <a:pt x="7121" y="7692"/>
                  </a:cubicBezTo>
                  <a:cubicBezTo>
                    <a:pt x="6169" y="7692"/>
                    <a:pt x="5383" y="7406"/>
                    <a:pt x="4978" y="6716"/>
                  </a:cubicBezTo>
                  <a:cubicBezTo>
                    <a:pt x="4930" y="6621"/>
                    <a:pt x="4883" y="6549"/>
                    <a:pt x="4859" y="6454"/>
                  </a:cubicBezTo>
                  <a:cubicBezTo>
                    <a:pt x="4025" y="4787"/>
                    <a:pt x="4168" y="2548"/>
                    <a:pt x="4454" y="881"/>
                  </a:cubicBezTo>
                  <a:cubicBezTo>
                    <a:pt x="4502" y="572"/>
                    <a:pt x="4573" y="262"/>
                    <a:pt x="4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20;p57"/>
            <p:cNvSpPr/>
            <p:nvPr/>
          </p:nvSpPr>
          <p:spPr>
            <a:xfrm>
              <a:off x="8304152" y="2963675"/>
              <a:ext cx="85427" cy="57795"/>
            </a:xfrm>
            <a:custGeom>
              <a:avLst/>
              <a:gdLst/>
              <a:ahLst/>
              <a:cxnLst/>
              <a:rect l="l" t="t" r="r" b="b"/>
              <a:pathLst>
                <a:path w="2430" h="1644" extrusionOk="0">
                  <a:moveTo>
                    <a:pt x="358" y="0"/>
                  </a:moveTo>
                  <a:cubicBezTo>
                    <a:pt x="215" y="381"/>
                    <a:pt x="1" y="1072"/>
                    <a:pt x="191" y="1644"/>
                  </a:cubicBezTo>
                  <a:lnTo>
                    <a:pt x="2430" y="1644"/>
                  </a:lnTo>
                  <a:cubicBezTo>
                    <a:pt x="2430" y="1620"/>
                    <a:pt x="2430" y="1620"/>
                    <a:pt x="2430" y="1620"/>
                  </a:cubicBezTo>
                  <a:cubicBezTo>
                    <a:pt x="2382" y="715"/>
                    <a:pt x="1620" y="24"/>
                    <a:pt x="739" y="24"/>
                  </a:cubicBezTo>
                  <a:cubicBezTo>
                    <a:pt x="596" y="24"/>
                    <a:pt x="477" y="24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21;p57"/>
            <p:cNvSpPr/>
            <p:nvPr/>
          </p:nvSpPr>
          <p:spPr>
            <a:xfrm>
              <a:off x="8094874" y="2950280"/>
              <a:ext cx="72033" cy="71189"/>
            </a:xfrm>
            <a:custGeom>
              <a:avLst/>
              <a:gdLst/>
              <a:ahLst/>
              <a:cxnLst/>
              <a:rect l="l" t="t" r="r" b="b"/>
              <a:pathLst>
                <a:path w="2049" h="2025" extrusionOk="0">
                  <a:moveTo>
                    <a:pt x="0" y="0"/>
                  </a:moveTo>
                  <a:cubicBezTo>
                    <a:pt x="48" y="715"/>
                    <a:pt x="48" y="1382"/>
                    <a:pt x="24" y="2025"/>
                  </a:cubicBezTo>
                  <a:lnTo>
                    <a:pt x="2048" y="2025"/>
                  </a:lnTo>
                  <a:cubicBezTo>
                    <a:pt x="2048" y="905"/>
                    <a:pt x="1143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22;p57"/>
            <p:cNvSpPr/>
            <p:nvPr/>
          </p:nvSpPr>
          <p:spPr>
            <a:xfrm>
              <a:off x="8093187" y="3021434"/>
              <a:ext cx="101352" cy="36878"/>
            </a:xfrm>
            <a:custGeom>
              <a:avLst/>
              <a:gdLst/>
              <a:ahLst/>
              <a:cxnLst/>
              <a:rect l="l" t="t" r="r" b="b"/>
              <a:pathLst>
                <a:path w="2883" h="1049" extrusionOk="0">
                  <a:moveTo>
                    <a:pt x="72" y="1"/>
                  </a:moveTo>
                  <a:cubicBezTo>
                    <a:pt x="72" y="358"/>
                    <a:pt x="48" y="715"/>
                    <a:pt x="1" y="1048"/>
                  </a:cubicBezTo>
                  <a:lnTo>
                    <a:pt x="2811" y="1048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23;p57"/>
            <p:cNvSpPr/>
            <p:nvPr/>
          </p:nvSpPr>
          <p:spPr>
            <a:xfrm>
              <a:off x="8194503" y="3021434"/>
              <a:ext cx="196763" cy="36878"/>
            </a:xfrm>
            <a:custGeom>
              <a:avLst/>
              <a:gdLst/>
              <a:ahLst/>
              <a:cxnLst/>
              <a:rect l="l" t="t" r="r" b="b"/>
              <a:pathLst>
                <a:path w="5597" h="1049" extrusionOk="0">
                  <a:moveTo>
                    <a:pt x="0" y="1"/>
                  </a:moveTo>
                  <a:lnTo>
                    <a:pt x="834" y="858"/>
                  </a:lnTo>
                  <a:cubicBezTo>
                    <a:pt x="977" y="977"/>
                    <a:pt x="1119" y="1048"/>
                    <a:pt x="1310" y="1048"/>
                  </a:cubicBezTo>
                  <a:lnTo>
                    <a:pt x="5597" y="1048"/>
                  </a:lnTo>
                  <a:cubicBezTo>
                    <a:pt x="5597" y="786"/>
                    <a:pt x="5573" y="263"/>
                    <a:pt x="5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24;p57"/>
            <p:cNvSpPr/>
            <p:nvPr/>
          </p:nvSpPr>
          <p:spPr>
            <a:xfrm>
              <a:off x="8078949" y="2694106"/>
              <a:ext cx="164139" cy="31850"/>
            </a:xfrm>
            <a:custGeom>
              <a:avLst/>
              <a:gdLst/>
              <a:ahLst/>
              <a:cxnLst/>
              <a:rect l="l" t="t" r="r" b="b"/>
              <a:pathLst>
                <a:path w="4669" h="906" extrusionOk="0">
                  <a:moveTo>
                    <a:pt x="1" y="0"/>
                  </a:moveTo>
                  <a:cubicBezTo>
                    <a:pt x="1" y="286"/>
                    <a:pt x="1" y="596"/>
                    <a:pt x="1" y="905"/>
                  </a:cubicBezTo>
                  <a:lnTo>
                    <a:pt x="4502" y="905"/>
                  </a:lnTo>
                  <a:cubicBezTo>
                    <a:pt x="4549" y="572"/>
                    <a:pt x="4621" y="262"/>
                    <a:pt x="4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25;p57"/>
            <p:cNvSpPr/>
            <p:nvPr/>
          </p:nvSpPr>
          <p:spPr>
            <a:xfrm>
              <a:off x="8072269" y="2687391"/>
              <a:ext cx="324867" cy="377600"/>
            </a:xfrm>
            <a:custGeom>
              <a:avLst/>
              <a:gdLst/>
              <a:ahLst/>
              <a:cxnLst/>
              <a:rect l="l" t="t" r="r" b="b"/>
              <a:pathLst>
                <a:path w="9241" h="10741" extrusionOk="0">
                  <a:moveTo>
                    <a:pt x="7311" y="8074"/>
                  </a:moveTo>
                  <a:cubicBezTo>
                    <a:pt x="7692" y="8074"/>
                    <a:pt x="8073" y="8217"/>
                    <a:pt x="8359" y="8479"/>
                  </a:cubicBezTo>
                  <a:cubicBezTo>
                    <a:pt x="8597" y="8693"/>
                    <a:pt x="8740" y="9002"/>
                    <a:pt x="8812" y="9312"/>
                  </a:cubicBezTo>
                  <a:lnTo>
                    <a:pt x="6930" y="9312"/>
                  </a:lnTo>
                  <a:cubicBezTo>
                    <a:pt x="6835" y="8883"/>
                    <a:pt x="6954" y="8383"/>
                    <a:pt x="7073" y="8074"/>
                  </a:cubicBezTo>
                  <a:close/>
                  <a:moveTo>
                    <a:pt x="3263" y="9693"/>
                  </a:moveTo>
                  <a:lnTo>
                    <a:pt x="3215" y="10360"/>
                  </a:lnTo>
                  <a:lnTo>
                    <a:pt x="786" y="10360"/>
                  </a:lnTo>
                  <a:cubicBezTo>
                    <a:pt x="810" y="10146"/>
                    <a:pt x="834" y="9931"/>
                    <a:pt x="834" y="9693"/>
                  </a:cubicBezTo>
                  <a:close/>
                  <a:moveTo>
                    <a:pt x="8835" y="9693"/>
                  </a:moveTo>
                  <a:cubicBezTo>
                    <a:pt x="8859" y="9884"/>
                    <a:pt x="8859" y="10146"/>
                    <a:pt x="8859" y="10360"/>
                  </a:cubicBezTo>
                  <a:lnTo>
                    <a:pt x="4763" y="10360"/>
                  </a:lnTo>
                  <a:cubicBezTo>
                    <a:pt x="4644" y="10360"/>
                    <a:pt x="4525" y="10312"/>
                    <a:pt x="4454" y="10217"/>
                  </a:cubicBezTo>
                  <a:lnTo>
                    <a:pt x="3930" y="9693"/>
                  </a:lnTo>
                  <a:close/>
                  <a:moveTo>
                    <a:pt x="191" y="1"/>
                  </a:moveTo>
                  <a:cubicBezTo>
                    <a:pt x="96" y="1"/>
                    <a:pt x="24" y="72"/>
                    <a:pt x="0" y="191"/>
                  </a:cubicBezTo>
                  <a:cubicBezTo>
                    <a:pt x="0" y="1644"/>
                    <a:pt x="119" y="3263"/>
                    <a:pt x="262" y="4811"/>
                  </a:cubicBezTo>
                  <a:cubicBezTo>
                    <a:pt x="405" y="6526"/>
                    <a:pt x="524" y="8121"/>
                    <a:pt x="477" y="9479"/>
                  </a:cubicBezTo>
                  <a:cubicBezTo>
                    <a:pt x="453" y="9884"/>
                    <a:pt x="429" y="10217"/>
                    <a:pt x="381" y="10527"/>
                  </a:cubicBezTo>
                  <a:cubicBezTo>
                    <a:pt x="381" y="10598"/>
                    <a:pt x="429" y="10693"/>
                    <a:pt x="500" y="10717"/>
                  </a:cubicBezTo>
                  <a:cubicBezTo>
                    <a:pt x="524" y="10717"/>
                    <a:pt x="548" y="10741"/>
                    <a:pt x="572" y="10741"/>
                  </a:cubicBezTo>
                  <a:lnTo>
                    <a:pt x="3406" y="10741"/>
                  </a:lnTo>
                  <a:cubicBezTo>
                    <a:pt x="3501" y="10741"/>
                    <a:pt x="3596" y="10646"/>
                    <a:pt x="3596" y="10550"/>
                  </a:cubicBezTo>
                  <a:lnTo>
                    <a:pt x="3620" y="9931"/>
                  </a:lnTo>
                  <a:lnTo>
                    <a:pt x="4168" y="10479"/>
                  </a:lnTo>
                  <a:cubicBezTo>
                    <a:pt x="4335" y="10646"/>
                    <a:pt x="4549" y="10741"/>
                    <a:pt x="4763" y="10741"/>
                  </a:cubicBezTo>
                  <a:lnTo>
                    <a:pt x="9050" y="10741"/>
                  </a:lnTo>
                  <a:cubicBezTo>
                    <a:pt x="9169" y="10741"/>
                    <a:pt x="9240" y="10646"/>
                    <a:pt x="9240" y="10550"/>
                  </a:cubicBezTo>
                  <a:cubicBezTo>
                    <a:pt x="9240" y="10288"/>
                    <a:pt x="9240" y="9741"/>
                    <a:pt x="9216" y="9479"/>
                  </a:cubicBezTo>
                  <a:lnTo>
                    <a:pt x="9216" y="9455"/>
                  </a:lnTo>
                  <a:cubicBezTo>
                    <a:pt x="9169" y="8979"/>
                    <a:pt x="8955" y="8526"/>
                    <a:pt x="8597" y="8217"/>
                  </a:cubicBezTo>
                  <a:cubicBezTo>
                    <a:pt x="8264" y="7883"/>
                    <a:pt x="7788" y="7693"/>
                    <a:pt x="7311" y="7693"/>
                  </a:cubicBezTo>
                  <a:cubicBezTo>
                    <a:pt x="6668" y="7693"/>
                    <a:pt x="6144" y="7550"/>
                    <a:pt x="5787" y="7288"/>
                  </a:cubicBezTo>
                  <a:cubicBezTo>
                    <a:pt x="5744" y="7266"/>
                    <a:pt x="5702" y="7255"/>
                    <a:pt x="5661" y="7255"/>
                  </a:cubicBezTo>
                  <a:cubicBezTo>
                    <a:pt x="5611" y="7255"/>
                    <a:pt x="5565" y="7272"/>
                    <a:pt x="5525" y="7312"/>
                  </a:cubicBezTo>
                  <a:cubicBezTo>
                    <a:pt x="5454" y="7383"/>
                    <a:pt x="5454" y="7526"/>
                    <a:pt x="5549" y="7597"/>
                  </a:cubicBezTo>
                  <a:cubicBezTo>
                    <a:pt x="5859" y="7812"/>
                    <a:pt x="6240" y="7955"/>
                    <a:pt x="6668" y="8026"/>
                  </a:cubicBezTo>
                  <a:cubicBezTo>
                    <a:pt x="6502" y="8598"/>
                    <a:pt x="6502" y="9026"/>
                    <a:pt x="6549" y="9312"/>
                  </a:cubicBezTo>
                  <a:lnTo>
                    <a:pt x="858" y="9312"/>
                  </a:lnTo>
                  <a:cubicBezTo>
                    <a:pt x="881" y="8788"/>
                    <a:pt x="858" y="8240"/>
                    <a:pt x="834" y="7669"/>
                  </a:cubicBezTo>
                  <a:lnTo>
                    <a:pt x="834" y="7669"/>
                  </a:lnTo>
                  <a:cubicBezTo>
                    <a:pt x="1501" y="7740"/>
                    <a:pt x="2072" y="8145"/>
                    <a:pt x="2358" y="8788"/>
                  </a:cubicBezTo>
                  <a:cubicBezTo>
                    <a:pt x="2382" y="8860"/>
                    <a:pt x="2453" y="8907"/>
                    <a:pt x="2525" y="8907"/>
                  </a:cubicBezTo>
                  <a:cubicBezTo>
                    <a:pt x="2548" y="8907"/>
                    <a:pt x="2572" y="8883"/>
                    <a:pt x="2596" y="8883"/>
                  </a:cubicBezTo>
                  <a:cubicBezTo>
                    <a:pt x="2691" y="8836"/>
                    <a:pt x="2739" y="8741"/>
                    <a:pt x="2691" y="8645"/>
                  </a:cubicBezTo>
                  <a:cubicBezTo>
                    <a:pt x="2358" y="7859"/>
                    <a:pt x="1643" y="7359"/>
                    <a:pt x="810" y="7288"/>
                  </a:cubicBezTo>
                  <a:cubicBezTo>
                    <a:pt x="762" y="6502"/>
                    <a:pt x="691" y="5645"/>
                    <a:pt x="619" y="4787"/>
                  </a:cubicBezTo>
                  <a:cubicBezTo>
                    <a:pt x="524" y="3597"/>
                    <a:pt x="429" y="2406"/>
                    <a:pt x="405" y="1263"/>
                  </a:cubicBezTo>
                  <a:lnTo>
                    <a:pt x="977" y="1263"/>
                  </a:lnTo>
                  <a:cubicBezTo>
                    <a:pt x="1072" y="1263"/>
                    <a:pt x="1167" y="1191"/>
                    <a:pt x="1167" y="1096"/>
                  </a:cubicBezTo>
                  <a:cubicBezTo>
                    <a:pt x="1167" y="977"/>
                    <a:pt x="1096" y="906"/>
                    <a:pt x="977" y="906"/>
                  </a:cubicBezTo>
                  <a:lnTo>
                    <a:pt x="381" y="906"/>
                  </a:lnTo>
                  <a:cubicBezTo>
                    <a:pt x="381" y="715"/>
                    <a:pt x="381" y="548"/>
                    <a:pt x="381" y="382"/>
                  </a:cubicBezTo>
                  <a:lnTo>
                    <a:pt x="4596" y="382"/>
                  </a:lnTo>
                  <a:cubicBezTo>
                    <a:pt x="4549" y="525"/>
                    <a:pt x="4525" y="715"/>
                    <a:pt x="4501" y="906"/>
                  </a:cubicBezTo>
                  <a:lnTo>
                    <a:pt x="1548" y="906"/>
                  </a:lnTo>
                  <a:cubicBezTo>
                    <a:pt x="1453" y="906"/>
                    <a:pt x="1358" y="953"/>
                    <a:pt x="1358" y="1048"/>
                  </a:cubicBezTo>
                  <a:cubicBezTo>
                    <a:pt x="1334" y="1168"/>
                    <a:pt x="1429" y="1263"/>
                    <a:pt x="1524" y="1263"/>
                  </a:cubicBezTo>
                  <a:lnTo>
                    <a:pt x="4430" y="1263"/>
                  </a:lnTo>
                  <a:cubicBezTo>
                    <a:pt x="4335" y="1882"/>
                    <a:pt x="4263" y="2596"/>
                    <a:pt x="4239" y="3311"/>
                  </a:cubicBezTo>
                  <a:cubicBezTo>
                    <a:pt x="4215" y="4692"/>
                    <a:pt x="4430" y="5859"/>
                    <a:pt x="4882" y="6788"/>
                  </a:cubicBezTo>
                  <a:cubicBezTo>
                    <a:pt x="4930" y="6883"/>
                    <a:pt x="4978" y="6954"/>
                    <a:pt x="5025" y="7050"/>
                  </a:cubicBezTo>
                  <a:cubicBezTo>
                    <a:pt x="5064" y="7108"/>
                    <a:pt x="5120" y="7151"/>
                    <a:pt x="5191" y="7151"/>
                  </a:cubicBezTo>
                  <a:cubicBezTo>
                    <a:pt x="5206" y="7151"/>
                    <a:pt x="5223" y="7149"/>
                    <a:pt x="5239" y="7145"/>
                  </a:cubicBezTo>
                  <a:cubicBezTo>
                    <a:pt x="5359" y="7097"/>
                    <a:pt x="5406" y="6954"/>
                    <a:pt x="5359" y="6859"/>
                  </a:cubicBezTo>
                  <a:cubicBezTo>
                    <a:pt x="5311" y="6788"/>
                    <a:pt x="5263" y="6692"/>
                    <a:pt x="5216" y="6621"/>
                  </a:cubicBezTo>
                  <a:cubicBezTo>
                    <a:pt x="4239" y="4621"/>
                    <a:pt x="4668" y="1763"/>
                    <a:pt x="5001" y="215"/>
                  </a:cubicBezTo>
                  <a:cubicBezTo>
                    <a:pt x="5025" y="144"/>
                    <a:pt x="4978" y="48"/>
                    <a:pt x="4906" y="1"/>
                  </a:cubicBezTo>
                  <a:close/>
                </a:path>
              </a:pathLst>
            </a:custGeom>
            <a:solidFill>
              <a:srgbClr val="18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26;p57"/>
            <p:cNvSpPr/>
            <p:nvPr/>
          </p:nvSpPr>
          <p:spPr>
            <a:xfrm>
              <a:off x="8114139" y="2780341"/>
              <a:ext cx="87923" cy="80399"/>
            </a:xfrm>
            <a:custGeom>
              <a:avLst/>
              <a:gdLst/>
              <a:ahLst/>
              <a:cxnLst/>
              <a:rect l="l" t="t" r="r" b="b"/>
              <a:pathLst>
                <a:path w="2501" h="2287" extrusionOk="0">
                  <a:moveTo>
                    <a:pt x="786" y="0"/>
                  </a:moveTo>
                  <a:cubicBezTo>
                    <a:pt x="357" y="0"/>
                    <a:pt x="0" y="405"/>
                    <a:pt x="0" y="881"/>
                  </a:cubicBezTo>
                  <a:cubicBezTo>
                    <a:pt x="0" y="1095"/>
                    <a:pt x="95" y="1310"/>
                    <a:pt x="262" y="1524"/>
                  </a:cubicBezTo>
                  <a:cubicBezTo>
                    <a:pt x="290" y="1580"/>
                    <a:pt x="342" y="1603"/>
                    <a:pt x="400" y="1603"/>
                  </a:cubicBezTo>
                  <a:cubicBezTo>
                    <a:pt x="441" y="1603"/>
                    <a:pt x="484" y="1592"/>
                    <a:pt x="524" y="1572"/>
                  </a:cubicBezTo>
                  <a:cubicBezTo>
                    <a:pt x="595" y="1500"/>
                    <a:pt x="619" y="1381"/>
                    <a:pt x="548" y="1286"/>
                  </a:cubicBezTo>
                  <a:cubicBezTo>
                    <a:pt x="429" y="1143"/>
                    <a:pt x="381" y="1000"/>
                    <a:pt x="381" y="881"/>
                  </a:cubicBezTo>
                  <a:cubicBezTo>
                    <a:pt x="381" y="595"/>
                    <a:pt x="572" y="381"/>
                    <a:pt x="786" y="381"/>
                  </a:cubicBezTo>
                  <a:cubicBezTo>
                    <a:pt x="929" y="381"/>
                    <a:pt x="1072" y="548"/>
                    <a:pt x="1072" y="738"/>
                  </a:cubicBezTo>
                  <a:cubicBezTo>
                    <a:pt x="1072" y="857"/>
                    <a:pt x="1143" y="929"/>
                    <a:pt x="1262" y="929"/>
                  </a:cubicBezTo>
                  <a:cubicBezTo>
                    <a:pt x="1357" y="929"/>
                    <a:pt x="1453" y="857"/>
                    <a:pt x="1453" y="738"/>
                  </a:cubicBezTo>
                  <a:cubicBezTo>
                    <a:pt x="1453" y="548"/>
                    <a:pt x="1572" y="381"/>
                    <a:pt x="1738" y="381"/>
                  </a:cubicBezTo>
                  <a:cubicBezTo>
                    <a:pt x="1953" y="381"/>
                    <a:pt x="2143" y="595"/>
                    <a:pt x="2143" y="881"/>
                  </a:cubicBezTo>
                  <a:cubicBezTo>
                    <a:pt x="2143" y="1238"/>
                    <a:pt x="1691" y="1619"/>
                    <a:pt x="1262" y="1881"/>
                  </a:cubicBezTo>
                  <a:cubicBezTo>
                    <a:pt x="1143" y="1810"/>
                    <a:pt x="1024" y="1738"/>
                    <a:pt x="905" y="1643"/>
                  </a:cubicBezTo>
                  <a:cubicBezTo>
                    <a:pt x="877" y="1615"/>
                    <a:pt x="841" y="1602"/>
                    <a:pt x="804" y="1602"/>
                  </a:cubicBezTo>
                  <a:cubicBezTo>
                    <a:pt x="747" y="1602"/>
                    <a:pt x="686" y="1633"/>
                    <a:pt x="643" y="1691"/>
                  </a:cubicBezTo>
                  <a:cubicBezTo>
                    <a:pt x="572" y="1762"/>
                    <a:pt x="595" y="1881"/>
                    <a:pt x="667" y="1953"/>
                  </a:cubicBezTo>
                  <a:cubicBezTo>
                    <a:pt x="834" y="2048"/>
                    <a:pt x="1000" y="2167"/>
                    <a:pt x="1167" y="2262"/>
                  </a:cubicBezTo>
                  <a:cubicBezTo>
                    <a:pt x="1191" y="2262"/>
                    <a:pt x="1238" y="2286"/>
                    <a:pt x="1262" y="2286"/>
                  </a:cubicBezTo>
                  <a:cubicBezTo>
                    <a:pt x="1286" y="2286"/>
                    <a:pt x="1310" y="2262"/>
                    <a:pt x="1334" y="2262"/>
                  </a:cubicBezTo>
                  <a:cubicBezTo>
                    <a:pt x="1643" y="2096"/>
                    <a:pt x="1905" y="1905"/>
                    <a:pt x="2119" y="1691"/>
                  </a:cubicBezTo>
                  <a:cubicBezTo>
                    <a:pt x="2381" y="1429"/>
                    <a:pt x="2501" y="1143"/>
                    <a:pt x="2501" y="881"/>
                  </a:cubicBezTo>
                  <a:cubicBezTo>
                    <a:pt x="2501" y="405"/>
                    <a:pt x="2167" y="0"/>
                    <a:pt x="1738" y="0"/>
                  </a:cubicBezTo>
                  <a:cubicBezTo>
                    <a:pt x="1548" y="0"/>
                    <a:pt x="1381" y="71"/>
                    <a:pt x="1262" y="214"/>
                  </a:cubicBezTo>
                  <a:cubicBezTo>
                    <a:pt x="1143" y="71"/>
                    <a:pt x="976" y="0"/>
                    <a:pt x="786" y="0"/>
                  </a:cubicBezTo>
                  <a:close/>
                </a:path>
              </a:pathLst>
            </a:custGeom>
            <a:solidFill>
              <a:srgbClr val="18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3514;p38"/>
          <p:cNvSpPr/>
          <p:nvPr/>
        </p:nvSpPr>
        <p:spPr>
          <a:xfrm>
            <a:off x="6856304" y="2040613"/>
            <a:ext cx="1395815" cy="1395815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3946;p41"/>
          <p:cNvSpPr txBox="1"/>
          <p:nvPr/>
        </p:nvSpPr>
        <p:spPr>
          <a:xfrm>
            <a:off x="6785975" y="3526652"/>
            <a:ext cx="15222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Ambienti o paesaggi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92" name="Google Shape;7334;p69"/>
          <p:cNvGrpSpPr/>
          <p:nvPr/>
        </p:nvGrpSpPr>
        <p:grpSpPr>
          <a:xfrm>
            <a:off x="6938415" y="2207296"/>
            <a:ext cx="1217319" cy="870155"/>
            <a:chOff x="1443700" y="4703800"/>
            <a:chExt cx="935700" cy="668850"/>
          </a:xfrm>
        </p:grpSpPr>
        <p:sp>
          <p:nvSpPr>
            <p:cNvPr id="93" name="Google Shape;7335;p69"/>
            <p:cNvSpPr/>
            <p:nvPr/>
          </p:nvSpPr>
          <p:spPr>
            <a:xfrm>
              <a:off x="1443700" y="4703800"/>
              <a:ext cx="935700" cy="668850"/>
            </a:xfrm>
            <a:custGeom>
              <a:avLst/>
              <a:gdLst/>
              <a:ahLst/>
              <a:cxnLst/>
              <a:rect l="l" t="t" r="r" b="b"/>
              <a:pathLst>
                <a:path w="37428" h="26754" extrusionOk="0">
                  <a:moveTo>
                    <a:pt x="20015" y="1"/>
                  </a:moveTo>
                  <a:cubicBezTo>
                    <a:pt x="18981" y="1"/>
                    <a:pt x="18013" y="635"/>
                    <a:pt x="17546" y="1602"/>
                  </a:cubicBezTo>
                  <a:lnTo>
                    <a:pt x="14277" y="8874"/>
                  </a:lnTo>
                  <a:cubicBezTo>
                    <a:pt x="14144" y="9174"/>
                    <a:pt x="14077" y="9508"/>
                    <a:pt x="14044" y="9808"/>
                  </a:cubicBezTo>
                  <a:lnTo>
                    <a:pt x="12510" y="12910"/>
                  </a:lnTo>
                  <a:lnTo>
                    <a:pt x="10375" y="9374"/>
                  </a:lnTo>
                  <a:cubicBezTo>
                    <a:pt x="9908" y="8540"/>
                    <a:pt x="9007" y="8040"/>
                    <a:pt x="8073" y="8040"/>
                  </a:cubicBezTo>
                  <a:cubicBezTo>
                    <a:pt x="7973" y="8040"/>
                    <a:pt x="7906" y="8040"/>
                    <a:pt x="7806" y="8073"/>
                  </a:cubicBezTo>
                  <a:cubicBezTo>
                    <a:pt x="6772" y="8140"/>
                    <a:pt x="5871" y="8841"/>
                    <a:pt x="5538" y="9808"/>
                  </a:cubicBezTo>
                  <a:lnTo>
                    <a:pt x="2969" y="16646"/>
                  </a:lnTo>
                  <a:cubicBezTo>
                    <a:pt x="2836" y="16946"/>
                    <a:pt x="2803" y="17247"/>
                    <a:pt x="2803" y="17547"/>
                  </a:cubicBezTo>
                  <a:lnTo>
                    <a:pt x="334" y="23251"/>
                  </a:lnTo>
                  <a:cubicBezTo>
                    <a:pt x="1" y="24018"/>
                    <a:pt x="67" y="24919"/>
                    <a:pt x="534" y="25619"/>
                  </a:cubicBezTo>
                  <a:cubicBezTo>
                    <a:pt x="1001" y="26320"/>
                    <a:pt x="1769" y="26753"/>
                    <a:pt x="2602" y="26753"/>
                  </a:cubicBezTo>
                  <a:lnTo>
                    <a:pt x="34792" y="26753"/>
                  </a:lnTo>
                  <a:cubicBezTo>
                    <a:pt x="35626" y="26753"/>
                    <a:pt x="36393" y="26320"/>
                    <a:pt x="36860" y="25653"/>
                  </a:cubicBezTo>
                  <a:cubicBezTo>
                    <a:pt x="37327" y="24985"/>
                    <a:pt x="37427" y="24085"/>
                    <a:pt x="37127" y="23318"/>
                  </a:cubicBezTo>
                  <a:lnTo>
                    <a:pt x="34125" y="15679"/>
                  </a:lnTo>
                  <a:cubicBezTo>
                    <a:pt x="34125" y="15345"/>
                    <a:pt x="34092" y="15045"/>
                    <a:pt x="33992" y="14711"/>
                  </a:cubicBezTo>
                  <a:lnTo>
                    <a:pt x="32290" y="9875"/>
                  </a:lnTo>
                  <a:cubicBezTo>
                    <a:pt x="31923" y="8807"/>
                    <a:pt x="30923" y="8073"/>
                    <a:pt x="29789" y="8040"/>
                  </a:cubicBezTo>
                  <a:lnTo>
                    <a:pt x="29755" y="8040"/>
                  </a:lnTo>
                  <a:cubicBezTo>
                    <a:pt x="29655" y="8040"/>
                    <a:pt x="29555" y="8040"/>
                    <a:pt x="29455" y="8073"/>
                  </a:cubicBezTo>
                  <a:cubicBezTo>
                    <a:pt x="28421" y="8173"/>
                    <a:pt x="27587" y="8841"/>
                    <a:pt x="27220" y="9775"/>
                  </a:cubicBezTo>
                  <a:lnTo>
                    <a:pt x="26520" y="11576"/>
                  </a:lnTo>
                  <a:lnTo>
                    <a:pt x="25986" y="10375"/>
                  </a:lnTo>
                  <a:cubicBezTo>
                    <a:pt x="25986" y="10041"/>
                    <a:pt x="25919" y="9708"/>
                    <a:pt x="25786" y="9408"/>
                  </a:cubicBezTo>
                  <a:lnTo>
                    <a:pt x="22517" y="1669"/>
                  </a:lnTo>
                  <a:cubicBezTo>
                    <a:pt x="22116" y="668"/>
                    <a:pt x="21149" y="34"/>
                    <a:pt x="200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336;p69"/>
            <p:cNvSpPr/>
            <p:nvPr/>
          </p:nvSpPr>
          <p:spPr>
            <a:xfrm>
              <a:off x="1508750" y="4785525"/>
              <a:ext cx="804775" cy="524575"/>
            </a:xfrm>
            <a:custGeom>
              <a:avLst/>
              <a:gdLst/>
              <a:ahLst/>
              <a:cxnLst/>
              <a:rect l="l" t="t" r="r" b="b"/>
              <a:pathLst>
                <a:path w="32191" h="20983" extrusionOk="0">
                  <a:moveTo>
                    <a:pt x="17480" y="1"/>
                  </a:moveTo>
                  <a:lnTo>
                    <a:pt x="9974" y="15112"/>
                  </a:lnTo>
                  <a:lnTo>
                    <a:pt x="5471" y="8374"/>
                  </a:lnTo>
                  <a:lnTo>
                    <a:pt x="0" y="20983"/>
                  </a:lnTo>
                  <a:lnTo>
                    <a:pt x="32190" y="20983"/>
                  </a:lnTo>
                  <a:lnTo>
                    <a:pt x="27153" y="8073"/>
                  </a:lnTo>
                  <a:lnTo>
                    <a:pt x="24184" y="15012"/>
                  </a:lnTo>
                  <a:lnTo>
                    <a:pt x="174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37;p69"/>
            <p:cNvSpPr/>
            <p:nvPr/>
          </p:nvSpPr>
          <p:spPr>
            <a:xfrm>
              <a:off x="1581300" y="4973175"/>
              <a:ext cx="148475" cy="204325"/>
            </a:xfrm>
            <a:custGeom>
              <a:avLst/>
              <a:gdLst/>
              <a:ahLst/>
              <a:cxnLst/>
              <a:rect l="l" t="t" r="r" b="b"/>
              <a:pathLst>
                <a:path w="5939" h="8173" extrusionOk="0">
                  <a:moveTo>
                    <a:pt x="2569" y="0"/>
                  </a:moveTo>
                  <a:lnTo>
                    <a:pt x="1" y="6805"/>
                  </a:lnTo>
                  <a:lnTo>
                    <a:pt x="1835" y="5571"/>
                  </a:lnTo>
                  <a:lnTo>
                    <a:pt x="3303" y="8173"/>
                  </a:lnTo>
                  <a:lnTo>
                    <a:pt x="4437" y="5571"/>
                  </a:lnTo>
                  <a:lnTo>
                    <a:pt x="5471" y="7472"/>
                  </a:lnTo>
                  <a:lnTo>
                    <a:pt x="5938" y="5571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338;p69"/>
            <p:cNvSpPr/>
            <p:nvPr/>
          </p:nvSpPr>
          <p:spPr>
            <a:xfrm>
              <a:off x="1575475" y="4967325"/>
              <a:ext cx="159300" cy="215175"/>
            </a:xfrm>
            <a:custGeom>
              <a:avLst/>
              <a:gdLst/>
              <a:ahLst/>
              <a:cxnLst/>
              <a:rect l="l" t="t" r="r" b="b"/>
              <a:pathLst>
                <a:path w="6372" h="8607" extrusionOk="0">
                  <a:moveTo>
                    <a:pt x="2835" y="701"/>
                  </a:moveTo>
                  <a:lnTo>
                    <a:pt x="5938" y="5838"/>
                  </a:lnTo>
                  <a:lnTo>
                    <a:pt x="5637" y="7139"/>
                  </a:lnTo>
                  <a:lnTo>
                    <a:pt x="4837" y="5705"/>
                  </a:lnTo>
                  <a:cubicBezTo>
                    <a:pt x="4803" y="5605"/>
                    <a:pt x="4737" y="5571"/>
                    <a:pt x="4670" y="5571"/>
                  </a:cubicBezTo>
                  <a:cubicBezTo>
                    <a:pt x="4570" y="5571"/>
                    <a:pt x="4503" y="5638"/>
                    <a:pt x="4470" y="5705"/>
                  </a:cubicBezTo>
                  <a:lnTo>
                    <a:pt x="3503" y="7940"/>
                  </a:lnTo>
                  <a:lnTo>
                    <a:pt x="2268" y="5705"/>
                  </a:lnTo>
                  <a:cubicBezTo>
                    <a:pt x="2235" y="5638"/>
                    <a:pt x="2168" y="5605"/>
                    <a:pt x="2135" y="5571"/>
                  </a:cubicBezTo>
                  <a:lnTo>
                    <a:pt x="2068" y="5571"/>
                  </a:lnTo>
                  <a:cubicBezTo>
                    <a:pt x="2035" y="5571"/>
                    <a:pt x="2001" y="5605"/>
                    <a:pt x="1968" y="5605"/>
                  </a:cubicBezTo>
                  <a:lnTo>
                    <a:pt x="667" y="6505"/>
                  </a:lnTo>
                  <a:lnTo>
                    <a:pt x="2835" y="701"/>
                  </a:lnTo>
                  <a:close/>
                  <a:moveTo>
                    <a:pt x="2769" y="1"/>
                  </a:moveTo>
                  <a:cubicBezTo>
                    <a:pt x="2702" y="34"/>
                    <a:pt x="2635" y="67"/>
                    <a:pt x="2602" y="134"/>
                  </a:cubicBezTo>
                  <a:lnTo>
                    <a:pt x="33" y="6972"/>
                  </a:lnTo>
                  <a:cubicBezTo>
                    <a:pt x="0" y="7039"/>
                    <a:pt x="33" y="7139"/>
                    <a:pt x="100" y="7206"/>
                  </a:cubicBezTo>
                  <a:cubicBezTo>
                    <a:pt x="133" y="7239"/>
                    <a:pt x="175" y="7256"/>
                    <a:pt x="217" y="7256"/>
                  </a:cubicBezTo>
                  <a:cubicBezTo>
                    <a:pt x="259" y="7256"/>
                    <a:pt x="300" y="7239"/>
                    <a:pt x="334" y="7206"/>
                  </a:cubicBezTo>
                  <a:lnTo>
                    <a:pt x="2001" y="6105"/>
                  </a:lnTo>
                  <a:lnTo>
                    <a:pt x="3336" y="8507"/>
                  </a:lnTo>
                  <a:cubicBezTo>
                    <a:pt x="3369" y="8574"/>
                    <a:pt x="3469" y="8607"/>
                    <a:pt x="3536" y="8607"/>
                  </a:cubicBezTo>
                  <a:cubicBezTo>
                    <a:pt x="3603" y="8607"/>
                    <a:pt x="3703" y="8574"/>
                    <a:pt x="3703" y="8473"/>
                  </a:cubicBezTo>
                  <a:lnTo>
                    <a:pt x="4670" y="6272"/>
                  </a:lnTo>
                  <a:lnTo>
                    <a:pt x="5537" y="7806"/>
                  </a:lnTo>
                  <a:cubicBezTo>
                    <a:pt x="5571" y="7906"/>
                    <a:pt x="5671" y="7940"/>
                    <a:pt x="5737" y="7940"/>
                  </a:cubicBezTo>
                  <a:cubicBezTo>
                    <a:pt x="5838" y="7906"/>
                    <a:pt x="5904" y="7840"/>
                    <a:pt x="5904" y="7773"/>
                  </a:cubicBezTo>
                  <a:lnTo>
                    <a:pt x="6371" y="5838"/>
                  </a:lnTo>
                  <a:cubicBezTo>
                    <a:pt x="6371" y="5772"/>
                    <a:pt x="6371" y="5738"/>
                    <a:pt x="6338" y="5671"/>
                  </a:cubicBezTo>
                  <a:lnTo>
                    <a:pt x="2969" y="101"/>
                  </a:lnTo>
                  <a:cubicBezTo>
                    <a:pt x="2935" y="34"/>
                    <a:pt x="2835" y="1"/>
                    <a:pt x="2769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339;p69"/>
            <p:cNvSpPr/>
            <p:nvPr/>
          </p:nvSpPr>
          <p:spPr>
            <a:xfrm>
              <a:off x="1862325" y="4771350"/>
              <a:ext cx="163475" cy="245200"/>
            </a:xfrm>
            <a:custGeom>
              <a:avLst/>
              <a:gdLst/>
              <a:ahLst/>
              <a:cxnLst/>
              <a:rect l="l" t="t" r="r" b="b"/>
              <a:pathLst>
                <a:path w="6539" h="9808" extrusionOk="0">
                  <a:moveTo>
                    <a:pt x="3303" y="1"/>
                  </a:moveTo>
                  <a:lnTo>
                    <a:pt x="1" y="7306"/>
                  </a:lnTo>
                  <a:lnTo>
                    <a:pt x="1469" y="6639"/>
                  </a:lnTo>
                  <a:lnTo>
                    <a:pt x="1969" y="9508"/>
                  </a:lnTo>
                  <a:lnTo>
                    <a:pt x="2970" y="7339"/>
                  </a:lnTo>
                  <a:lnTo>
                    <a:pt x="4171" y="9808"/>
                  </a:lnTo>
                  <a:lnTo>
                    <a:pt x="5038" y="6906"/>
                  </a:lnTo>
                  <a:lnTo>
                    <a:pt x="6539" y="774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340;p69"/>
            <p:cNvSpPr/>
            <p:nvPr/>
          </p:nvSpPr>
          <p:spPr>
            <a:xfrm>
              <a:off x="1856500" y="4766350"/>
              <a:ext cx="175150" cy="256050"/>
            </a:xfrm>
            <a:custGeom>
              <a:avLst/>
              <a:gdLst/>
              <a:ahLst/>
              <a:cxnLst/>
              <a:rect l="l" t="t" r="r" b="b"/>
              <a:pathLst>
                <a:path w="7006" h="10242" extrusionOk="0">
                  <a:moveTo>
                    <a:pt x="3503" y="735"/>
                  </a:moveTo>
                  <a:lnTo>
                    <a:pt x="6338" y="7473"/>
                  </a:lnTo>
                  <a:lnTo>
                    <a:pt x="5404" y="6906"/>
                  </a:lnTo>
                  <a:cubicBezTo>
                    <a:pt x="5371" y="6889"/>
                    <a:pt x="5338" y="6881"/>
                    <a:pt x="5304" y="6881"/>
                  </a:cubicBezTo>
                  <a:cubicBezTo>
                    <a:pt x="5271" y="6881"/>
                    <a:pt x="5237" y="6889"/>
                    <a:pt x="5204" y="6906"/>
                  </a:cubicBezTo>
                  <a:cubicBezTo>
                    <a:pt x="5137" y="6939"/>
                    <a:pt x="5104" y="6972"/>
                    <a:pt x="5071" y="7039"/>
                  </a:cubicBezTo>
                  <a:lnTo>
                    <a:pt x="4370" y="9441"/>
                  </a:lnTo>
                  <a:lnTo>
                    <a:pt x="3369" y="7439"/>
                  </a:lnTo>
                  <a:cubicBezTo>
                    <a:pt x="3336" y="7373"/>
                    <a:pt x="3269" y="7339"/>
                    <a:pt x="3203" y="7339"/>
                  </a:cubicBezTo>
                  <a:cubicBezTo>
                    <a:pt x="3103" y="7339"/>
                    <a:pt x="3036" y="7373"/>
                    <a:pt x="3003" y="7439"/>
                  </a:cubicBezTo>
                  <a:lnTo>
                    <a:pt x="2269" y="9007"/>
                  </a:lnTo>
                  <a:lnTo>
                    <a:pt x="1902" y="6806"/>
                  </a:lnTo>
                  <a:cubicBezTo>
                    <a:pt x="1902" y="6772"/>
                    <a:pt x="1868" y="6705"/>
                    <a:pt x="1802" y="6672"/>
                  </a:cubicBezTo>
                  <a:cubicBezTo>
                    <a:pt x="1768" y="6655"/>
                    <a:pt x="1735" y="6647"/>
                    <a:pt x="1702" y="6647"/>
                  </a:cubicBezTo>
                  <a:cubicBezTo>
                    <a:pt x="1668" y="6647"/>
                    <a:pt x="1635" y="6655"/>
                    <a:pt x="1602" y="6672"/>
                  </a:cubicBezTo>
                  <a:lnTo>
                    <a:pt x="668" y="7106"/>
                  </a:lnTo>
                  <a:lnTo>
                    <a:pt x="3503" y="735"/>
                  </a:lnTo>
                  <a:close/>
                  <a:moveTo>
                    <a:pt x="3536" y="1"/>
                  </a:moveTo>
                  <a:cubicBezTo>
                    <a:pt x="3436" y="1"/>
                    <a:pt x="3369" y="34"/>
                    <a:pt x="3336" y="134"/>
                  </a:cubicBezTo>
                  <a:lnTo>
                    <a:pt x="34" y="7406"/>
                  </a:lnTo>
                  <a:cubicBezTo>
                    <a:pt x="0" y="7506"/>
                    <a:pt x="34" y="7573"/>
                    <a:pt x="100" y="7639"/>
                  </a:cubicBezTo>
                  <a:cubicBezTo>
                    <a:pt x="149" y="7688"/>
                    <a:pt x="198" y="7719"/>
                    <a:pt x="260" y="7719"/>
                  </a:cubicBezTo>
                  <a:cubicBezTo>
                    <a:pt x="283" y="7719"/>
                    <a:pt x="307" y="7715"/>
                    <a:pt x="334" y="7706"/>
                  </a:cubicBezTo>
                  <a:lnTo>
                    <a:pt x="1535" y="7139"/>
                  </a:lnTo>
                  <a:lnTo>
                    <a:pt x="1968" y="9741"/>
                  </a:lnTo>
                  <a:cubicBezTo>
                    <a:pt x="2002" y="9808"/>
                    <a:pt x="2069" y="9874"/>
                    <a:pt x="2169" y="9908"/>
                  </a:cubicBezTo>
                  <a:cubicBezTo>
                    <a:pt x="2269" y="9908"/>
                    <a:pt x="2335" y="9874"/>
                    <a:pt x="2369" y="9774"/>
                  </a:cubicBezTo>
                  <a:lnTo>
                    <a:pt x="3203" y="8040"/>
                  </a:lnTo>
                  <a:lnTo>
                    <a:pt x="4203" y="10108"/>
                  </a:lnTo>
                  <a:cubicBezTo>
                    <a:pt x="4237" y="10175"/>
                    <a:pt x="4337" y="10241"/>
                    <a:pt x="4404" y="10241"/>
                  </a:cubicBezTo>
                  <a:lnTo>
                    <a:pt x="4437" y="10241"/>
                  </a:lnTo>
                  <a:cubicBezTo>
                    <a:pt x="4504" y="10208"/>
                    <a:pt x="4570" y="10175"/>
                    <a:pt x="4604" y="10075"/>
                  </a:cubicBezTo>
                  <a:lnTo>
                    <a:pt x="5404" y="7406"/>
                  </a:lnTo>
                  <a:lnTo>
                    <a:pt x="6672" y="8140"/>
                  </a:lnTo>
                  <a:cubicBezTo>
                    <a:pt x="6699" y="8154"/>
                    <a:pt x="6733" y="8162"/>
                    <a:pt x="6767" y="8162"/>
                  </a:cubicBezTo>
                  <a:cubicBezTo>
                    <a:pt x="6816" y="8162"/>
                    <a:pt x="6866" y="8146"/>
                    <a:pt x="6905" y="8106"/>
                  </a:cubicBezTo>
                  <a:cubicBezTo>
                    <a:pt x="6972" y="8040"/>
                    <a:pt x="7005" y="7940"/>
                    <a:pt x="6972" y="7873"/>
                  </a:cubicBezTo>
                  <a:lnTo>
                    <a:pt x="3703" y="134"/>
                  </a:lnTo>
                  <a:cubicBezTo>
                    <a:pt x="3670" y="34"/>
                    <a:pt x="3603" y="1"/>
                    <a:pt x="353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41;p69"/>
            <p:cNvSpPr/>
            <p:nvPr/>
          </p:nvSpPr>
          <p:spPr>
            <a:xfrm>
              <a:off x="2134200" y="4973175"/>
              <a:ext cx="95100" cy="168475"/>
            </a:xfrm>
            <a:custGeom>
              <a:avLst/>
              <a:gdLst/>
              <a:ahLst/>
              <a:cxnLst/>
              <a:rect l="l" t="t" r="r" b="b"/>
              <a:pathLst>
                <a:path w="3804" h="6739" extrusionOk="0">
                  <a:moveTo>
                    <a:pt x="2135" y="0"/>
                  </a:moveTo>
                  <a:lnTo>
                    <a:pt x="0" y="5571"/>
                  </a:lnTo>
                  <a:lnTo>
                    <a:pt x="0" y="5571"/>
                  </a:lnTo>
                  <a:lnTo>
                    <a:pt x="1134" y="5071"/>
                  </a:lnTo>
                  <a:lnTo>
                    <a:pt x="1902" y="6738"/>
                  </a:lnTo>
                  <a:lnTo>
                    <a:pt x="2469" y="4937"/>
                  </a:lnTo>
                  <a:lnTo>
                    <a:pt x="3503" y="6538"/>
                  </a:lnTo>
                  <a:lnTo>
                    <a:pt x="3803" y="483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42;p69"/>
            <p:cNvSpPr/>
            <p:nvPr/>
          </p:nvSpPr>
          <p:spPr>
            <a:xfrm>
              <a:off x="2128350" y="4967325"/>
              <a:ext cx="105950" cy="179325"/>
            </a:xfrm>
            <a:custGeom>
              <a:avLst/>
              <a:gdLst/>
              <a:ahLst/>
              <a:cxnLst/>
              <a:rect l="l" t="t" r="r" b="b"/>
              <a:pathLst>
                <a:path w="4238" h="7173" extrusionOk="0">
                  <a:moveTo>
                    <a:pt x="2336" y="835"/>
                  </a:moveTo>
                  <a:lnTo>
                    <a:pt x="3837" y="5104"/>
                  </a:lnTo>
                  <a:lnTo>
                    <a:pt x="3637" y="6239"/>
                  </a:lnTo>
                  <a:lnTo>
                    <a:pt x="2870" y="5071"/>
                  </a:lnTo>
                  <a:cubicBezTo>
                    <a:pt x="2836" y="5004"/>
                    <a:pt x="2736" y="4971"/>
                    <a:pt x="2669" y="4971"/>
                  </a:cubicBezTo>
                  <a:cubicBezTo>
                    <a:pt x="2603" y="4971"/>
                    <a:pt x="2536" y="5038"/>
                    <a:pt x="2503" y="5104"/>
                  </a:cubicBezTo>
                  <a:lnTo>
                    <a:pt x="2102" y="6372"/>
                  </a:lnTo>
                  <a:lnTo>
                    <a:pt x="1569" y="5204"/>
                  </a:lnTo>
                  <a:cubicBezTo>
                    <a:pt x="1535" y="5138"/>
                    <a:pt x="1435" y="5104"/>
                    <a:pt x="1368" y="5104"/>
                  </a:cubicBezTo>
                  <a:lnTo>
                    <a:pt x="1302" y="5104"/>
                  </a:lnTo>
                  <a:lnTo>
                    <a:pt x="601" y="5405"/>
                  </a:lnTo>
                  <a:lnTo>
                    <a:pt x="601" y="5405"/>
                  </a:lnTo>
                  <a:lnTo>
                    <a:pt x="2336" y="835"/>
                  </a:lnTo>
                  <a:close/>
                  <a:moveTo>
                    <a:pt x="2369" y="1"/>
                  </a:moveTo>
                  <a:cubicBezTo>
                    <a:pt x="2269" y="34"/>
                    <a:pt x="2202" y="67"/>
                    <a:pt x="2169" y="134"/>
                  </a:cubicBezTo>
                  <a:lnTo>
                    <a:pt x="34" y="5738"/>
                  </a:lnTo>
                  <a:cubicBezTo>
                    <a:pt x="1" y="5805"/>
                    <a:pt x="1" y="5905"/>
                    <a:pt x="68" y="5938"/>
                  </a:cubicBezTo>
                  <a:cubicBezTo>
                    <a:pt x="107" y="5977"/>
                    <a:pt x="157" y="5994"/>
                    <a:pt x="206" y="5994"/>
                  </a:cubicBezTo>
                  <a:cubicBezTo>
                    <a:pt x="240" y="5994"/>
                    <a:pt x="273" y="5986"/>
                    <a:pt x="301" y="5972"/>
                  </a:cubicBezTo>
                  <a:lnTo>
                    <a:pt x="1268" y="5571"/>
                  </a:lnTo>
                  <a:lnTo>
                    <a:pt x="1936" y="7039"/>
                  </a:lnTo>
                  <a:cubicBezTo>
                    <a:pt x="1969" y="7139"/>
                    <a:pt x="2036" y="7173"/>
                    <a:pt x="2136" y="7173"/>
                  </a:cubicBezTo>
                  <a:cubicBezTo>
                    <a:pt x="2236" y="7173"/>
                    <a:pt x="2302" y="7106"/>
                    <a:pt x="2336" y="7039"/>
                  </a:cubicBezTo>
                  <a:lnTo>
                    <a:pt x="2769" y="5671"/>
                  </a:lnTo>
                  <a:lnTo>
                    <a:pt x="3570" y="6906"/>
                  </a:lnTo>
                  <a:cubicBezTo>
                    <a:pt x="3594" y="6955"/>
                    <a:pt x="3655" y="6985"/>
                    <a:pt x="3711" y="6985"/>
                  </a:cubicBezTo>
                  <a:cubicBezTo>
                    <a:pt x="3732" y="6985"/>
                    <a:pt x="3752" y="6981"/>
                    <a:pt x="3770" y="6972"/>
                  </a:cubicBezTo>
                  <a:cubicBezTo>
                    <a:pt x="3870" y="6972"/>
                    <a:pt x="3937" y="6906"/>
                    <a:pt x="3937" y="6806"/>
                  </a:cubicBezTo>
                  <a:lnTo>
                    <a:pt x="4237" y="5104"/>
                  </a:lnTo>
                  <a:cubicBezTo>
                    <a:pt x="4237" y="5071"/>
                    <a:pt x="4237" y="5038"/>
                    <a:pt x="4237" y="5004"/>
                  </a:cubicBezTo>
                  <a:lnTo>
                    <a:pt x="2569" y="134"/>
                  </a:lnTo>
                  <a:cubicBezTo>
                    <a:pt x="2536" y="67"/>
                    <a:pt x="2436" y="1"/>
                    <a:pt x="2369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43;p69"/>
            <p:cNvSpPr/>
            <p:nvPr/>
          </p:nvSpPr>
          <p:spPr>
            <a:xfrm>
              <a:off x="1752250" y="5158275"/>
              <a:ext cx="47575" cy="74275"/>
            </a:xfrm>
            <a:custGeom>
              <a:avLst/>
              <a:gdLst/>
              <a:ahLst/>
              <a:cxnLst/>
              <a:rect l="l" t="t" r="r" b="b"/>
              <a:pathLst>
                <a:path w="1903" h="2971" extrusionOk="0">
                  <a:moveTo>
                    <a:pt x="249" y="0"/>
                  </a:moveTo>
                  <a:cubicBezTo>
                    <a:pt x="209" y="0"/>
                    <a:pt x="170" y="11"/>
                    <a:pt x="134" y="35"/>
                  </a:cubicBezTo>
                  <a:cubicBezTo>
                    <a:pt x="34" y="102"/>
                    <a:pt x="1" y="202"/>
                    <a:pt x="67" y="302"/>
                  </a:cubicBezTo>
                  <a:lnTo>
                    <a:pt x="1468" y="2870"/>
                  </a:lnTo>
                  <a:cubicBezTo>
                    <a:pt x="1502" y="2937"/>
                    <a:pt x="1602" y="2970"/>
                    <a:pt x="1669" y="2970"/>
                  </a:cubicBezTo>
                  <a:cubicBezTo>
                    <a:pt x="1702" y="2970"/>
                    <a:pt x="1735" y="2937"/>
                    <a:pt x="1769" y="2937"/>
                  </a:cubicBezTo>
                  <a:cubicBezTo>
                    <a:pt x="1869" y="2870"/>
                    <a:pt x="1902" y="2737"/>
                    <a:pt x="1835" y="2637"/>
                  </a:cubicBezTo>
                  <a:lnTo>
                    <a:pt x="434" y="102"/>
                  </a:lnTo>
                  <a:cubicBezTo>
                    <a:pt x="391" y="37"/>
                    <a:pt x="320" y="0"/>
                    <a:pt x="249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44;p69"/>
            <p:cNvSpPr/>
            <p:nvPr/>
          </p:nvSpPr>
          <p:spPr>
            <a:xfrm>
              <a:off x="2106675" y="5155500"/>
              <a:ext cx="33375" cy="62875"/>
            </a:xfrm>
            <a:custGeom>
              <a:avLst/>
              <a:gdLst/>
              <a:ahLst/>
              <a:cxnLst/>
              <a:rect l="l" t="t" r="r" b="b"/>
              <a:pathLst>
                <a:path w="1335" h="2515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67" y="79"/>
                    <a:pt x="1" y="179"/>
                    <a:pt x="67" y="279"/>
                  </a:cubicBezTo>
                  <a:lnTo>
                    <a:pt x="901" y="2381"/>
                  </a:lnTo>
                  <a:cubicBezTo>
                    <a:pt x="935" y="2448"/>
                    <a:pt x="1001" y="2514"/>
                    <a:pt x="1101" y="2514"/>
                  </a:cubicBezTo>
                  <a:cubicBezTo>
                    <a:pt x="1101" y="2514"/>
                    <a:pt x="1135" y="2481"/>
                    <a:pt x="1168" y="2481"/>
                  </a:cubicBezTo>
                  <a:cubicBezTo>
                    <a:pt x="1268" y="2448"/>
                    <a:pt x="1335" y="2314"/>
                    <a:pt x="1268" y="2214"/>
                  </a:cubicBezTo>
                  <a:lnTo>
                    <a:pt x="434" y="146"/>
                  </a:ln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45;p69"/>
            <p:cNvSpPr/>
            <p:nvPr/>
          </p:nvSpPr>
          <p:spPr>
            <a:xfrm>
              <a:off x="2003275" y="5055700"/>
              <a:ext cx="21700" cy="34250"/>
            </a:xfrm>
            <a:custGeom>
              <a:avLst/>
              <a:gdLst/>
              <a:ahLst/>
              <a:cxnLst/>
              <a:rect l="l" t="t" r="r" b="b"/>
              <a:pathLst>
                <a:path w="868" h="1370" extrusionOk="0">
                  <a:moveTo>
                    <a:pt x="248" y="0"/>
                  </a:moveTo>
                  <a:cubicBezTo>
                    <a:pt x="209" y="0"/>
                    <a:pt x="169" y="11"/>
                    <a:pt x="134" y="35"/>
                  </a:cubicBezTo>
                  <a:cubicBezTo>
                    <a:pt x="34" y="102"/>
                    <a:pt x="0" y="235"/>
                    <a:pt x="67" y="335"/>
                  </a:cubicBezTo>
                  <a:cubicBezTo>
                    <a:pt x="167" y="469"/>
                    <a:pt x="401" y="902"/>
                    <a:pt x="467" y="1202"/>
                  </a:cubicBezTo>
                  <a:cubicBezTo>
                    <a:pt x="467" y="1303"/>
                    <a:pt x="567" y="1369"/>
                    <a:pt x="667" y="1369"/>
                  </a:cubicBezTo>
                  <a:lnTo>
                    <a:pt x="701" y="1369"/>
                  </a:lnTo>
                  <a:cubicBezTo>
                    <a:pt x="801" y="1336"/>
                    <a:pt x="868" y="1236"/>
                    <a:pt x="868" y="1102"/>
                  </a:cubicBezTo>
                  <a:cubicBezTo>
                    <a:pt x="801" y="669"/>
                    <a:pt x="434" y="135"/>
                    <a:pt x="434" y="102"/>
                  </a:cubicBezTo>
                  <a:cubicBezTo>
                    <a:pt x="391" y="37"/>
                    <a:pt x="320" y="0"/>
                    <a:pt x="248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46;p69"/>
            <p:cNvSpPr/>
            <p:nvPr/>
          </p:nvSpPr>
          <p:spPr>
            <a:xfrm>
              <a:off x="2014950" y="5022325"/>
              <a:ext cx="21700" cy="34250"/>
            </a:xfrm>
            <a:custGeom>
              <a:avLst/>
              <a:gdLst/>
              <a:ahLst/>
              <a:cxnLst/>
              <a:rect l="l" t="t" r="r" b="b"/>
              <a:pathLst>
                <a:path w="868" h="1370" extrusionOk="0">
                  <a:moveTo>
                    <a:pt x="215" y="1"/>
                  </a:moveTo>
                  <a:cubicBezTo>
                    <a:pt x="175" y="1"/>
                    <a:pt x="136" y="12"/>
                    <a:pt x="100" y="36"/>
                  </a:cubicBezTo>
                  <a:cubicBezTo>
                    <a:pt x="34" y="102"/>
                    <a:pt x="0" y="236"/>
                    <a:pt x="67" y="336"/>
                  </a:cubicBezTo>
                  <a:cubicBezTo>
                    <a:pt x="134" y="469"/>
                    <a:pt x="401" y="903"/>
                    <a:pt x="434" y="1203"/>
                  </a:cubicBezTo>
                  <a:cubicBezTo>
                    <a:pt x="467" y="1303"/>
                    <a:pt x="534" y="1370"/>
                    <a:pt x="634" y="1370"/>
                  </a:cubicBezTo>
                  <a:lnTo>
                    <a:pt x="667" y="1370"/>
                  </a:lnTo>
                  <a:cubicBezTo>
                    <a:pt x="801" y="1337"/>
                    <a:pt x="868" y="1237"/>
                    <a:pt x="834" y="1136"/>
                  </a:cubicBezTo>
                  <a:cubicBezTo>
                    <a:pt x="767" y="669"/>
                    <a:pt x="434" y="136"/>
                    <a:pt x="401" y="102"/>
                  </a:cubicBezTo>
                  <a:cubicBezTo>
                    <a:pt x="357" y="38"/>
                    <a:pt x="287" y="1"/>
                    <a:pt x="21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47;p69"/>
            <p:cNvSpPr/>
            <p:nvPr/>
          </p:nvSpPr>
          <p:spPr>
            <a:xfrm>
              <a:off x="2035800" y="5061525"/>
              <a:ext cx="21700" cy="33425"/>
            </a:xfrm>
            <a:custGeom>
              <a:avLst/>
              <a:gdLst/>
              <a:ahLst/>
              <a:cxnLst/>
              <a:rect l="l" t="t" r="r" b="b"/>
              <a:pathLst>
                <a:path w="868" h="1337" extrusionOk="0">
                  <a:moveTo>
                    <a:pt x="215" y="1"/>
                  </a:moveTo>
                  <a:cubicBezTo>
                    <a:pt x="175" y="1"/>
                    <a:pt x="136" y="12"/>
                    <a:pt x="100" y="35"/>
                  </a:cubicBezTo>
                  <a:cubicBezTo>
                    <a:pt x="0" y="102"/>
                    <a:pt x="0" y="202"/>
                    <a:pt x="34" y="302"/>
                  </a:cubicBezTo>
                  <a:cubicBezTo>
                    <a:pt x="134" y="436"/>
                    <a:pt x="367" y="869"/>
                    <a:pt x="434" y="1170"/>
                  </a:cubicBezTo>
                  <a:cubicBezTo>
                    <a:pt x="434" y="1270"/>
                    <a:pt x="534" y="1336"/>
                    <a:pt x="634" y="1336"/>
                  </a:cubicBezTo>
                  <a:lnTo>
                    <a:pt x="667" y="1336"/>
                  </a:lnTo>
                  <a:cubicBezTo>
                    <a:pt x="801" y="1336"/>
                    <a:pt x="867" y="1203"/>
                    <a:pt x="834" y="1103"/>
                  </a:cubicBezTo>
                  <a:cubicBezTo>
                    <a:pt x="767" y="669"/>
                    <a:pt x="400" y="102"/>
                    <a:pt x="400" y="102"/>
                  </a:cubicBezTo>
                  <a:cubicBezTo>
                    <a:pt x="357" y="38"/>
                    <a:pt x="286" y="1"/>
                    <a:pt x="21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48;p69"/>
            <p:cNvSpPr/>
            <p:nvPr/>
          </p:nvSpPr>
          <p:spPr>
            <a:xfrm>
              <a:off x="2019950" y="5107925"/>
              <a:ext cx="21700" cy="33725"/>
            </a:xfrm>
            <a:custGeom>
              <a:avLst/>
              <a:gdLst/>
              <a:ahLst/>
              <a:cxnLst/>
              <a:rect l="l" t="t" r="r" b="b"/>
              <a:pathLst>
                <a:path w="868" h="1349" extrusionOk="0">
                  <a:moveTo>
                    <a:pt x="266" y="1"/>
                  </a:moveTo>
                  <a:cubicBezTo>
                    <a:pt x="224" y="1"/>
                    <a:pt x="179" y="17"/>
                    <a:pt x="134" y="47"/>
                  </a:cubicBezTo>
                  <a:cubicBezTo>
                    <a:pt x="34" y="81"/>
                    <a:pt x="0" y="214"/>
                    <a:pt x="67" y="314"/>
                  </a:cubicBezTo>
                  <a:cubicBezTo>
                    <a:pt x="167" y="448"/>
                    <a:pt x="401" y="881"/>
                    <a:pt x="434" y="1182"/>
                  </a:cubicBezTo>
                  <a:cubicBezTo>
                    <a:pt x="467" y="1282"/>
                    <a:pt x="567" y="1348"/>
                    <a:pt x="634" y="1348"/>
                  </a:cubicBezTo>
                  <a:lnTo>
                    <a:pt x="701" y="1348"/>
                  </a:lnTo>
                  <a:cubicBezTo>
                    <a:pt x="801" y="1315"/>
                    <a:pt x="868" y="1215"/>
                    <a:pt x="868" y="1115"/>
                  </a:cubicBezTo>
                  <a:cubicBezTo>
                    <a:pt x="768" y="681"/>
                    <a:pt x="434" y="114"/>
                    <a:pt x="401" y="81"/>
                  </a:cubicBezTo>
                  <a:cubicBezTo>
                    <a:pt x="364" y="26"/>
                    <a:pt x="317" y="1"/>
                    <a:pt x="26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49;p69"/>
            <p:cNvSpPr/>
            <p:nvPr/>
          </p:nvSpPr>
          <p:spPr>
            <a:xfrm>
              <a:off x="2056650" y="5104050"/>
              <a:ext cx="21700" cy="34250"/>
            </a:xfrm>
            <a:custGeom>
              <a:avLst/>
              <a:gdLst/>
              <a:ahLst/>
              <a:cxnLst/>
              <a:rect l="l" t="t" r="r" b="b"/>
              <a:pathLst>
                <a:path w="868" h="1370" extrusionOk="0">
                  <a:moveTo>
                    <a:pt x="215" y="1"/>
                  </a:moveTo>
                  <a:cubicBezTo>
                    <a:pt x="175" y="1"/>
                    <a:pt x="136" y="12"/>
                    <a:pt x="100" y="36"/>
                  </a:cubicBezTo>
                  <a:cubicBezTo>
                    <a:pt x="33" y="102"/>
                    <a:pt x="0" y="236"/>
                    <a:pt x="67" y="336"/>
                  </a:cubicBezTo>
                  <a:cubicBezTo>
                    <a:pt x="67" y="336"/>
                    <a:pt x="367" y="836"/>
                    <a:pt x="434" y="1203"/>
                  </a:cubicBezTo>
                  <a:cubicBezTo>
                    <a:pt x="467" y="1303"/>
                    <a:pt x="534" y="1370"/>
                    <a:pt x="634" y="1370"/>
                  </a:cubicBezTo>
                  <a:lnTo>
                    <a:pt x="667" y="1370"/>
                  </a:lnTo>
                  <a:cubicBezTo>
                    <a:pt x="801" y="1337"/>
                    <a:pt x="867" y="1237"/>
                    <a:pt x="834" y="1103"/>
                  </a:cubicBezTo>
                  <a:cubicBezTo>
                    <a:pt x="767" y="669"/>
                    <a:pt x="434" y="136"/>
                    <a:pt x="400" y="102"/>
                  </a:cubicBezTo>
                  <a:cubicBezTo>
                    <a:pt x="357" y="38"/>
                    <a:pt x="286" y="1"/>
                    <a:pt x="21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50;p69"/>
            <p:cNvSpPr/>
            <p:nvPr/>
          </p:nvSpPr>
          <p:spPr>
            <a:xfrm>
              <a:off x="2213425" y="5189950"/>
              <a:ext cx="21700" cy="33425"/>
            </a:xfrm>
            <a:custGeom>
              <a:avLst/>
              <a:gdLst/>
              <a:ahLst/>
              <a:cxnLst/>
              <a:rect l="l" t="t" r="r" b="b"/>
              <a:pathLst>
                <a:path w="868" h="1337" extrusionOk="0">
                  <a:moveTo>
                    <a:pt x="215" y="1"/>
                  </a:moveTo>
                  <a:cubicBezTo>
                    <a:pt x="175" y="1"/>
                    <a:pt x="136" y="12"/>
                    <a:pt x="100" y="35"/>
                  </a:cubicBezTo>
                  <a:cubicBezTo>
                    <a:pt x="0" y="102"/>
                    <a:pt x="0" y="236"/>
                    <a:pt x="34" y="302"/>
                  </a:cubicBezTo>
                  <a:cubicBezTo>
                    <a:pt x="134" y="469"/>
                    <a:pt x="367" y="869"/>
                    <a:pt x="434" y="1170"/>
                  </a:cubicBezTo>
                  <a:cubicBezTo>
                    <a:pt x="434" y="1270"/>
                    <a:pt x="534" y="1336"/>
                    <a:pt x="634" y="1336"/>
                  </a:cubicBezTo>
                  <a:lnTo>
                    <a:pt x="667" y="1336"/>
                  </a:lnTo>
                  <a:cubicBezTo>
                    <a:pt x="767" y="1336"/>
                    <a:pt x="868" y="1236"/>
                    <a:pt x="834" y="1103"/>
                  </a:cubicBezTo>
                  <a:cubicBezTo>
                    <a:pt x="767" y="669"/>
                    <a:pt x="401" y="102"/>
                    <a:pt x="401" y="102"/>
                  </a:cubicBezTo>
                  <a:cubicBezTo>
                    <a:pt x="357" y="38"/>
                    <a:pt x="287" y="1"/>
                    <a:pt x="21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351;p69"/>
            <p:cNvSpPr/>
            <p:nvPr/>
          </p:nvSpPr>
          <p:spPr>
            <a:xfrm>
              <a:off x="2232600" y="5159900"/>
              <a:ext cx="22550" cy="33450"/>
            </a:xfrm>
            <a:custGeom>
              <a:avLst/>
              <a:gdLst/>
              <a:ahLst/>
              <a:cxnLst/>
              <a:rect l="l" t="t" r="r" b="b"/>
              <a:pathLst>
                <a:path w="902" h="1338" extrusionOk="0">
                  <a:moveTo>
                    <a:pt x="258" y="0"/>
                  </a:moveTo>
                  <a:cubicBezTo>
                    <a:pt x="215" y="0"/>
                    <a:pt x="172" y="11"/>
                    <a:pt x="134" y="37"/>
                  </a:cubicBezTo>
                  <a:cubicBezTo>
                    <a:pt x="34" y="70"/>
                    <a:pt x="0" y="203"/>
                    <a:pt x="67" y="303"/>
                  </a:cubicBezTo>
                  <a:cubicBezTo>
                    <a:pt x="167" y="437"/>
                    <a:pt x="401" y="871"/>
                    <a:pt x="467" y="1171"/>
                  </a:cubicBezTo>
                  <a:cubicBezTo>
                    <a:pt x="467" y="1271"/>
                    <a:pt x="568" y="1338"/>
                    <a:pt x="668" y="1338"/>
                  </a:cubicBezTo>
                  <a:lnTo>
                    <a:pt x="701" y="1338"/>
                  </a:lnTo>
                  <a:cubicBezTo>
                    <a:pt x="801" y="1338"/>
                    <a:pt x="901" y="1204"/>
                    <a:pt x="868" y="1104"/>
                  </a:cubicBezTo>
                  <a:cubicBezTo>
                    <a:pt x="801" y="670"/>
                    <a:pt x="434" y="103"/>
                    <a:pt x="434" y="70"/>
                  </a:cubicBezTo>
                  <a:cubicBezTo>
                    <a:pt x="393" y="29"/>
                    <a:pt x="326" y="0"/>
                    <a:pt x="258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352;p69"/>
            <p:cNvSpPr/>
            <p:nvPr/>
          </p:nvSpPr>
          <p:spPr>
            <a:xfrm>
              <a:off x="2243450" y="5201625"/>
              <a:ext cx="21700" cy="34250"/>
            </a:xfrm>
            <a:custGeom>
              <a:avLst/>
              <a:gdLst/>
              <a:ahLst/>
              <a:cxnLst/>
              <a:rect l="l" t="t" r="r" b="b"/>
              <a:pathLst>
                <a:path w="868" h="1370" extrusionOk="0">
                  <a:moveTo>
                    <a:pt x="224" y="1"/>
                  </a:moveTo>
                  <a:cubicBezTo>
                    <a:pt x="189" y="1"/>
                    <a:pt x="157" y="12"/>
                    <a:pt x="134" y="35"/>
                  </a:cubicBezTo>
                  <a:cubicBezTo>
                    <a:pt x="33" y="102"/>
                    <a:pt x="0" y="236"/>
                    <a:pt x="67" y="336"/>
                  </a:cubicBezTo>
                  <a:cubicBezTo>
                    <a:pt x="134" y="469"/>
                    <a:pt x="400" y="869"/>
                    <a:pt x="434" y="1170"/>
                  </a:cubicBezTo>
                  <a:cubicBezTo>
                    <a:pt x="467" y="1270"/>
                    <a:pt x="534" y="1370"/>
                    <a:pt x="634" y="1370"/>
                  </a:cubicBezTo>
                  <a:cubicBezTo>
                    <a:pt x="667" y="1370"/>
                    <a:pt x="667" y="1370"/>
                    <a:pt x="667" y="1336"/>
                  </a:cubicBezTo>
                  <a:cubicBezTo>
                    <a:pt x="801" y="1336"/>
                    <a:pt x="867" y="1236"/>
                    <a:pt x="867" y="1103"/>
                  </a:cubicBezTo>
                  <a:cubicBezTo>
                    <a:pt x="767" y="669"/>
                    <a:pt x="434" y="102"/>
                    <a:pt x="400" y="102"/>
                  </a:cubicBezTo>
                  <a:cubicBezTo>
                    <a:pt x="357" y="38"/>
                    <a:pt x="286" y="1"/>
                    <a:pt x="22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53;p69"/>
            <p:cNvSpPr/>
            <p:nvPr/>
          </p:nvSpPr>
          <p:spPr>
            <a:xfrm>
              <a:off x="2227600" y="5235350"/>
              <a:ext cx="22525" cy="33900"/>
            </a:xfrm>
            <a:custGeom>
              <a:avLst/>
              <a:gdLst/>
              <a:ahLst/>
              <a:cxnLst/>
              <a:rect l="l" t="t" r="r" b="b"/>
              <a:pathLst>
                <a:path w="901" h="1356" extrusionOk="0">
                  <a:moveTo>
                    <a:pt x="252" y="1"/>
                  </a:moveTo>
                  <a:cubicBezTo>
                    <a:pt x="211" y="1"/>
                    <a:pt x="170" y="9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21"/>
                    <a:pt x="401" y="821"/>
                    <a:pt x="467" y="1188"/>
                  </a:cubicBezTo>
                  <a:cubicBezTo>
                    <a:pt x="467" y="1288"/>
                    <a:pt x="567" y="1355"/>
                    <a:pt x="667" y="1355"/>
                  </a:cubicBezTo>
                  <a:lnTo>
                    <a:pt x="701" y="1355"/>
                  </a:lnTo>
                  <a:cubicBezTo>
                    <a:pt x="801" y="1322"/>
                    <a:pt x="901" y="1222"/>
                    <a:pt x="868" y="1122"/>
                  </a:cubicBezTo>
                  <a:cubicBezTo>
                    <a:pt x="801" y="655"/>
                    <a:pt x="434" y="121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354;p69"/>
            <p:cNvSpPr/>
            <p:nvPr/>
          </p:nvSpPr>
          <p:spPr>
            <a:xfrm>
              <a:off x="2257625" y="5242500"/>
              <a:ext cx="21700" cy="34250"/>
            </a:xfrm>
            <a:custGeom>
              <a:avLst/>
              <a:gdLst/>
              <a:ahLst/>
              <a:cxnLst/>
              <a:rect l="l" t="t" r="r" b="b"/>
              <a:pathLst>
                <a:path w="868" h="1370" extrusionOk="0">
                  <a:moveTo>
                    <a:pt x="215" y="0"/>
                  </a:moveTo>
                  <a:cubicBezTo>
                    <a:pt x="175" y="0"/>
                    <a:pt x="136" y="11"/>
                    <a:pt x="100" y="35"/>
                  </a:cubicBezTo>
                  <a:cubicBezTo>
                    <a:pt x="0" y="102"/>
                    <a:pt x="0" y="235"/>
                    <a:pt x="67" y="335"/>
                  </a:cubicBezTo>
                  <a:cubicBezTo>
                    <a:pt x="67" y="335"/>
                    <a:pt x="367" y="836"/>
                    <a:pt x="434" y="1169"/>
                  </a:cubicBezTo>
                  <a:cubicBezTo>
                    <a:pt x="467" y="1269"/>
                    <a:pt x="534" y="1369"/>
                    <a:pt x="634" y="1369"/>
                  </a:cubicBezTo>
                  <a:cubicBezTo>
                    <a:pt x="667" y="1369"/>
                    <a:pt x="667" y="1369"/>
                    <a:pt x="667" y="1336"/>
                  </a:cubicBezTo>
                  <a:cubicBezTo>
                    <a:pt x="801" y="1336"/>
                    <a:pt x="867" y="1236"/>
                    <a:pt x="834" y="1102"/>
                  </a:cubicBezTo>
                  <a:cubicBezTo>
                    <a:pt x="767" y="669"/>
                    <a:pt x="400" y="102"/>
                    <a:pt x="400" y="102"/>
                  </a:cubicBezTo>
                  <a:cubicBezTo>
                    <a:pt x="357" y="37"/>
                    <a:pt x="286" y="0"/>
                    <a:pt x="2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355;p69"/>
            <p:cNvSpPr/>
            <p:nvPr/>
          </p:nvSpPr>
          <p:spPr>
            <a:xfrm>
              <a:off x="1719725" y="5228050"/>
              <a:ext cx="15875" cy="35350"/>
            </a:xfrm>
            <a:custGeom>
              <a:avLst/>
              <a:gdLst/>
              <a:ahLst/>
              <a:cxnLst/>
              <a:rect l="l" t="t" r="r" b="b"/>
              <a:pathLst>
                <a:path w="635" h="1414" extrusionOk="0">
                  <a:moveTo>
                    <a:pt x="213" y="0"/>
                  </a:moveTo>
                  <a:cubicBezTo>
                    <a:pt x="186" y="0"/>
                    <a:pt x="159" y="4"/>
                    <a:pt x="134" y="13"/>
                  </a:cubicBezTo>
                  <a:cubicBezTo>
                    <a:pt x="34" y="79"/>
                    <a:pt x="1" y="213"/>
                    <a:pt x="34" y="313"/>
                  </a:cubicBezTo>
                  <a:cubicBezTo>
                    <a:pt x="201" y="646"/>
                    <a:pt x="234" y="1213"/>
                    <a:pt x="234" y="1213"/>
                  </a:cubicBezTo>
                  <a:cubicBezTo>
                    <a:pt x="234" y="1347"/>
                    <a:pt x="334" y="1414"/>
                    <a:pt x="434" y="1414"/>
                  </a:cubicBezTo>
                  <a:cubicBezTo>
                    <a:pt x="568" y="1414"/>
                    <a:pt x="635" y="1313"/>
                    <a:pt x="635" y="1213"/>
                  </a:cubicBezTo>
                  <a:cubicBezTo>
                    <a:pt x="635" y="1180"/>
                    <a:pt x="601" y="513"/>
                    <a:pt x="401" y="113"/>
                  </a:cubicBezTo>
                  <a:cubicBezTo>
                    <a:pt x="376" y="38"/>
                    <a:pt x="295" y="0"/>
                    <a:pt x="213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356;p69"/>
            <p:cNvSpPr/>
            <p:nvPr/>
          </p:nvSpPr>
          <p:spPr>
            <a:xfrm>
              <a:off x="1753100" y="5241025"/>
              <a:ext cx="16700" cy="35725"/>
            </a:xfrm>
            <a:custGeom>
              <a:avLst/>
              <a:gdLst/>
              <a:ahLst/>
              <a:cxnLst/>
              <a:rect l="l" t="t" r="r" b="b"/>
              <a:pathLst>
                <a:path w="668" h="1429" extrusionOk="0">
                  <a:moveTo>
                    <a:pt x="250" y="0"/>
                  </a:moveTo>
                  <a:cubicBezTo>
                    <a:pt x="223" y="0"/>
                    <a:pt x="195" y="9"/>
                    <a:pt x="167" y="27"/>
                  </a:cubicBezTo>
                  <a:cubicBezTo>
                    <a:pt x="33" y="61"/>
                    <a:pt x="0" y="194"/>
                    <a:pt x="67" y="294"/>
                  </a:cubicBezTo>
                  <a:cubicBezTo>
                    <a:pt x="234" y="628"/>
                    <a:pt x="234" y="1228"/>
                    <a:pt x="234" y="1228"/>
                  </a:cubicBezTo>
                  <a:cubicBezTo>
                    <a:pt x="267" y="1328"/>
                    <a:pt x="334" y="1428"/>
                    <a:pt x="467" y="1428"/>
                  </a:cubicBezTo>
                  <a:cubicBezTo>
                    <a:pt x="567" y="1428"/>
                    <a:pt x="667" y="1328"/>
                    <a:pt x="667" y="1195"/>
                  </a:cubicBezTo>
                  <a:cubicBezTo>
                    <a:pt x="667" y="1161"/>
                    <a:pt x="634" y="528"/>
                    <a:pt x="434" y="127"/>
                  </a:cubicBezTo>
                  <a:cubicBezTo>
                    <a:pt x="386" y="55"/>
                    <a:pt x="320" y="0"/>
                    <a:pt x="25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357;p69"/>
            <p:cNvSpPr/>
            <p:nvPr/>
          </p:nvSpPr>
          <p:spPr>
            <a:xfrm>
              <a:off x="1737250" y="5200825"/>
              <a:ext cx="16700" cy="35900"/>
            </a:xfrm>
            <a:custGeom>
              <a:avLst/>
              <a:gdLst/>
              <a:ahLst/>
              <a:cxnLst/>
              <a:rect l="l" t="t" r="r" b="b"/>
              <a:pathLst>
                <a:path w="668" h="1436" extrusionOk="0">
                  <a:moveTo>
                    <a:pt x="241" y="1"/>
                  </a:moveTo>
                  <a:cubicBezTo>
                    <a:pt x="204" y="1"/>
                    <a:pt x="167" y="12"/>
                    <a:pt x="134" y="34"/>
                  </a:cubicBezTo>
                  <a:cubicBezTo>
                    <a:pt x="34" y="67"/>
                    <a:pt x="0" y="201"/>
                    <a:pt x="34" y="301"/>
                  </a:cubicBezTo>
                  <a:cubicBezTo>
                    <a:pt x="200" y="635"/>
                    <a:pt x="234" y="1235"/>
                    <a:pt x="234" y="1235"/>
                  </a:cubicBezTo>
                  <a:cubicBezTo>
                    <a:pt x="234" y="1335"/>
                    <a:pt x="334" y="1435"/>
                    <a:pt x="434" y="1435"/>
                  </a:cubicBezTo>
                  <a:lnTo>
                    <a:pt x="467" y="1435"/>
                  </a:lnTo>
                  <a:cubicBezTo>
                    <a:pt x="567" y="1402"/>
                    <a:pt x="667" y="1335"/>
                    <a:pt x="667" y="1202"/>
                  </a:cubicBezTo>
                  <a:cubicBezTo>
                    <a:pt x="667" y="1168"/>
                    <a:pt x="601" y="534"/>
                    <a:pt x="434" y="134"/>
                  </a:cubicBezTo>
                  <a:cubicBezTo>
                    <a:pt x="389" y="45"/>
                    <a:pt x="315" y="1"/>
                    <a:pt x="24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358;p69"/>
            <p:cNvSpPr/>
            <p:nvPr/>
          </p:nvSpPr>
          <p:spPr>
            <a:xfrm>
              <a:off x="1704725" y="5182475"/>
              <a:ext cx="16700" cy="35900"/>
            </a:xfrm>
            <a:custGeom>
              <a:avLst/>
              <a:gdLst/>
              <a:ahLst/>
              <a:cxnLst/>
              <a:rect l="l" t="t" r="r" b="b"/>
              <a:pathLst>
                <a:path w="668" h="1436" extrusionOk="0">
                  <a:moveTo>
                    <a:pt x="256" y="1"/>
                  </a:moveTo>
                  <a:cubicBezTo>
                    <a:pt x="219" y="1"/>
                    <a:pt x="178" y="12"/>
                    <a:pt x="134" y="34"/>
                  </a:cubicBezTo>
                  <a:cubicBezTo>
                    <a:pt x="34" y="68"/>
                    <a:pt x="0" y="201"/>
                    <a:pt x="67" y="301"/>
                  </a:cubicBezTo>
                  <a:cubicBezTo>
                    <a:pt x="201" y="635"/>
                    <a:pt x="234" y="1235"/>
                    <a:pt x="234" y="1235"/>
                  </a:cubicBezTo>
                  <a:cubicBezTo>
                    <a:pt x="234" y="1335"/>
                    <a:pt x="334" y="1435"/>
                    <a:pt x="467" y="1435"/>
                  </a:cubicBezTo>
                  <a:cubicBezTo>
                    <a:pt x="567" y="1402"/>
                    <a:pt x="668" y="1335"/>
                    <a:pt x="668" y="1202"/>
                  </a:cubicBezTo>
                  <a:cubicBezTo>
                    <a:pt x="668" y="1168"/>
                    <a:pt x="634" y="535"/>
                    <a:pt x="434" y="134"/>
                  </a:cubicBezTo>
                  <a:cubicBezTo>
                    <a:pt x="390" y="45"/>
                    <a:pt x="330" y="1"/>
                    <a:pt x="25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359;p69"/>
            <p:cNvSpPr/>
            <p:nvPr/>
          </p:nvSpPr>
          <p:spPr>
            <a:xfrm>
              <a:off x="1724725" y="5159650"/>
              <a:ext cx="16725" cy="35375"/>
            </a:xfrm>
            <a:custGeom>
              <a:avLst/>
              <a:gdLst/>
              <a:ahLst/>
              <a:cxnLst/>
              <a:rect l="l" t="t" r="r" b="b"/>
              <a:pathLst>
                <a:path w="669" h="1415" extrusionOk="0">
                  <a:moveTo>
                    <a:pt x="214" y="1"/>
                  </a:moveTo>
                  <a:cubicBezTo>
                    <a:pt x="186" y="1"/>
                    <a:pt x="159" y="5"/>
                    <a:pt x="134" y="13"/>
                  </a:cubicBezTo>
                  <a:cubicBezTo>
                    <a:pt x="34" y="80"/>
                    <a:pt x="1" y="180"/>
                    <a:pt x="34" y="313"/>
                  </a:cubicBezTo>
                  <a:cubicBezTo>
                    <a:pt x="201" y="614"/>
                    <a:pt x="234" y="1214"/>
                    <a:pt x="234" y="1214"/>
                  </a:cubicBezTo>
                  <a:cubicBezTo>
                    <a:pt x="234" y="1314"/>
                    <a:pt x="335" y="1414"/>
                    <a:pt x="435" y="1414"/>
                  </a:cubicBezTo>
                  <a:lnTo>
                    <a:pt x="468" y="1414"/>
                  </a:lnTo>
                  <a:cubicBezTo>
                    <a:pt x="568" y="1414"/>
                    <a:pt x="668" y="1314"/>
                    <a:pt x="668" y="1214"/>
                  </a:cubicBezTo>
                  <a:cubicBezTo>
                    <a:pt x="668" y="1181"/>
                    <a:pt x="601" y="514"/>
                    <a:pt x="435" y="113"/>
                  </a:cubicBezTo>
                  <a:cubicBezTo>
                    <a:pt x="385" y="38"/>
                    <a:pt x="297" y="1"/>
                    <a:pt x="21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360;p69"/>
            <p:cNvSpPr/>
            <p:nvPr/>
          </p:nvSpPr>
          <p:spPr>
            <a:xfrm>
              <a:off x="2045800" y="5136125"/>
              <a:ext cx="21700" cy="33875"/>
            </a:xfrm>
            <a:custGeom>
              <a:avLst/>
              <a:gdLst/>
              <a:ahLst/>
              <a:cxnLst/>
              <a:rect l="l" t="t" r="r" b="b"/>
              <a:pathLst>
                <a:path w="868" h="1355" extrusionOk="0">
                  <a:moveTo>
                    <a:pt x="242" y="0"/>
                  </a:moveTo>
                  <a:cubicBezTo>
                    <a:pt x="207" y="0"/>
                    <a:pt x="171" y="8"/>
                    <a:pt x="134" y="20"/>
                  </a:cubicBezTo>
                  <a:cubicBezTo>
                    <a:pt x="34" y="87"/>
                    <a:pt x="0" y="220"/>
                    <a:pt x="67" y="320"/>
                  </a:cubicBezTo>
                  <a:cubicBezTo>
                    <a:pt x="167" y="454"/>
                    <a:pt x="401" y="888"/>
                    <a:pt x="434" y="1188"/>
                  </a:cubicBezTo>
                  <a:cubicBezTo>
                    <a:pt x="467" y="1288"/>
                    <a:pt x="568" y="1355"/>
                    <a:pt x="668" y="1355"/>
                  </a:cubicBezTo>
                  <a:lnTo>
                    <a:pt x="701" y="1355"/>
                  </a:lnTo>
                  <a:cubicBezTo>
                    <a:pt x="801" y="1321"/>
                    <a:pt x="868" y="1221"/>
                    <a:pt x="868" y="1121"/>
                  </a:cubicBezTo>
                  <a:cubicBezTo>
                    <a:pt x="768" y="687"/>
                    <a:pt x="434" y="120"/>
                    <a:pt x="401" y="87"/>
                  </a:cubicBezTo>
                  <a:cubicBezTo>
                    <a:pt x="358" y="24"/>
                    <a:pt x="303" y="0"/>
                    <a:pt x="242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7" grpId="0" animBg="1"/>
      <p:bldP spid="3938" grpId="0" animBg="1"/>
      <p:bldP spid="3941" grpId="0"/>
      <p:bldP spid="3942" grpId="0"/>
      <p:bldP spid="3945" grpId="0"/>
      <p:bldP spid="3946" grpId="0"/>
      <p:bldP spid="2" grpId="0"/>
      <p:bldP spid="87" grpId="0" animBg="1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38"/>
          <p:cNvSpPr/>
          <p:nvPr/>
        </p:nvSpPr>
        <p:spPr>
          <a:xfrm>
            <a:off x="3666411" y="725836"/>
            <a:ext cx="717300" cy="717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8"/>
          <p:cNvSpPr/>
          <p:nvPr/>
        </p:nvSpPr>
        <p:spPr>
          <a:xfrm>
            <a:off x="6990763" y="789060"/>
            <a:ext cx="717300" cy="7173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38"/>
          <p:cNvSpPr/>
          <p:nvPr/>
        </p:nvSpPr>
        <p:spPr>
          <a:xfrm>
            <a:off x="6519124" y="3067042"/>
            <a:ext cx="717300" cy="717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38"/>
          <p:cNvSpPr/>
          <p:nvPr/>
        </p:nvSpPr>
        <p:spPr>
          <a:xfrm>
            <a:off x="846205" y="734327"/>
            <a:ext cx="717300" cy="7173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38"/>
          <p:cNvSpPr txBox="1">
            <a:spLocks noGrp="1"/>
          </p:cNvSpPr>
          <p:nvPr>
            <p:ph type="subTitle" idx="1"/>
          </p:nvPr>
        </p:nvSpPr>
        <p:spPr>
          <a:xfrm>
            <a:off x="90055" y="1757363"/>
            <a:ext cx="2535381" cy="331105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Cosa si vede? Forme, colori, posizioni…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Cosa si sente? Suoni, rumori…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Quali sapori gusti?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Quali odori avverti?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Che temperatura senti?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Che movimenti vengono fatti?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518" name="Google Shape;3518;p38"/>
          <p:cNvSpPr txBox="1">
            <a:spLocks noGrp="1"/>
          </p:cNvSpPr>
          <p:nvPr>
            <p:ph type="title"/>
          </p:nvPr>
        </p:nvSpPr>
        <p:spPr>
          <a:xfrm>
            <a:off x="-24378" y="1327966"/>
            <a:ext cx="2307505" cy="527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Usare </a:t>
            </a:r>
            <a:r>
              <a:rPr lang="it-IT" dirty="0" smtClean="0"/>
              <a:t>i 5 sensi</a:t>
            </a:r>
            <a:endParaRPr dirty="0"/>
          </a:p>
        </p:txBody>
      </p:sp>
      <p:sp>
        <p:nvSpPr>
          <p:cNvPr id="3519" name="Google Shape;3519;p38"/>
          <p:cNvSpPr txBox="1">
            <a:spLocks noGrp="1"/>
          </p:cNvSpPr>
          <p:nvPr>
            <p:ph type="title" idx="3"/>
          </p:nvPr>
        </p:nvSpPr>
        <p:spPr>
          <a:xfrm>
            <a:off x="2837511" y="1479026"/>
            <a:ext cx="2375100" cy="527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Scegliere un ordine per descrivere</a:t>
            </a:r>
            <a:endParaRPr dirty="0"/>
          </a:p>
        </p:txBody>
      </p:sp>
      <p:sp>
        <p:nvSpPr>
          <p:cNvPr id="3520" name="Google Shape;3520;p38"/>
          <p:cNvSpPr txBox="1">
            <a:spLocks noGrp="1"/>
          </p:cNvSpPr>
          <p:nvPr>
            <p:ph type="subTitle" idx="5"/>
          </p:nvPr>
        </p:nvSpPr>
        <p:spPr>
          <a:xfrm>
            <a:off x="2427750" y="2042617"/>
            <a:ext cx="3560619" cy="2854596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Se è una persona si può descrivere prima l’aspetto fisico, poi il carattere e infine  le sue abitudini.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Se è un oggetto si può descrivere dall’alto al basso, oppure…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Se è un ambiente si può descrivere da lontano a vicino, oppure…</a:t>
            </a:r>
            <a:endParaRPr sz="1800" dirty="0"/>
          </a:p>
        </p:txBody>
      </p:sp>
      <p:sp>
        <p:nvSpPr>
          <p:cNvPr id="3521" name="Google Shape;3521;p38"/>
          <p:cNvSpPr txBox="1">
            <a:spLocks noGrp="1"/>
          </p:cNvSpPr>
          <p:nvPr>
            <p:ph type="title" idx="6"/>
          </p:nvPr>
        </p:nvSpPr>
        <p:spPr>
          <a:xfrm>
            <a:off x="6161863" y="1533196"/>
            <a:ext cx="2375100" cy="527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Usare tanti aggettivi qualificativi</a:t>
            </a:r>
            <a:endParaRPr dirty="0"/>
          </a:p>
        </p:txBody>
      </p:sp>
      <p:sp>
        <p:nvSpPr>
          <p:cNvPr id="3522" name="Google Shape;3522;p38"/>
          <p:cNvSpPr txBox="1">
            <a:spLocks noGrp="1"/>
          </p:cNvSpPr>
          <p:nvPr>
            <p:ph type="subTitle" idx="8"/>
          </p:nvPr>
        </p:nvSpPr>
        <p:spPr>
          <a:xfrm>
            <a:off x="6161863" y="2017616"/>
            <a:ext cx="2375100" cy="1033825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Trova gli </a:t>
            </a:r>
            <a:r>
              <a:rPr lang="en" sz="1800" b="1" dirty="0" smtClean="0"/>
              <a:t>aggettivi qualificativi </a:t>
            </a:r>
            <a:r>
              <a:rPr lang="en" sz="1800" dirty="0" smtClean="0"/>
              <a:t>nella lettura di pag. 120.</a:t>
            </a:r>
            <a:endParaRPr sz="1800" dirty="0"/>
          </a:p>
        </p:txBody>
      </p:sp>
      <p:sp>
        <p:nvSpPr>
          <p:cNvPr id="3527" name="Google Shape;3527;p38"/>
          <p:cNvSpPr txBox="1">
            <a:spLocks noGrp="1"/>
          </p:cNvSpPr>
          <p:nvPr>
            <p:ph type="title" idx="18"/>
          </p:nvPr>
        </p:nvSpPr>
        <p:spPr>
          <a:xfrm>
            <a:off x="5292436" y="3724696"/>
            <a:ext cx="3100938" cy="527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Usare tecniche </a:t>
            </a:r>
            <a:br>
              <a:rPr lang="en" dirty="0" smtClean="0"/>
            </a:br>
            <a:r>
              <a:rPr lang="en" sz="1200" dirty="0" smtClean="0"/>
              <a:t>(figure retoriche)</a:t>
            </a:r>
            <a:endParaRPr sz="1200" dirty="0"/>
          </a:p>
        </p:txBody>
      </p:sp>
      <p:sp>
        <p:nvSpPr>
          <p:cNvPr id="3528" name="Google Shape;3528;p38"/>
          <p:cNvSpPr txBox="1">
            <a:spLocks noGrp="1"/>
          </p:cNvSpPr>
          <p:nvPr>
            <p:ph type="subTitle" idx="20"/>
          </p:nvPr>
        </p:nvSpPr>
        <p:spPr>
          <a:xfrm>
            <a:off x="5759537" y="4315888"/>
            <a:ext cx="2987046" cy="752525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Una bella tecnica è la </a:t>
            </a:r>
            <a:r>
              <a:rPr lang="en" sz="1800" b="1" dirty="0" smtClean="0"/>
              <a:t>similitudine</a:t>
            </a:r>
            <a:r>
              <a:rPr lang="en" sz="1800" dirty="0" smtClean="0"/>
              <a:t>. Trovala nella lettura di pag. 120.</a:t>
            </a:r>
            <a:endParaRPr sz="1800" dirty="0"/>
          </a:p>
        </p:txBody>
      </p:sp>
      <p:sp>
        <p:nvSpPr>
          <p:cNvPr id="3529" name="Google Shape;3529;p38"/>
          <p:cNvSpPr txBox="1">
            <a:spLocks noGrp="1"/>
          </p:cNvSpPr>
          <p:nvPr>
            <p:ph type="title" idx="21"/>
          </p:nvPr>
        </p:nvSpPr>
        <p:spPr>
          <a:xfrm>
            <a:off x="649021" y="180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Come si può descrivere?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3530" name="Google Shape;3530;p38"/>
          <p:cNvGrpSpPr/>
          <p:nvPr/>
        </p:nvGrpSpPr>
        <p:grpSpPr>
          <a:xfrm>
            <a:off x="7922200" y="645550"/>
            <a:ext cx="717200" cy="356100"/>
            <a:chOff x="7922200" y="645550"/>
            <a:chExt cx="717200" cy="356100"/>
          </a:xfrm>
        </p:grpSpPr>
        <p:sp>
          <p:nvSpPr>
            <p:cNvPr id="3531" name="Google Shape;3531;p38"/>
            <p:cNvSpPr/>
            <p:nvPr/>
          </p:nvSpPr>
          <p:spPr>
            <a:xfrm>
              <a:off x="7922200" y="64555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7975375" y="78327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8076125" y="72360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7997250" y="74540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8057300" y="70370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8170700" y="81782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7" name="Google Shape;3537;p38"/>
          <p:cNvGrpSpPr/>
          <p:nvPr/>
        </p:nvGrpSpPr>
        <p:grpSpPr>
          <a:xfrm>
            <a:off x="220762" y="55825"/>
            <a:ext cx="1603675" cy="683850"/>
            <a:chOff x="6793350" y="568350"/>
            <a:chExt cx="1603675" cy="683850"/>
          </a:xfrm>
        </p:grpSpPr>
        <p:sp>
          <p:nvSpPr>
            <p:cNvPr id="3538" name="Google Shape;3538;p38"/>
            <p:cNvSpPr/>
            <p:nvPr/>
          </p:nvSpPr>
          <p:spPr>
            <a:xfrm>
              <a:off x="6793350" y="568350"/>
              <a:ext cx="1603675" cy="683850"/>
            </a:xfrm>
            <a:custGeom>
              <a:avLst/>
              <a:gdLst/>
              <a:ahLst/>
              <a:cxnLst/>
              <a:rect l="l" t="t" r="r" b="b"/>
              <a:pathLst>
                <a:path w="64147" h="27354" extrusionOk="0">
                  <a:moveTo>
                    <a:pt x="29689" y="0"/>
                  </a:moveTo>
                  <a:cubicBezTo>
                    <a:pt x="28454" y="0"/>
                    <a:pt x="27721" y="634"/>
                    <a:pt x="27153" y="1568"/>
                  </a:cubicBezTo>
                  <a:cubicBezTo>
                    <a:pt x="26219" y="1068"/>
                    <a:pt x="25819" y="1001"/>
                    <a:pt x="25319" y="1001"/>
                  </a:cubicBezTo>
                  <a:cubicBezTo>
                    <a:pt x="25152" y="1001"/>
                    <a:pt x="24919" y="1001"/>
                    <a:pt x="24652" y="1068"/>
                  </a:cubicBezTo>
                  <a:cubicBezTo>
                    <a:pt x="23251" y="1435"/>
                    <a:pt x="22717" y="2369"/>
                    <a:pt x="22483" y="3803"/>
                  </a:cubicBezTo>
                  <a:cubicBezTo>
                    <a:pt x="22217" y="3770"/>
                    <a:pt x="22050" y="3770"/>
                    <a:pt x="21950" y="3770"/>
                  </a:cubicBezTo>
                  <a:cubicBezTo>
                    <a:pt x="21283" y="3770"/>
                    <a:pt x="20682" y="3970"/>
                    <a:pt x="20182" y="4337"/>
                  </a:cubicBezTo>
                  <a:cubicBezTo>
                    <a:pt x="18848" y="5338"/>
                    <a:pt x="18914" y="6672"/>
                    <a:pt x="19481" y="8173"/>
                  </a:cubicBezTo>
                  <a:cubicBezTo>
                    <a:pt x="18547" y="8707"/>
                    <a:pt x="17847" y="9474"/>
                    <a:pt x="17680" y="10541"/>
                  </a:cubicBezTo>
                  <a:cubicBezTo>
                    <a:pt x="17480" y="11642"/>
                    <a:pt x="17914" y="12576"/>
                    <a:pt x="18647" y="13377"/>
                  </a:cubicBezTo>
                  <a:cubicBezTo>
                    <a:pt x="18047" y="14111"/>
                    <a:pt x="17780" y="14844"/>
                    <a:pt x="17947" y="15778"/>
                  </a:cubicBezTo>
                  <a:cubicBezTo>
                    <a:pt x="17947" y="15945"/>
                    <a:pt x="17980" y="16079"/>
                    <a:pt x="18047" y="16212"/>
                  </a:cubicBezTo>
                  <a:cubicBezTo>
                    <a:pt x="17747" y="16012"/>
                    <a:pt x="17447" y="15812"/>
                    <a:pt x="17113" y="15678"/>
                  </a:cubicBezTo>
                  <a:cubicBezTo>
                    <a:pt x="16579" y="14511"/>
                    <a:pt x="15645" y="13543"/>
                    <a:pt x="14444" y="12843"/>
                  </a:cubicBezTo>
                  <a:cubicBezTo>
                    <a:pt x="13677" y="12409"/>
                    <a:pt x="12810" y="12176"/>
                    <a:pt x="11976" y="12176"/>
                  </a:cubicBezTo>
                  <a:cubicBezTo>
                    <a:pt x="11109" y="12176"/>
                    <a:pt x="10275" y="12409"/>
                    <a:pt x="9541" y="12843"/>
                  </a:cubicBezTo>
                  <a:cubicBezTo>
                    <a:pt x="9474" y="12810"/>
                    <a:pt x="9441" y="12810"/>
                    <a:pt x="9374" y="12776"/>
                  </a:cubicBezTo>
                  <a:cubicBezTo>
                    <a:pt x="8774" y="12609"/>
                    <a:pt x="8207" y="12543"/>
                    <a:pt x="7640" y="12543"/>
                  </a:cubicBezTo>
                  <a:cubicBezTo>
                    <a:pt x="6305" y="12543"/>
                    <a:pt x="5104" y="13076"/>
                    <a:pt x="4304" y="14044"/>
                  </a:cubicBezTo>
                  <a:cubicBezTo>
                    <a:pt x="3937" y="14477"/>
                    <a:pt x="3703" y="14944"/>
                    <a:pt x="3537" y="15445"/>
                  </a:cubicBezTo>
                  <a:cubicBezTo>
                    <a:pt x="2236" y="16079"/>
                    <a:pt x="1168" y="17346"/>
                    <a:pt x="701" y="18914"/>
                  </a:cubicBezTo>
                  <a:cubicBezTo>
                    <a:pt x="1" y="21182"/>
                    <a:pt x="801" y="23484"/>
                    <a:pt x="2736" y="24752"/>
                  </a:cubicBezTo>
                  <a:cubicBezTo>
                    <a:pt x="3270" y="25085"/>
                    <a:pt x="3803" y="25352"/>
                    <a:pt x="4371" y="25552"/>
                  </a:cubicBezTo>
                  <a:cubicBezTo>
                    <a:pt x="5238" y="26686"/>
                    <a:pt x="6572" y="27353"/>
                    <a:pt x="8173" y="27353"/>
                  </a:cubicBezTo>
                  <a:cubicBezTo>
                    <a:pt x="8240" y="27353"/>
                    <a:pt x="8307" y="27320"/>
                    <a:pt x="8407" y="27320"/>
                  </a:cubicBezTo>
                  <a:cubicBezTo>
                    <a:pt x="9708" y="27287"/>
                    <a:pt x="10875" y="27053"/>
                    <a:pt x="11843" y="26653"/>
                  </a:cubicBezTo>
                  <a:cubicBezTo>
                    <a:pt x="12343" y="26853"/>
                    <a:pt x="12877" y="26953"/>
                    <a:pt x="13410" y="26953"/>
                  </a:cubicBezTo>
                  <a:cubicBezTo>
                    <a:pt x="15879" y="26953"/>
                    <a:pt x="18614" y="24885"/>
                    <a:pt x="19681" y="22250"/>
                  </a:cubicBezTo>
                  <a:cubicBezTo>
                    <a:pt x="20282" y="20715"/>
                    <a:pt x="20215" y="19147"/>
                    <a:pt x="19515" y="17880"/>
                  </a:cubicBezTo>
                  <a:lnTo>
                    <a:pt x="19515" y="17880"/>
                  </a:lnTo>
                  <a:cubicBezTo>
                    <a:pt x="19815" y="18047"/>
                    <a:pt x="20182" y="18180"/>
                    <a:pt x="20582" y="18314"/>
                  </a:cubicBezTo>
                  <a:cubicBezTo>
                    <a:pt x="20315" y="19381"/>
                    <a:pt x="20349" y="19748"/>
                    <a:pt x="20415" y="20115"/>
                  </a:cubicBezTo>
                  <a:cubicBezTo>
                    <a:pt x="20649" y="21449"/>
                    <a:pt x="21816" y="22417"/>
                    <a:pt x="23217" y="22417"/>
                  </a:cubicBezTo>
                  <a:cubicBezTo>
                    <a:pt x="23451" y="22417"/>
                    <a:pt x="23818" y="22417"/>
                    <a:pt x="24785" y="22116"/>
                  </a:cubicBezTo>
                  <a:cubicBezTo>
                    <a:pt x="24885" y="22417"/>
                    <a:pt x="25019" y="22583"/>
                    <a:pt x="25152" y="22783"/>
                  </a:cubicBezTo>
                  <a:cubicBezTo>
                    <a:pt x="25652" y="23451"/>
                    <a:pt x="26486" y="23884"/>
                    <a:pt x="27354" y="23884"/>
                  </a:cubicBezTo>
                  <a:cubicBezTo>
                    <a:pt x="28121" y="23884"/>
                    <a:pt x="28755" y="23584"/>
                    <a:pt x="29622" y="22884"/>
                  </a:cubicBezTo>
                  <a:cubicBezTo>
                    <a:pt x="30456" y="23684"/>
                    <a:pt x="31190" y="24084"/>
                    <a:pt x="32090" y="24084"/>
                  </a:cubicBezTo>
                  <a:cubicBezTo>
                    <a:pt x="32824" y="24084"/>
                    <a:pt x="33525" y="23784"/>
                    <a:pt x="34058" y="23284"/>
                  </a:cubicBezTo>
                  <a:cubicBezTo>
                    <a:pt x="34325" y="22984"/>
                    <a:pt x="34592" y="22683"/>
                    <a:pt x="34992" y="21683"/>
                  </a:cubicBezTo>
                  <a:cubicBezTo>
                    <a:pt x="35259" y="21716"/>
                    <a:pt x="35526" y="21716"/>
                    <a:pt x="35760" y="21716"/>
                  </a:cubicBezTo>
                  <a:cubicBezTo>
                    <a:pt x="37594" y="21716"/>
                    <a:pt x="38395" y="20849"/>
                    <a:pt x="38795" y="20081"/>
                  </a:cubicBezTo>
                  <a:cubicBezTo>
                    <a:pt x="39095" y="19448"/>
                    <a:pt x="39162" y="18781"/>
                    <a:pt x="38995" y="18047"/>
                  </a:cubicBezTo>
                  <a:cubicBezTo>
                    <a:pt x="40196" y="17546"/>
                    <a:pt x="40997" y="16846"/>
                    <a:pt x="41297" y="15778"/>
                  </a:cubicBezTo>
                  <a:cubicBezTo>
                    <a:pt x="41330" y="15645"/>
                    <a:pt x="41364" y="15512"/>
                    <a:pt x="41364" y="15378"/>
                  </a:cubicBezTo>
                  <a:cubicBezTo>
                    <a:pt x="41464" y="15512"/>
                    <a:pt x="41564" y="15612"/>
                    <a:pt x="41664" y="15712"/>
                  </a:cubicBezTo>
                  <a:cubicBezTo>
                    <a:pt x="42431" y="16479"/>
                    <a:pt x="43465" y="16913"/>
                    <a:pt x="44566" y="16913"/>
                  </a:cubicBezTo>
                  <a:lnTo>
                    <a:pt x="44899" y="16913"/>
                  </a:lnTo>
                  <a:cubicBezTo>
                    <a:pt x="44666" y="17313"/>
                    <a:pt x="44466" y="17746"/>
                    <a:pt x="44332" y="18180"/>
                  </a:cubicBezTo>
                  <a:cubicBezTo>
                    <a:pt x="43632" y="20448"/>
                    <a:pt x="44432" y="22750"/>
                    <a:pt x="46367" y="24018"/>
                  </a:cubicBezTo>
                  <a:cubicBezTo>
                    <a:pt x="46901" y="24351"/>
                    <a:pt x="47435" y="24618"/>
                    <a:pt x="48002" y="24818"/>
                  </a:cubicBezTo>
                  <a:cubicBezTo>
                    <a:pt x="48869" y="25952"/>
                    <a:pt x="50203" y="26620"/>
                    <a:pt x="51804" y="26620"/>
                  </a:cubicBezTo>
                  <a:cubicBezTo>
                    <a:pt x="51871" y="26620"/>
                    <a:pt x="51971" y="26620"/>
                    <a:pt x="52038" y="26586"/>
                  </a:cubicBezTo>
                  <a:cubicBezTo>
                    <a:pt x="53372" y="26553"/>
                    <a:pt x="54506" y="26319"/>
                    <a:pt x="55474" y="25919"/>
                  </a:cubicBezTo>
                  <a:cubicBezTo>
                    <a:pt x="55974" y="26119"/>
                    <a:pt x="56508" y="26219"/>
                    <a:pt x="57041" y="26219"/>
                  </a:cubicBezTo>
                  <a:cubicBezTo>
                    <a:pt x="59510" y="26219"/>
                    <a:pt x="62245" y="24151"/>
                    <a:pt x="63313" y="21516"/>
                  </a:cubicBezTo>
                  <a:cubicBezTo>
                    <a:pt x="64147" y="19448"/>
                    <a:pt x="63746" y="17380"/>
                    <a:pt x="62245" y="15945"/>
                  </a:cubicBezTo>
                  <a:cubicBezTo>
                    <a:pt x="61745" y="15478"/>
                    <a:pt x="61244" y="15145"/>
                    <a:pt x="60744" y="14944"/>
                  </a:cubicBezTo>
                  <a:cubicBezTo>
                    <a:pt x="60210" y="13777"/>
                    <a:pt x="59276" y="12810"/>
                    <a:pt x="58109" y="12109"/>
                  </a:cubicBezTo>
                  <a:cubicBezTo>
                    <a:pt x="57308" y="11675"/>
                    <a:pt x="56441" y="11442"/>
                    <a:pt x="55607" y="11442"/>
                  </a:cubicBezTo>
                  <a:cubicBezTo>
                    <a:pt x="54740" y="11442"/>
                    <a:pt x="53906" y="11675"/>
                    <a:pt x="53172" y="12109"/>
                  </a:cubicBezTo>
                  <a:cubicBezTo>
                    <a:pt x="53105" y="12076"/>
                    <a:pt x="53072" y="12076"/>
                    <a:pt x="53005" y="12042"/>
                  </a:cubicBezTo>
                  <a:cubicBezTo>
                    <a:pt x="52405" y="11876"/>
                    <a:pt x="51838" y="11809"/>
                    <a:pt x="51304" y="11809"/>
                  </a:cubicBezTo>
                  <a:cubicBezTo>
                    <a:pt x="50270" y="11809"/>
                    <a:pt x="49336" y="12109"/>
                    <a:pt x="48602" y="12676"/>
                  </a:cubicBezTo>
                  <a:cubicBezTo>
                    <a:pt x="48535" y="11675"/>
                    <a:pt x="48135" y="10741"/>
                    <a:pt x="47435" y="10008"/>
                  </a:cubicBezTo>
                  <a:cubicBezTo>
                    <a:pt x="46667" y="9240"/>
                    <a:pt x="45667" y="8807"/>
                    <a:pt x="44566" y="8807"/>
                  </a:cubicBezTo>
                  <a:cubicBezTo>
                    <a:pt x="43365" y="8807"/>
                    <a:pt x="42331" y="9340"/>
                    <a:pt x="41564" y="10141"/>
                  </a:cubicBezTo>
                  <a:cubicBezTo>
                    <a:pt x="41530" y="9941"/>
                    <a:pt x="41464" y="9707"/>
                    <a:pt x="41397" y="9507"/>
                  </a:cubicBezTo>
                  <a:cubicBezTo>
                    <a:pt x="41097" y="8807"/>
                    <a:pt x="40563" y="8306"/>
                    <a:pt x="39762" y="7906"/>
                  </a:cubicBezTo>
                  <a:cubicBezTo>
                    <a:pt x="39929" y="7372"/>
                    <a:pt x="39963" y="7072"/>
                    <a:pt x="39963" y="6772"/>
                  </a:cubicBezTo>
                  <a:cubicBezTo>
                    <a:pt x="39963" y="5738"/>
                    <a:pt x="39295" y="3970"/>
                    <a:pt x="36760" y="3937"/>
                  </a:cubicBezTo>
                  <a:cubicBezTo>
                    <a:pt x="36627" y="3069"/>
                    <a:pt x="36193" y="2302"/>
                    <a:pt x="35259" y="1802"/>
                  </a:cubicBezTo>
                  <a:cubicBezTo>
                    <a:pt x="34859" y="1602"/>
                    <a:pt x="34425" y="1502"/>
                    <a:pt x="33958" y="1502"/>
                  </a:cubicBezTo>
                  <a:cubicBezTo>
                    <a:pt x="33591" y="1502"/>
                    <a:pt x="33191" y="1535"/>
                    <a:pt x="32391" y="1868"/>
                  </a:cubicBezTo>
                  <a:cubicBezTo>
                    <a:pt x="31890" y="934"/>
                    <a:pt x="31423" y="467"/>
                    <a:pt x="30689" y="167"/>
                  </a:cubicBezTo>
                  <a:cubicBezTo>
                    <a:pt x="30389" y="67"/>
                    <a:pt x="30022" y="0"/>
                    <a:pt x="29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7933450" y="922050"/>
              <a:ext cx="419950" cy="243475"/>
            </a:xfrm>
            <a:custGeom>
              <a:avLst/>
              <a:gdLst/>
              <a:ahLst/>
              <a:cxnLst/>
              <a:rect l="l" t="t" r="r" b="b"/>
              <a:pathLst>
                <a:path w="16798" h="9739" extrusionOk="0">
                  <a:moveTo>
                    <a:pt x="9998" y="1"/>
                  </a:moveTo>
                  <a:cubicBezTo>
                    <a:pt x="9173" y="1"/>
                    <a:pt x="8461" y="489"/>
                    <a:pt x="7997" y="1112"/>
                  </a:cubicBezTo>
                  <a:lnTo>
                    <a:pt x="7997" y="1112"/>
                  </a:lnTo>
                  <a:cubicBezTo>
                    <a:pt x="7666" y="876"/>
                    <a:pt x="7240" y="673"/>
                    <a:pt x="6701" y="530"/>
                  </a:cubicBezTo>
                  <a:cubicBezTo>
                    <a:pt x="6308" y="422"/>
                    <a:pt x="5972" y="374"/>
                    <a:pt x="5685" y="374"/>
                  </a:cubicBezTo>
                  <a:cubicBezTo>
                    <a:pt x="3575" y="374"/>
                    <a:pt x="4066" y="2931"/>
                    <a:pt x="4066" y="2931"/>
                  </a:cubicBezTo>
                  <a:cubicBezTo>
                    <a:pt x="3876" y="2828"/>
                    <a:pt x="3678" y="2781"/>
                    <a:pt x="3478" y="2781"/>
                  </a:cubicBezTo>
                  <a:cubicBezTo>
                    <a:pt x="1807" y="2781"/>
                    <a:pt x="0" y="6082"/>
                    <a:pt x="2264" y="7601"/>
                  </a:cubicBezTo>
                  <a:cubicBezTo>
                    <a:pt x="2980" y="8075"/>
                    <a:pt x="3644" y="8272"/>
                    <a:pt x="4201" y="8277"/>
                  </a:cubicBezTo>
                  <a:lnTo>
                    <a:pt x="4201" y="8277"/>
                  </a:lnTo>
                  <a:cubicBezTo>
                    <a:pt x="4427" y="9071"/>
                    <a:pt x="5028" y="9739"/>
                    <a:pt x="6209" y="9739"/>
                  </a:cubicBezTo>
                  <a:cubicBezTo>
                    <a:pt x="6250" y="9739"/>
                    <a:pt x="6291" y="9738"/>
                    <a:pt x="6334" y="9736"/>
                  </a:cubicBezTo>
                  <a:cubicBezTo>
                    <a:pt x="8155" y="9666"/>
                    <a:pt x="9342" y="9201"/>
                    <a:pt x="9976" y="8553"/>
                  </a:cubicBezTo>
                  <a:lnTo>
                    <a:pt x="9976" y="8553"/>
                  </a:lnTo>
                  <a:cubicBezTo>
                    <a:pt x="10125" y="8734"/>
                    <a:pt x="10310" y="8908"/>
                    <a:pt x="10537" y="9069"/>
                  </a:cubicBezTo>
                  <a:cubicBezTo>
                    <a:pt x="10807" y="9260"/>
                    <a:pt x="11122" y="9346"/>
                    <a:pt x="11460" y="9346"/>
                  </a:cubicBezTo>
                  <a:cubicBezTo>
                    <a:pt x="13657" y="9346"/>
                    <a:pt x="16798" y="5703"/>
                    <a:pt x="14773" y="3765"/>
                  </a:cubicBezTo>
                  <a:cubicBezTo>
                    <a:pt x="14265" y="3280"/>
                    <a:pt x="13743" y="3093"/>
                    <a:pt x="13256" y="3093"/>
                  </a:cubicBezTo>
                  <a:cubicBezTo>
                    <a:pt x="13165" y="3093"/>
                    <a:pt x="13075" y="3099"/>
                    <a:pt x="12987" y="3111"/>
                  </a:cubicBezTo>
                  <a:lnTo>
                    <a:pt x="12987" y="3111"/>
                  </a:lnTo>
                  <a:cubicBezTo>
                    <a:pt x="12957" y="2134"/>
                    <a:pt x="12412" y="1032"/>
                    <a:pt x="11171" y="329"/>
                  </a:cubicBezTo>
                  <a:cubicBezTo>
                    <a:pt x="10765" y="100"/>
                    <a:pt x="10370" y="1"/>
                    <a:pt x="9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7952525" y="917225"/>
              <a:ext cx="376950" cy="254075"/>
            </a:xfrm>
            <a:custGeom>
              <a:avLst/>
              <a:gdLst/>
              <a:ahLst/>
              <a:cxnLst/>
              <a:rect l="l" t="t" r="r" b="b"/>
              <a:pathLst>
                <a:path w="15078" h="10163" extrusionOk="0">
                  <a:moveTo>
                    <a:pt x="7272" y="1590"/>
                  </a:moveTo>
                  <a:cubicBezTo>
                    <a:pt x="7939" y="2157"/>
                    <a:pt x="8106" y="2891"/>
                    <a:pt x="7939" y="3324"/>
                  </a:cubicBezTo>
                  <a:cubicBezTo>
                    <a:pt x="7856" y="3574"/>
                    <a:pt x="7708" y="3707"/>
                    <a:pt x="7527" y="3707"/>
                  </a:cubicBezTo>
                  <a:cubicBezTo>
                    <a:pt x="7418" y="3707"/>
                    <a:pt x="7298" y="3658"/>
                    <a:pt x="7172" y="3558"/>
                  </a:cubicBezTo>
                  <a:cubicBezTo>
                    <a:pt x="6738" y="3224"/>
                    <a:pt x="6772" y="2390"/>
                    <a:pt x="7272" y="1590"/>
                  </a:cubicBezTo>
                  <a:close/>
                  <a:moveTo>
                    <a:pt x="12009" y="3558"/>
                  </a:moveTo>
                  <a:lnTo>
                    <a:pt x="12009" y="3558"/>
                  </a:lnTo>
                  <a:cubicBezTo>
                    <a:pt x="11942" y="4392"/>
                    <a:pt x="11475" y="5026"/>
                    <a:pt x="10808" y="5159"/>
                  </a:cubicBezTo>
                  <a:cubicBezTo>
                    <a:pt x="10741" y="5192"/>
                    <a:pt x="10708" y="5192"/>
                    <a:pt x="10641" y="5192"/>
                  </a:cubicBezTo>
                  <a:cubicBezTo>
                    <a:pt x="10508" y="5192"/>
                    <a:pt x="10508" y="5126"/>
                    <a:pt x="10474" y="5059"/>
                  </a:cubicBezTo>
                  <a:cubicBezTo>
                    <a:pt x="10474" y="4692"/>
                    <a:pt x="11141" y="3825"/>
                    <a:pt x="12009" y="3558"/>
                  </a:cubicBezTo>
                  <a:close/>
                  <a:moveTo>
                    <a:pt x="4203" y="6093"/>
                  </a:moveTo>
                  <a:cubicBezTo>
                    <a:pt x="4337" y="6093"/>
                    <a:pt x="4437" y="6193"/>
                    <a:pt x="4503" y="6260"/>
                  </a:cubicBezTo>
                  <a:cubicBezTo>
                    <a:pt x="4870" y="6694"/>
                    <a:pt x="4970" y="7127"/>
                    <a:pt x="4804" y="7528"/>
                  </a:cubicBezTo>
                  <a:cubicBezTo>
                    <a:pt x="4603" y="7928"/>
                    <a:pt x="4170" y="8195"/>
                    <a:pt x="3603" y="8261"/>
                  </a:cubicBezTo>
                  <a:cubicBezTo>
                    <a:pt x="3436" y="7494"/>
                    <a:pt x="3603" y="6660"/>
                    <a:pt x="3903" y="6293"/>
                  </a:cubicBezTo>
                  <a:cubicBezTo>
                    <a:pt x="3970" y="6193"/>
                    <a:pt x="4070" y="6093"/>
                    <a:pt x="4203" y="6093"/>
                  </a:cubicBezTo>
                  <a:close/>
                  <a:moveTo>
                    <a:pt x="9240" y="6460"/>
                  </a:moveTo>
                  <a:cubicBezTo>
                    <a:pt x="9273" y="6460"/>
                    <a:pt x="9374" y="6527"/>
                    <a:pt x="9474" y="6760"/>
                  </a:cubicBezTo>
                  <a:cubicBezTo>
                    <a:pt x="9674" y="7361"/>
                    <a:pt x="9607" y="7928"/>
                    <a:pt x="9207" y="8428"/>
                  </a:cubicBezTo>
                  <a:cubicBezTo>
                    <a:pt x="8806" y="7794"/>
                    <a:pt x="8806" y="7094"/>
                    <a:pt x="9007" y="6694"/>
                  </a:cubicBezTo>
                  <a:cubicBezTo>
                    <a:pt x="9107" y="6527"/>
                    <a:pt x="9173" y="6460"/>
                    <a:pt x="9240" y="6460"/>
                  </a:cubicBezTo>
                  <a:close/>
                  <a:moveTo>
                    <a:pt x="9220" y="414"/>
                  </a:moveTo>
                  <a:cubicBezTo>
                    <a:pt x="9581" y="414"/>
                    <a:pt x="9951" y="514"/>
                    <a:pt x="10308" y="723"/>
                  </a:cubicBezTo>
                  <a:cubicBezTo>
                    <a:pt x="11275" y="1256"/>
                    <a:pt x="11909" y="2157"/>
                    <a:pt x="12009" y="3124"/>
                  </a:cubicBezTo>
                  <a:cubicBezTo>
                    <a:pt x="10875" y="3391"/>
                    <a:pt x="10041" y="4492"/>
                    <a:pt x="10074" y="5092"/>
                  </a:cubicBezTo>
                  <a:cubicBezTo>
                    <a:pt x="10107" y="5426"/>
                    <a:pt x="10308" y="5593"/>
                    <a:pt x="10674" y="5593"/>
                  </a:cubicBezTo>
                  <a:lnTo>
                    <a:pt x="10875" y="5593"/>
                  </a:lnTo>
                  <a:cubicBezTo>
                    <a:pt x="11775" y="5426"/>
                    <a:pt x="12376" y="4559"/>
                    <a:pt x="12442" y="3491"/>
                  </a:cubicBezTo>
                  <a:cubicBezTo>
                    <a:pt x="12943" y="3491"/>
                    <a:pt x="13410" y="3691"/>
                    <a:pt x="13877" y="4125"/>
                  </a:cubicBezTo>
                  <a:cubicBezTo>
                    <a:pt x="14644" y="4859"/>
                    <a:pt x="14511" y="5826"/>
                    <a:pt x="14244" y="6493"/>
                  </a:cubicBezTo>
                  <a:cubicBezTo>
                    <a:pt x="13643" y="7961"/>
                    <a:pt x="11942" y="9329"/>
                    <a:pt x="10708" y="9329"/>
                  </a:cubicBezTo>
                  <a:lnTo>
                    <a:pt x="10674" y="9329"/>
                  </a:lnTo>
                  <a:cubicBezTo>
                    <a:pt x="10374" y="9329"/>
                    <a:pt x="10107" y="9262"/>
                    <a:pt x="9874" y="9095"/>
                  </a:cubicBezTo>
                  <a:cubicBezTo>
                    <a:pt x="9740" y="8995"/>
                    <a:pt x="9607" y="8862"/>
                    <a:pt x="9474" y="8762"/>
                  </a:cubicBezTo>
                  <a:cubicBezTo>
                    <a:pt x="10007" y="8128"/>
                    <a:pt x="10141" y="7394"/>
                    <a:pt x="9841" y="6627"/>
                  </a:cubicBezTo>
                  <a:cubicBezTo>
                    <a:pt x="9674" y="6126"/>
                    <a:pt x="9407" y="6026"/>
                    <a:pt x="9240" y="6026"/>
                  </a:cubicBezTo>
                  <a:cubicBezTo>
                    <a:pt x="9007" y="6026"/>
                    <a:pt x="8773" y="6193"/>
                    <a:pt x="8640" y="6527"/>
                  </a:cubicBezTo>
                  <a:cubicBezTo>
                    <a:pt x="8373" y="7061"/>
                    <a:pt x="8373" y="7961"/>
                    <a:pt x="8940" y="8728"/>
                  </a:cubicBezTo>
                  <a:cubicBezTo>
                    <a:pt x="8406" y="9162"/>
                    <a:pt x="7439" y="9662"/>
                    <a:pt x="5571" y="9729"/>
                  </a:cubicBezTo>
                  <a:cubicBezTo>
                    <a:pt x="5538" y="9730"/>
                    <a:pt x="5506" y="9731"/>
                    <a:pt x="5474" y="9731"/>
                  </a:cubicBezTo>
                  <a:cubicBezTo>
                    <a:pt x="4438" y="9731"/>
                    <a:pt x="3929" y="9212"/>
                    <a:pt x="3703" y="8662"/>
                  </a:cubicBezTo>
                  <a:cubicBezTo>
                    <a:pt x="4403" y="8595"/>
                    <a:pt x="4937" y="8228"/>
                    <a:pt x="5171" y="7694"/>
                  </a:cubicBezTo>
                  <a:cubicBezTo>
                    <a:pt x="5404" y="7161"/>
                    <a:pt x="5304" y="6527"/>
                    <a:pt x="4837" y="5993"/>
                  </a:cubicBezTo>
                  <a:cubicBezTo>
                    <a:pt x="4637" y="5793"/>
                    <a:pt x="4437" y="5659"/>
                    <a:pt x="4203" y="5659"/>
                  </a:cubicBezTo>
                  <a:cubicBezTo>
                    <a:pt x="4036" y="5659"/>
                    <a:pt x="3803" y="5726"/>
                    <a:pt x="3569" y="6026"/>
                  </a:cubicBezTo>
                  <a:cubicBezTo>
                    <a:pt x="3202" y="6527"/>
                    <a:pt x="3036" y="7461"/>
                    <a:pt x="3169" y="8228"/>
                  </a:cubicBezTo>
                  <a:cubicBezTo>
                    <a:pt x="2669" y="8161"/>
                    <a:pt x="2135" y="7961"/>
                    <a:pt x="1635" y="7628"/>
                  </a:cubicBezTo>
                  <a:cubicBezTo>
                    <a:pt x="400" y="6794"/>
                    <a:pt x="601" y="5559"/>
                    <a:pt x="767" y="5092"/>
                  </a:cubicBezTo>
                  <a:cubicBezTo>
                    <a:pt x="1068" y="4025"/>
                    <a:pt x="1968" y="3191"/>
                    <a:pt x="2735" y="3191"/>
                  </a:cubicBezTo>
                  <a:cubicBezTo>
                    <a:pt x="2902" y="3191"/>
                    <a:pt x="3069" y="3224"/>
                    <a:pt x="3202" y="3291"/>
                  </a:cubicBezTo>
                  <a:cubicBezTo>
                    <a:pt x="3236" y="3308"/>
                    <a:pt x="3278" y="3316"/>
                    <a:pt x="3319" y="3316"/>
                  </a:cubicBezTo>
                  <a:cubicBezTo>
                    <a:pt x="3361" y="3316"/>
                    <a:pt x="3403" y="3308"/>
                    <a:pt x="3436" y="3291"/>
                  </a:cubicBezTo>
                  <a:cubicBezTo>
                    <a:pt x="3503" y="3224"/>
                    <a:pt x="3536" y="3158"/>
                    <a:pt x="3503" y="3091"/>
                  </a:cubicBezTo>
                  <a:cubicBezTo>
                    <a:pt x="3503" y="3058"/>
                    <a:pt x="3303" y="1857"/>
                    <a:pt x="3836" y="1190"/>
                  </a:cubicBezTo>
                  <a:cubicBezTo>
                    <a:pt x="4067" y="916"/>
                    <a:pt x="4431" y="776"/>
                    <a:pt x="4911" y="776"/>
                  </a:cubicBezTo>
                  <a:cubicBezTo>
                    <a:pt x="5192" y="776"/>
                    <a:pt x="5513" y="824"/>
                    <a:pt x="5871" y="923"/>
                  </a:cubicBezTo>
                  <a:cubicBezTo>
                    <a:pt x="6305" y="1023"/>
                    <a:pt x="6638" y="1156"/>
                    <a:pt x="6938" y="1356"/>
                  </a:cubicBezTo>
                  <a:cubicBezTo>
                    <a:pt x="6371" y="2224"/>
                    <a:pt x="6238" y="3358"/>
                    <a:pt x="6938" y="3892"/>
                  </a:cubicBezTo>
                  <a:cubicBezTo>
                    <a:pt x="7125" y="4043"/>
                    <a:pt x="7328" y="4113"/>
                    <a:pt x="7521" y="4113"/>
                  </a:cubicBezTo>
                  <a:cubicBezTo>
                    <a:pt x="7881" y="4113"/>
                    <a:pt x="8209" y="3870"/>
                    <a:pt x="8339" y="3458"/>
                  </a:cubicBezTo>
                  <a:cubicBezTo>
                    <a:pt x="8540" y="2857"/>
                    <a:pt x="8339" y="1957"/>
                    <a:pt x="7539" y="1256"/>
                  </a:cubicBezTo>
                  <a:cubicBezTo>
                    <a:pt x="8002" y="708"/>
                    <a:pt x="8599" y="414"/>
                    <a:pt x="9220" y="414"/>
                  </a:cubicBezTo>
                  <a:close/>
                  <a:moveTo>
                    <a:pt x="9229" y="0"/>
                  </a:moveTo>
                  <a:cubicBezTo>
                    <a:pt x="8478" y="0"/>
                    <a:pt x="7760" y="362"/>
                    <a:pt x="7205" y="1023"/>
                  </a:cubicBezTo>
                  <a:cubicBezTo>
                    <a:pt x="6838" y="789"/>
                    <a:pt x="6438" y="623"/>
                    <a:pt x="6004" y="522"/>
                  </a:cubicBezTo>
                  <a:cubicBezTo>
                    <a:pt x="5601" y="407"/>
                    <a:pt x="5238" y="352"/>
                    <a:pt x="4915" y="352"/>
                  </a:cubicBezTo>
                  <a:cubicBezTo>
                    <a:pt x="4301" y="352"/>
                    <a:pt x="3830" y="551"/>
                    <a:pt x="3503" y="923"/>
                  </a:cubicBezTo>
                  <a:cubicBezTo>
                    <a:pt x="3036" y="1490"/>
                    <a:pt x="3036" y="2324"/>
                    <a:pt x="3069" y="2791"/>
                  </a:cubicBezTo>
                  <a:cubicBezTo>
                    <a:pt x="2970" y="2768"/>
                    <a:pt x="2869" y="2758"/>
                    <a:pt x="2767" y="2758"/>
                  </a:cubicBezTo>
                  <a:cubicBezTo>
                    <a:pt x="1801" y="2758"/>
                    <a:pt x="729" y="3722"/>
                    <a:pt x="367" y="4959"/>
                  </a:cubicBezTo>
                  <a:cubicBezTo>
                    <a:pt x="0" y="6160"/>
                    <a:pt x="367" y="7294"/>
                    <a:pt x="1401" y="7961"/>
                  </a:cubicBezTo>
                  <a:cubicBezTo>
                    <a:pt x="2035" y="8395"/>
                    <a:pt x="2669" y="8628"/>
                    <a:pt x="3269" y="8662"/>
                  </a:cubicBezTo>
                  <a:cubicBezTo>
                    <a:pt x="3469" y="9262"/>
                    <a:pt x="4036" y="10163"/>
                    <a:pt x="5437" y="10163"/>
                  </a:cubicBezTo>
                  <a:cubicBezTo>
                    <a:pt x="5471" y="10163"/>
                    <a:pt x="5537" y="10129"/>
                    <a:pt x="5571" y="10129"/>
                  </a:cubicBezTo>
                  <a:cubicBezTo>
                    <a:pt x="7172" y="10063"/>
                    <a:pt x="8440" y="9696"/>
                    <a:pt x="9207" y="9062"/>
                  </a:cubicBezTo>
                  <a:cubicBezTo>
                    <a:pt x="9340" y="9195"/>
                    <a:pt x="9474" y="9295"/>
                    <a:pt x="9640" y="9429"/>
                  </a:cubicBezTo>
                  <a:cubicBezTo>
                    <a:pt x="9941" y="9629"/>
                    <a:pt x="10308" y="9762"/>
                    <a:pt x="10674" y="9762"/>
                  </a:cubicBezTo>
                  <a:cubicBezTo>
                    <a:pt x="12142" y="9762"/>
                    <a:pt x="13977" y="8295"/>
                    <a:pt x="14644" y="6627"/>
                  </a:cubicBezTo>
                  <a:cubicBezTo>
                    <a:pt x="15078" y="5526"/>
                    <a:pt x="14911" y="4525"/>
                    <a:pt x="14177" y="3825"/>
                  </a:cubicBezTo>
                  <a:cubicBezTo>
                    <a:pt x="13673" y="3352"/>
                    <a:pt x="13110" y="3088"/>
                    <a:pt x="12515" y="3088"/>
                  </a:cubicBezTo>
                  <a:cubicBezTo>
                    <a:pt x="12480" y="3088"/>
                    <a:pt x="12444" y="3089"/>
                    <a:pt x="12409" y="3091"/>
                  </a:cubicBezTo>
                  <a:cubicBezTo>
                    <a:pt x="12309" y="1990"/>
                    <a:pt x="11608" y="956"/>
                    <a:pt x="10508" y="356"/>
                  </a:cubicBezTo>
                  <a:cubicBezTo>
                    <a:pt x="10087" y="115"/>
                    <a:pt x="9653" y="0"/>
                    <a:pt x="9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6841925" y="940400"/>
              <a:ext cx="420700" cy="243475"/>
            </a:xfrm>
            <a:custGeom>
              <a:avLst/>
              <a:gdLst/>
              <a:ahLst/>
              <a:cxnLst/>
              <a:rect l="l" t="t" r="r" b="b"/>
              <a:pathLst>
                <a:path w="16828" h="9739" extrusionOk="0">
                  <a:moveTo>
                    <a:pt x="10028" y="1"/>
                  </a:moveTo>
                  <a:cubicBezTo>
                    <a:pt x="9202" y="1"/>
                    <a:pt x="8491" y="488"/>
                    <a:pt x="8026" y="1112"/>
                  </a:cubicBezTo>
                  <a:lnTo>
                    <a:pt x="8026" y="1112"/>
                  </a:lnTo>
                  <a:cubicBezTo>
                    <a:pt x="7696" y="876"/>
                    <a:pt x="7269" y="672"/>
                    <a:pt x="6731" y="529"/>
                  </a:cubicBezTo>
                  <a:cubicBezTo>
                    <a:pt x="6338" y="421"/>
                    <a:pt x="6002" y="374"/>
                    <a:pt x="5715" y="374"/>
                  </a:cubicBezTo>
                  <a:cubicBezTo>
                    <a:pt x="3605" y="374"/>
                    <a:pt x="4095" y="2931"/>
                    <a:pt x="4095" y="2931"/>
                  </a:cubicBezTo>
                  <a:cubicBezTo>
                    <a:pt x="3906" y="2828"/>
                    <a:pt x="3708" y="2780"/>
                    <a:pt x="3507" y="2780"/>
                  </a:cubicBezTo>
                  <a:cubicBezTo>
                    <a:pt x="1830" y="2780"/>
                    <a:pt x="0" y="6082"/>
                    <a:pt x="2294" y="7601"/>
                  </a:cubicBezTo>
                  <a:cubicBezTo>
                    <a:pt x="3007" y="8079"/>
                    <a:pt x="3672" y="8276"/>
                    <a:pt x="4231" y="8277"/>
                  </a:cubicBezTo>
                  <a:lnTo>
                    <a:pt x="4231" y="8277"/>
                  </a:lnTo>
                  <a:cubicBezTo>
                    <a:pt x="4457" y="9071"/>
                    <a:pt x="5058" y="9739"/>
                    <a:pt x="6239" y="9739"/>
                  </a:cubicBezTo>
                  <a:cubicBezTo>
                    <a:pt x="6280" y="9739"/>
                    <a:pt x="6321" y="9738"/>
                    <a:pt x="6364" y="9736"/>
                  </a:cubicBezTo>
                  <a:cubicBezTo>
                    <a:pt x="8172" y="9667"/>
                    <a:pt x="9355" y="9207"/>
                    <a:pt x="9993" y="8566"/>
                  </a:cubicBezTo>
                  <a:lnTo>
                    <a:pt x="9993" y="8566"/>
                  </a:lnTo>
                  <a:cubicBezTo>
                    <a:pt x="10137" y="8742"/>
                    <a:pt x="10316" y="8912"/>
                    <a:pt x="10533" y="9069"/>
                  </a:cubicBezTo>
                  <a:cubicBezTo>
                    <a:pt x="10808" y="9260"/>
                    <a:pt x="11127" y="9345"/>
                    <a:pt x="11468" y="9345"/>
                  </a:cubicBezTo>
                  <a:cubicBezTo>
                    <a:pt x="13687" y="9345"/>
                    <a:pt x="16827" y="5703"/>
                    <a:pt x="14803" y="3765"/>
                  </a:cubicBezTo>
                  <a:cubicBezTo>
                    <a:pt x="14288" y="3279"/>
                    <a:pt x="13761" y="3092"/>
                    <a:pt x="13272" y="3092"/>
                  </a:cubicBezTo>
                  <a:cubicBezTo>
                    <a:pt x="13186" y="3092"/>
                    <a:pt x="13101" y="3098"/>
                    <a:pt x="13017" y="3109"/>
                  </a:cubicBezTo>
                  <a:lnTo>
                    <a:pt x="13017" y="3109"/>
                  </a:lnTo>
                  <a:cubicBezTo>
                    <a:pt x="12987" y="2132"/>
                    <a:pt x="12441" y="1031"/>
                    <a:pt x="11200" y="329"/>
                  </a:cubicBezTo>
                  <a:cubicBezTo>
                    <a:pt x="10794" y="100"/>
                    <a:pt x="10400" y="1"/>
                    <a:pt x="100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6861750" y="935575"/>
              <a:ext cx="376950" cy="254075"/>
            </a:xfrm>
            <a:custGeom>
              <a:avLst/>
              <a:gdLst/>
              <a:ahLst/>
              <a:cxnLst/>
              <a:rect l="l" t="t" r="r" b="b"/>
              <a:pathLst>
                <a:path w="15078" h="10163" extrusionOk="0">
                  <a:moveTo>
                    <a:pt x="7272" y="1590"/>
                  </a:moveTo>
                  <a:cubicBezTo>
                    <a:pt x="7939" y="2157"/>
                    <a:pt x="8072" y="2891"/>
                    <a:pt x="7939" y="3324"/>
                  </a:cubicBezTo>
                  <a:cubicBezTo>
                    <a:pt x="7856" y="3574"/>
                    <a:pt x="7708" y="3707"/>
                    <a:pt x="7527" y="3707"/>
                  </a:cubicBezTo>
                  <a:cubicBezTo>
                    <a:pt x="7418" y="3707"/>
                    <a:pt x="7297" y="3658"/>
                    <a:pt x="7172" y="3558"/>
                  </a:cubicBezTo>
                  <a:cubicBezTo>
                    <a:pt x="6738" y="3224"/>
                    <a:pt x="6772" y="2390"/>
                    <a:pt x="7272" y="1590"/>
                  </a:cubicBezTo>
                  <a:close/>
                  <a:moveTo>
                    <a:pt x="12009" y="3558"/>
                  </a:moveTo>
                  <a:lnTo>
                    <a:pt x="12009" y="3558"/>
                  </a:lnTo>
                  <a:cubicBezTo>
                    <a:pt x="11942" y="4392"/>
                    <a:pt x="11475" y="5059"/>
                    <a:pt x="10808" y="5159"/>
                  </a:cubicBezTo>
                  <a:cubicBezTo>
                    <a:pt x="10741" y="5192"/>
                    <a:pt x="10708" y="5192"/>
                    <a:pt x="10641" y="5192"/>
                  </a:cubicBezTo>
                  <a:cubicBezTo>
                    <a:pt x="10508" y="5192"/>
                    <a:pt x="10474" y="5126"/>
                    <a:pt x="10474" y="5059"/>
                  </a:cubicBezTo>
                  <a:cubicBezTo>
                    <a:pt x="10474" y="4692"/>
                    <a:pt x="11141" y="3825"/>
                    <a:pt x="12009" y="3558"/>
                  </a:cubicBezTo>
                  <a:close/>
                  <a:moveTo>
                    <a:pt x="4203" y="6093"/>
                  </a:moveTo>
                  <a:cubicBezTo>
                    <a:pt x="4303" y="6093"/>
                    <a:pt x="4437" y="6193"/>
                    <a:pt x="4503" y="6260"/>
                  </a:cubicBezTo>
                  <a:cubicBezTo>
                    <a:pt x="4870" y="6693"/>
                    <a:pt x="4970" y="7127"/>
                    <a:pt x="4770" y="7527"/>
                  </a:cubicBezTo>
                  <a:cubicBezTo>
                    <a:pt x="4603" y="7928"/>
                    <a:pt x="4170" y="8195"/>
                    <a:pt x="3569" y="8261"/>
                  </a:cubicBezTo>
                  <a:cubicBezTo>
                    <a:pt x="3436" y="7494"/>
                    <a:pt x="3603" y="6660"/>
                    <a:pt x="3903" y="6293"/>
                  </a:cubicBezTo>
                  <a:cubicBezTo>
                    <a:pt x="3970" y="6193"/>
                    <a:pt x="4070" y="6093"/>
                    <a:pt x="4203" y="6093"/>
                  </a:cubicBezTo>
                  <a:close/>
                  <a:moveTo>
                    <a:pt x="9240" y="6460"/>
                  </a:moveTo>
                  <a:cubicBezTo>
                    <a:pt x="9273" y="6460"/>
                    <a:pt x="9373" y="6527"/>
                    <a:pt x="9440" y="6760"/>
                  </a:cubicBezTo>
                  <a:cubicBezTo>
                    <a:pt x="9674" y="7361"/>
                    <a:pt x="9574" y="7928"/>
                    <a:pt x="9207" y="8428"/>
                  </a:cubicBezTo>
                  <a:cubicBezTo>
                    <a:pt x="8806" y="7794"/>
                    <a:pt x="8806" y="7094"/>
                    <a:pt x="9006" y="6693"/>
                  </a:cubicBezTo>
                  <a:cubicBezTo>
                    <a:pt x="9073" y="6527"/>
                    <a:pt x="9173" y="6460"/>
                    <a:pt x="9240" y="6460"/>
                  </a:cubicBezTo>
                  <a:close/>
                  <a:moveTo>
                    <a:pt x="9220" y="413"/>
                  </a:moveTo>
                  <a:cubicBezTo>
                    <a:pt x="9581" y="413"/>
                    <a:pt x="9951" y="514"/>
                    <a:pt x="10307" y="722"/>
                  </a:cubicBezTo>
                  <a:cubicBezTo>
                    <a:pt x="11275" y="1256"/>
                    <a:pt x="11909" y="2157"/>
                    <a:pt x="12009" y="3124"/>
                  </a:cubicBezTo>
                  <a:cubicBezTo>
                    <a:pt x="10874" y="3391"/>
                    <a:pt x="10041" y="4492"/>
                    <a:pt x="10074" y="5092"/>
                  </a:cubicBezTo>
                  <a:cubicBezTo>
                    <a:pt x="10074" y="5426"/>
                    <a:pt x="10307" y="5593"/>
                    <a:pt x="10641" y="5593"/>
                  </a:cubicBezTo>
                  <a:lnTo>
                    <a:pt x="10874" y="5593"/>
                  </a:lnTo>
                  <a:cubicBezTo>
                    <a:pt x="11775" y="5426"/>
                    <a:pt x="12376" y="4559"/>
                    <a:pt x="12409" y="3491"/>
                  </a:cubicBezTo>
                  <a:cubicBezTo>
                    <a:pt x="12943" y="3491"/>
                    <a:pt x="13410" y="3691"/>
                    <a:pt x="13877" y="4125"/>
                  </a:cubicBezTo>
                  <a:cubicBezTo>
                    <a:pt x="14644" y="4859"/>
                    <a:pt x="14510" y="5826"/>
                    <a:pt x="14244" y="6493"/>
                  </a:cubicBezTo>
                  <a:cubicBezTo>
                    <a:pt x="13643" y="7961"/>
                    <a:pt x="11942" y="9329"/>
                    <a:pt x="10674" y="9329"/>
                  </a:cubicBezTo>
                  <a:cubicBezTo>
                    <a:pt x="10374" y="9329"/>
                    <a:pt x="10107" y="9262"/>
                    <a:pt x="9874" y="9095"/>
                  </a:cubicBezTo>
                  <a:cubicBezTo>
                    <a:pt x="9740" y="8995"/>
                    <a:pt x="9607" y="8862"/>
                    <a:pt x="9473" y="8762"/>
                  </a:cubicBezTo>
                  <a:cubicBezTo>
                    <a:pt x="10007" y="8128"/>
                    <a:pt x="10141" y="7394"/>
                    <a:pt x="9840" y="6627"/>
                  </a:cubicBezTo>
                  <a:cubicBezTo>
                    <a:pt x="9674" y="6126"/>
                    <a:pt x="9407" y="6026"/>
                    <a:pt x="9240" y="6026"/>
                  </a:cubicBezTo>
                  <a:cubicBezTo>
                    <a:pt x="9006" y="6026"/>
                    <a:pt x="8773" y="6226"/>
                    <a:pt x="8640" y="6527"/>
                  </a:cubicBezTo>
                  <a:cubicBezTo>
                    <a:pt x="8373" y="7060"/>
                    <a:pt x="8373" y="7961"/>
                    <a:pt x="8940" y="8728"/>
                  </a:cubicBezTo>
                  <a:cubicBezTo>
                    <a:pt x="8406" y="9162"/>
                    <a:pt x="7439" y="9662"/>
                    <a:pt x="5537" y="9729"/>
                  </a:cubicBezTo>
                  <a:cubicBezTo>
                    <a:pt x="5505" y="9730"/>
                    <a:pt x="5474" y="9730"/>
                    <a:pt x="5443" y="9730"/>
                  </a:cubicBezTo>
                  <a:cubicBezTo>
                    <a:pt x="4438" y="9730"/>
                    <a:pt x="3929" y="9212"/>
                    <a:pt x="3703" y="8662"/>
                  </a:cubicBezTo>
                  <a:cubicBezTo>
                    <a:pt x="4370" y="8595"/>
                    <a:pt x="4937" y="8228"/>
                    <a:pt x="5170" y="7694"/>
                  </a:cubicBezTo>
                  <a:cubicBezTo>
                    <a:pt x="5404" y="7160"/>
                    <a:pt x="5270" y="6527"/>
                    <a:pt x="4803" y="5993"/>
                  </a:cubicBezTo>
                  <a:cubicBezTo>
                    <a:pt x="4637" y="5793"/>
                    <a:pt x="4403" y="5659"/>
                    <a:pt x="4203" y="5659"/>
                  </a:cubicBezTo>
                  <a:cubicBezTo>
                    <a:pt x="4036" y="5659"/>
                    <a:pt x="3803" y="5726"/>
                    <a:pt x="3569" y="6026"/>
                  </a:cubicBezTo>
                  <a:cubicBezTo>
                    <a:pt x="3169" y="6527"/>
                    <a:pt x="3036" y="7461"/>
                    <a:pt x="3169" y="8228"/>
                  </a:cubicBezTo>
                  <a:cubicBezTo>
                    <a:pt x="2669" y="8161"/>
                    <a:pt x="2135" y="7961"/>
                    <a:pt x="1601" y="7627"/>
                  </a:cubicBezTo>
                  <a:cubicBezTo>
                    <a:pt x="400" y="6794"/>
                    <a:pt x="600" y="5559"/>
                    <a:pt x="767" y="5092"/>
                  </a:cubicBezTo>
                  <a:cubicBezTo>
                    <a:pt x="1067" y="4025"/>
                    <a:pt x="1935" y="3191"/>
                    <a:pt x="2702" y="3191"/>
                  </a:cubicBezTo>
                  <a:cubicBezTo>
                    <a:pt x="2902" y="3191"/>
                    <a:pt x="3036" y="3224"/>
                    <a:pt x="3202" y="3291"/>
                  </a:cubicBezTo>
                  <a:cubicBezTo>
                    <a:pt x="3236" y="3308"/>
                    <a:pt x="3277" y="3316"/>
                    <a:pt x="3319" y="3316"/>
                  </a:cubicBezTo>
                  <a:cubicBezTo>
                    <a:pt x="3361" y="3316"/>
                    <a:pt x="3402" y="3308"/>
                    <a:pt x="3436" y="3291"/>
                  </a:cubicBezTo>
                  <a:cubicBezTo>
                    <a:pt x="3503" y="3224"/>
                    <a:pt x="3536" y="3158"/>
                    <a:pt x="3503" y="3091"/>
                  </a:cubicBezTo>
                  <a:cubicBezTo>
                    <a:pt x="3503" y="3057"/>
                    <a:pt x="3269" y="1857"/>
                    <a:pt x="3836" y="1189"/>
                  </a:cubicBezTo>
                  <a:cubicBezTo>
                    <a:pt x="4067" y="916"/>
                    <a:pt x="4431" y="775"/>
                    <a:pt x="4910" y="775"/>
                  </a:cubicBezTo>
                  <a:cubicBezTo>
                    <a:pt x="5192" y="775"/>
                    <a:pt x="5513" y="824"/>
                    <a:pt x="5871" y="923"/>
                  </a:cubicBezTo>
                  <a:cubicBezTo>
                    <a:pt x="6271" y="1023"/>
                    <a:pt x="6638" y="1156"/>
                    <a:pt x="6938" y="1356"/>
                  </a:cubicBezTo>
                  <a:cubicBezTo>
                    <a:pt x="6371" y="2224"/>
                    <a:pt x="6204" y="3358"/>
                    <a:pt x="6938" y="3891"/>
                  </a:cubicBezTo>
                  <a:cubicBezTo>
                    <a:pt x="7125" y="4043"/>
                    <a:pt x="7328" y="4113"/>
                    <a:pt x="7521" y="4113"/>
                  </a:cubicBezTo>
                  <a:cubicBezTo>
                    <a:pt x="7881" y="4113"/>
                    <a:pt x="8209" y="3870"/>
                    <a:pt x="8339" y="3458"/>
                  </a:cubicBezTo>
                  <a:cubicBezTo>
                    <a:pt x="8539" y="2857"/>
                    <a:pt x="8339" y="1957"/>
                    <a:pt x="7539" y="1256"/>
                  </a:cubicBezTo>
                  <a:cubicBezTo>
                    <a:pt x="8002" y="708"/>
                    <a:pt x="8599" y="413"/>
                    <a:pt x="9220" y="413"/>
                  </a:cubicBezTo>
                  <a:close/>
                  <a:moveTo>
                    <a:pt x="9221" y="0"/>
                  </a:moveTo>
                  <a:cubicBezTo>
                    <a:pt x="8463" y="0"/>
                    <a:pt x="7738" y="361"/>
                    <a:pt x="7205" y="1023"/>
                  </a:cubicBezTo>
                  <a:cubicBezTo>
                    <a:pt x="6838" y="789"/>
                    <a:pt x="6438" y="622"/>
                    <a:pt x="6004" y="522"/>
                  </a:cubicBezTo>
                  <a:cubicBezTo>
                    <a:pt x="5601" y="407"/>
                    <a:pt x="5238" y="352"/>
                    <a:pt x="4914" y="352"/>
                  </a:cubicBezTo>
                  <a:cubicBezTo>
                    <a:pt x="4301" y="352"/>
                    <a:pt x="3830" y="551"/>
                    <a:pt x="3503" y="923"/>
                  </a:cubicBezTo>
                  <a:cubicBezTo>
                    <a:pt x="3036" y="1490"/>
                    <a:pt x="3002" y="2324"/>
                    <a:pt x="3036" y="2791"/>
                  </a:cubicBezTo>
                  <a:cubicBezTo>
                    <a:pt x="2940" y="2768"/>
                    <a:pt x="2842" y="2758"/>
                    <a:pt x="2743" y="2758"/>
                  </a:cubicBezTo>
                  <a:cubicBezTo>
                    <a:pt x="1801" y="2758"/>
                    <a:pt x="729" y="3722"/>
                    <a:pt x="367" y="4959"/>
                  </a:cubicBezTo>
                  <a:cubicBezTo>
                    <a:pt x="0" y="6160"/>
                    <a:pt x="367" y="7294"/>
                    <a:pt x="1368" y="7961"/>
                  </a:cubicBezTo>
                  <a:cubicBezTo>
                    <a:pt x="2001" y="8395"/>
                    <a:pt x="2669" y="8628"/>
                    <a:pt x="3269" y="8662"/>
                  </a:cubicBezTo>
                  <a:cubicBezTo>
                    <a:pt x="3469" y="9262"/>
                    <a:pt x="4036" y="10163"/>
                    <a:pt x="5437" y="10163"/>
                  </a:cubicBezTo>
                  <a:cubicBezTo>
                    <a:pt x="5471" y="10163"/>
                    <a:pt x="5504" y="10163"/>
                    <a:pt x="5571" y="10129"/>
                  </a:cubicBezTo>
                  <a:cubicBezTo>
                    <a:pt x="7172" y="10096"/>
                    <a:pt x="8439" y="9696"/>
                    <a:pt x="9173" y="9062"/>
                  </a:cubicBezTo>
                  <a:cubicBezTo>
                    <a:pt x="9307" y="9195"/>
                    <a:pt x="9473" y="9295"/>
                    <a:pt x="9640" y="9429"/>
                  </a:cubicBezTo>
                  <a:cubicBezTo>
                    <a:pt x="9940" y="9629"/>
                    <a:pt x="10274" y="9762"/>
                    <a:pt x="10674" y="9762"/>
                  </a:cubicBezTo>
                  <a:cubicBezTo>
                    <a:pt x="12109" y="9762"/>
                    <a:pt x="13977" y="8295"/>
                    <a:pt x="14610" y="6627"/>
                  </a:cubicBezTo>
                  <a:cubicBezTo>
                    <a:pt x="15077" y="5526"/>
                    <a:pt x="14911" y="4525"/>
                    <a:pt x="14143" y="3825"/>
                  </a:cubicBezTo>
                  <a:cubicBezTo>
                    <a:pt x="13640" y="3352"/>
                    <a:pt x="13106" y="3088"/>
                    <a:pt x="12515" y="3088"/>
                  </a:cubicBezTo>
                  <a:cubicBezTo>
                    <a:pt x="12480" y="3088"/>
                    <a:pt x="12444" y="3089"/>
                    <a:pt x="12409" y="3091"/>
                  </a:cubicBezTo>
                  <a:cubicBezTo>
                    <a:pt x="12309" y="1990"/>
                    <a:pt x="11608" y="956"/>
                    <a:pt x="10508" y="356"/>
                  </a:cubicBezTo>
                  <a:cubicBezTo>
                    <a:pt x="10087" y="115"/>
                    <a:pt x="9648" y="0"/>
                    <a:pt x="922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7868300" y="851050"/>
              <a:ext cx="78400" cy="77575"/>
            </a:xfrm>
            <a:custGeom>
              <a:avLst/>
              <a:gdLst/>
              <a:ahLst/>
              <a:cxnLst/>
              <a:rect l="l" t="t" r="r" b="b"/>
              <a:pathLst>
                <a:path w="3136" h="3103" extrusionOk="0">
                  <a:moveTo>
                    <a:pt x="1568" y="434"/>
                  </a:moveTo>
                  <a:cubicBezTo>
                    <a:pt x="2202" y="434"/>
                    <a:pt x="2702" y="935"/>
                    <a:pt x="2702" y="1568"/>
                  </a:cubicBezTo>
                  <a:cubicBezTo>
                    <a:pt x="2702" y="2169"/>
                    <a:pt x="2202" y="2702"/>
                    <a:pt x="1568" y="2702"/>
                  </a:cubicBezTo>
                  <a:cubicBezTo>
                    <a:pt x="1268" y="2702"/>
                    <a:pt x="967" y="2569"/>
                    <a:pt x="767" y="2369"/>
                  </a:cubicBezTo>
                  <a:cubicBezTo>
                    <a:pt x="534" y="2135"/>
                    <a:pt x="434" y="1869"/>
                    <a:pt x="434" y="1568"/>
                  </a:cubicBezTo>
                  <a:cubicBezTo>
                    <a:pt x="434" y="935"/>
                    <a:pt x="934" y="434"/>
                    <a:pt x="1568" y="434"/>
                  </a:cubicBezTo>
                  <a:close/>
                  <a:moveTo>
                    <a:pt x="1568" y="1"/>
                  </a:moveTo>
                  <a:cubicBezTo>
                    <a:pt x="701" y="1"/>
                    <a:pt x="33" y="701"/>
                    <a:pt x="0" y="1535"/>
                  </a:cubicBezTo>
                  <a:cubicBezTo>
                    <a:pt x="0" y="1969"/>
                    <a:pt x="167" y="2369"/>
                    <a:pt x="467" y="2636"/>
                  </a:cubicBezTo>
                  <a:cubicBezTo>
                    <a:pt x="767" y="2936"/>
                    <a:pt x="1134" y="3103"/>
                    <a:pt x="1568" y="3103"/>
                  </a:cubicBezTo>
                  <a:cubicBezTo>
                    <a:pt x="2402" y="3103"/>
                    <a:pt x="3102" y="2402"/>
                    <a:pt x="3102" y="1568"/>
                  </a:cubicBezTo>
                  <a:cubicBezTo>
                    <a:pt x="3136" y="701"/>
                    <a:pt x="2435" y="1"/>
                    <a:pt x="15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7294550" y="630900"/>
              <a:ext cx="481200" cy="477025"/>
            </a:xfrm>
            <a:custGeom>
              <a:avLst/>
              <a:gdLst/>
              <a:ahLst/>
              <a:cxnLst/>
              <a:rect l="l" t="t" r="r" b="b"/>
              <a:pathLst>
                <a:path w="19248" h="19081" extrusionOk="0">
                  <a:moveTo>
                    <a:pt x="9641" y="501"/>
                  </a:moveTo>
                  <a:cubicBezTo>
                    <a:pt x="9874" y="901"/>
                    <a:pt x="10374" y="2068"/>
                    <a:pt x="10775" y="3136"/>
                  </a:cubicBezTo>
                  <a:cubicBezTo>
                    <a:pt x="10808" y="3169"/>
                    <a:pt x="10841" y="3236"/>
                    <a:pt x="10908" y="3236"/>
                  </a:cubicBezTo>
                  <a:cubicBezTo>
                    <a:pt x="10942" y="3253"/>
                    <a:pt x="10975" y="3261"/>
                    <a:pt x="11004" y="3261"/>
                  </a:cubicBezTo>
                  <a:cubicBezTo>
                    <a:pt x="11033" y="3261"/>
                    <a:pt x="11058" y="3253"/>
                    <a:pt x="11075" y="3236"/>
                  </a:cubicBezTo>
                  <a:cubicBezTo>
                    <a:pt x="12042" y="2702"/>
                    <a:pt x="13510" y="1968"/>
                    <a:pt x="13877" y="1902"/>
                  </a:cubicBezTo>
                  <a:lnTo>
                    <a:pt x="13877" y="1902"/>
                  </a:lnTo>
                  <a:cubicBezTo>
                    <a:pt x="13910" y="2235"/>
                    <a:pt x="13710" y="3403"/>
                    <a:pt x="13477" y="4370"/>
                  </a:cubicBezTo>
                  <a:cubicBezTo>
                    <a:pt x="13443" y="4437"/>
                    <a:pt x="13477" y="4503"/>
                    <a:pt x="13510" y="4570"/>
                  </a:cubicBezTo>
                  <a:cubicBezTo>
                    <a:pt x="13577" y="4604"/>
                    <a:pt x="13643" y="4637"/>
                    <a:pt x="13710" y="4637"/>
                  </a:cubicBezTo>
                  <a:cubicBezTo>
                    <a:pt x="13710" y="4637"/>
                    <a:pt x="15645" y="4337"/>
                    <a:pt x="16612" y="4337"/>
                  </a:cubicBezTo>
                  <a:cubicBezTo>
                    <a:pt x="16812" y="4337"/>
                    <a:pt x="16912" y="4337"/>
                    <a:pt x="16979" y="4370"/>
                  </a:cubicBezTo>
                  <a:cubicBezTo>
                    <a:pt x="16879" y="4737"/>
                    <a:pt x="16345" y="5871"/>
                    <a:pt x="15812" y="6872"/>
                  </a:cubicBezTo>
                  <a:cubicBezTo>
                    <a:pt x="15778" y="6905"/>
                    <a:pt x="15778" y="6972"/>
                    <a:pt x="15812" y="7039"/>
                  </a:cubicBezTo>
                  <a:cubicBezTo>
                    <a:pt x="15845" y="7105"/>
                    <a:pt x="15878" y="7139"/>
                    <a:pt x="15945" y="7172"/>
                  </a:cubicBezTo>
                  <a:cubicBezTo>
                    <a:pt x="17079" y="7472"/>
                    <a:pt x="18414" y="7939"/>
                    <a:pt x="18647" y="8139"/>
                  </a:cubicBezTo>
                  <a:cubicBezTo>
                    <a:pt x="18480" y="8440"/>
                    <a:pt x="17313" y="9407"/>
                    <a:pt x="16245" y="10174"/>
                  </a:cubicBezTo>
                  <a:cubicBezTo>
                    <a:pt x="16179" y="10208"/>
                    <a:pt x="16145" y="10274"/>
                    <a:pt x="16145" y="10341"/>
                  </a:cubicBezTo>
                  <a:cubicBezTo>
                    <a:pt x="16179" y="10408"/>
                    <a:pt x="16212" y="10474"/>
                    <a:pt x="16245" y="10508"/>
                  </a:cubicBezTo>
                  <a:cubicBezTo>
                    <a:pt x="17480" y="11342"/>
                    <a:pt x="18480" y="12276"/>
                    <a:pt x="18447" y="12509"/>
                  </a:cubicBezTo>
                  <a:cubicBezTo>
                    <a:pt x="18347" y="12776"/>
                    <a:pt x="16879" y="13210"/>
                    <a:pt x="15211" y="13477"/>
                  </a:cubicBezTo>
                  <a:cubicBezTo>
                    <a:pt x="15145" y="13477"/>
                    <a:pt x="15111" y="13510"/>
                    <a:pt x="15078" y="13577"/>
                  </a:cubicBezTo>
                  <a:cubicBezTo>
                    <a:pt x="15044" y="13643"/>
                    <a:pt x="15044" y="13710"/>
                    <a:pt x="15078" y="13777"/>
                  </a:cubicBezTo>
                  <a:cubicBezTo>
                    <a:pt x="15645" y="14811"/>
                    <a:pt x="16212" y="16045"/>
                    <a:pt x="16145" y="16245"/>
                  </a:cubicBezTo>
                  <a:cubicBezTo>
                    <a:pt x="16145" y="16245"/>
                    <a:pt x="16079" y="16312"/>
                    <a:pt x="15745" y="16312"/>
                  </a:cubicBezTo>
                  <a:cubicBezTo>
                    <a:pt x="14844" y="16312"/>
                    <a:pt x="13210" y="15945"/>
                    <a:pt x="13176" y="15945"/>
                  </a:cubicBezTo>
                  <a:cubicBezTo>
                    <a:pt x="13076" y="15945"/>
                    <a:pt x="12976" y="15978"/>
                    <a:pt x="12943" y="16078"/>
                  </a:cubicBezTo>
                  <a:cubicBezTo>
                    <a:pt x="12609" y="17146"/>
                    <a:pt x="12176" y="18313"/>
                    <a:pt x="12009" y="18647"/>
                  </a:cubicBezTo>
                  <a:cubicBezTo>
                    <a:pt x="11675" y="18413"/>
                    <a:pt x="10775" y="17313"/>
                    <a:pt x="10041" y="16312"/>
                  </a:cubicBezTo>
                  <a:cubicBezTo>
                    <a:pt x="10008" y="16245"/>
                    <a:pt x="9941" y="16212"/>
                    <a:pt x="9874" y="16212"/>
                  </a:cubicBezTo>
                  <a:cubicBezTo>
                    <a:pt x="9807" y="16212"/>
                    <a:pt x="9774" y="16245"/>
                    <a:pt x="9707" y="16279"/>
                  </a:cubicBezTo>
                  <a:cubicBezTo>
                    <a:pt x="8807" y="17179"/>
                    <a:pt x="7773" y="18147"/>
                    <a:pt x="7406" y="18413"/>
                  </a:cubicBezTo>
                  <a:cubicBezTo>
                    <a:pt x="7272" y="18013"/>
                    <a:pt x="7072" y="16979"/>
                    <a:pt x="6905" y="16012"/>
                  </a:cubicBezTo>
                  <a:cubicBezTo>
                    <a:pt x="6905" y="15945"/>
                    <a:pt x="6839" y="15912"/>
                    <a:pt x="6805" y="15878"/>
                  </a:cubicBezTo>
                  <a:cubicBezTo>
                    <a:pt x="6739" y="15845"/>
                    <a:pt x="6672" y="15845"/>
                    <a:pt x="6605" y="15845"/>
                  </a:cubicBezTo>
                  <a:cubicBezTo>
                    <a:pt x="5538" y="16279"/>
                    <a:pt x="3870" y="16912"/>
                    <a:pt x="3269" y="16979"/>
                  </a:cubicBezTo>
                  <a:cubicBezTo>
                    <a:pt x="3336" y="16512"/>
                    <a:pt x="3703" y="15211"/>
                    <a:pt x="4037" y="14010"/>
                  </a:cubicBezTo>
                  <a:cubicBezTo>
                    <a:pt x="4070" y="13944"/>
                    <a:pt x="4037" y="13877"/>
                    <a:pt x="4037" y="13843"/>
                  </a:cubicBezTo>
                  <a:cubicBezTo>
                    <a:pt x="4003" y="13777"/>
                    <a:pt x="3937" y="13743"/>
                    <a:pt x="3903" y="13743"/>
                  </a:cubicBezTo>
                  <a:cubicBezTo>
                    <a:pt x="2636" y="13410"/>
                    <a:pt x="1168" y="12976"/>
                    <a:pt x="801" y="12776"/>
                  </a:cubicBezTo>
                  <a:cubicBezTo>
                    <a:pt x="1034" y="12476"/>
                    <a:pt x="2102" y="11575"/>
                    <a:pt x="3069" y="10875"/>
                  </a:cubicBezTo>
                  <a:cubicBezTo>
                    <a:pt x="3136" y="10841"/>
                    <a:pt x="3169" y="10775"/>
                    <a:pt x="3136" y="10708"/>
                  </a:cubicBezTo>
                  <a:cubicBezTo>
                    <a:pt x="3136" y="10641"/>
                    <a:pt x="3103" y="10574"/>
                    <a:pt x="3036" y="10541"/>
                  </a:cubicBezTo>
                  <a:cubicBezTo>
                    <a:pt x="1635" y="9741"/>
                    <a:pt x="467" y="8807"/>
                    <a:pt x="501" y="8540"/>
                  </a:cubicBezTo>
                  <a:cubicBezTo>
                    <a:pt x="534" y="8273"/>
                    <a:pt x="1835" y="7739"/>
                    <a:pt x="3269" y="7439"/>
                  </a:cubicBezTo>
                  <a:cubicBezTo>
                    <a:pt x="3303" y="7406"/>
                    <a:pt x="3369" y="7372"/>
                    <a:pt x="3403" y="7305"/>
                  </a:cubicBezTo>
                  <a:cubicBezTo>
                    <a:pt x="3436" y="7239"/>
                    <a:pt x="3436" y="7172"/>
                    <a:pt x="3403" y="7139"/>
                  </a:cubicBezTo>
                  <a:cubicBezTo>
                    <a:pt x="2769" y="5971"/>
                    <a:pt x="2135" y="4637"/>
                    <a:pt x="2002" y="4203"/>
                  </a:cubicBezTo>
                  <a:lnTo>
                    <a:pt x="2002" y="4203"/>
                  </a:lnTo>
                  <a:cubicBezTo>
                    <a:pt x="2569" y="4237"/>
                    <a:pt x="4270" y="4637"/>
                    <a:pt x="4904" y="4770"/>
                  </a:cubicBezTo>
                  <a:cubicBezTo>
                    <a:pt x="4923" y="4780"/>
                    <a:pt x="4943" y="4784"/>
                    <a:pt x="4962" y="4784"/>
                  </a:cubicBezTo>
                  <a:cubicBezTo>
                    <a:pt x="5007" y="4784"/>
                    <a:pt x="5047" y="4761"/>
                    <a:pt x="5071" y="4737"/>
                  </a:cubicBezTo>
                  <a:cubicBezTo>
                    <a:pt x="5137" y="4704"/>
                    <a:pt x="5171" y="4637"/>
                    <a:pt x="5171" y="4604"/>
                  </a:cubicBezTo>
                  <a:cubicBezTo>
                    <a:pt x="5204" y="3303"/>
                    <a:pt x="5304" y="1902"/>
                    <a:pt x="5371" y="1468"/>
                  </a:cubicBezTo>
                  <a:cubicBezTo>
                    <a:pt x="5838" y="1668"/>
                    <a:pt x="7172" y="2535"/>
                    <a:pt x="8373" y="3336"/>
                  </a:cubicBezTo>
                  <a:cubicBezTo>
                    <a:pt x="8406" y="3353"/>
                    <a:pt x="8440" y="3361"/>
                    <a:pt x="8473" y="3361"/>
                  </a:cubicBezTo>
                  <a:cubicBezTo>
                    <a:pt x="8506" y="3361"/>
                    <a:pt x="8540" y="3353"/>
                    <a:pt x="8573" y="3336"/>
                  </a:cubicBezTo>
                  <a:cubicBezTo>
                    <a:pt x="8640" y="3336"/>
                    <a:pt x="8673" y="3269"/>
                    <a:pt x="8707" y="3203"/>
                  </a:cubicBezTo>
                  <a:cubicBezTo>
                    <a:pt x="9007" y="2135"/>
                    <a:pt x="9440" y="934"/>
                    <a:pt x="9641" y="501"/>
                  </a:cubicBezTo>
                  <a:close/>
                  <a:moveTo>
                    <a:pt x="9641" y="0"/>
                  </a:moveTo>
                  <a:cubicBezTo>
                    <a:pt x="9507" y="0"/>
                    <a:pt x="9207" y="0"/>
                    <a:pt x="8373" y="2836"/>
                  </a:cubicBezTo>
                  <a:cubicBezTo>
                    <a:pt x="7072" y="1968"/>
                    <a:pt x="5538" y="1001"/>
                    <a:pt x="5271" y="1001"/>
                  </a:cubicBezTo>
                  <a:lnTo>
                    <a:pt x="5204" y="1001"/>
                  </a:lnTo>
                  <a:cubicBezTo>
                    <a:pt x="5037" y="1034"/>
                    <a:pt x="4871" y="1101"/>
                    <a:pt x="4737" y="4303"/>
                  </a:cubicBezTo>
                  <a:cubicBezTo>
                    <a:pt x="4103" y="4170"/>
                    <a:pt x="2435" y="3770"/>
                    <a:pt x="1902" y="3770"/>
                  </a:cubicBezTo>
                  <a:cubicBezTo>
                    <a:pt x="1802" y="3770"/>
                    <a:pt x="1702" y="3803"/>
                    <a:pt x="1668" y="3836"/>
                  </a:cubicBezTo>
                  <a:cubicBezTo>
                    <a:pt x="1501" y="3936"/>
                    <a:pt x="1301" y="4103"/>
                    <a:pt x="2902" y="7072"/>
                  </a:cubicBezTo>
                  <a:cubicBezTo>
                    <a:pt x="1935" y="7305"/>
                    <a:pt x="201" y="7839"/>
                    <a:pt x="100" y="8473"/>
                  </a:cubicBezTo>
                  <a:cubicBezTo>
                    <a:pt x="0" y="9107"/>
                    <a:pt x="1602" y="10174"/>
                    <a:pt x="2569" y="10741"/>
                  </a:cubicBezTo>
                  <a:cubicBezTo>
                    <a:pt x="301" y="12442"/>
                    <a:pt x="334" y="12743"/>
                    <a:pt x="367" y="12876"/>
                  </a:cubicBezTo>
                  <a:cubicBezTo>
                    <a:pt x="367" y="13010"/>
                    <a:pt x="434" y="13310"/>
                    <a:pt x="3570" y="14077"/>
                  </a:cubicBezTo>
                  <a:cubicBezTo>
                    <a:pt x="3303" y="15078"/>
                    <a:pt x="2802" y="16879"/>
                    <a:pt x="2836" y="17213"/>
                  </a:cubicBezTo>
                  <a:cubicBezTo>
                    <a:pt x="2836" y="17246"/>
                    <a:pt x="2902" y="17413"/>
                    <a:pt x="3169" y="17413"/>
                  </a:cubicBezTo>
                  <a:cubicBezTo>
                    <a:pt x="3736" y="17413"/>
                    <a:pt x="5805" y="16645"/>
                    <a:pt x="6538" y="16345"/>
                  </a:cubicBezTo>
                  <a:cubicBezTo>
                    <a:pt x="6705" y="17246"/>
                    <a:pt x="6972" y="18580"/>
                    <a:pt x="7105" y="18780"/>
                  </a:cubicBezTo>
                  <a:cubicBezTo>
                    <a:pt x="7139" y="18814"/>
                    <a:pt x="7239" y="18880"/>
                    <a:pt x="7306" y="18880"/>
                  </a:cubicBezTo>
                  <a:cubicBezTo>
                    <a:pt x="7572" y="18880"/>
                    <a:pt x="8440" y="18147"/>
                    <a:pt x="9841" y="16746"/>
                  </a:cubicBezTo>
                  <a:cubicBezTo>
                    <a:pt x="10675" y="17846"/>
                    <a:pt x="11642" y="19081"/>
                    <a:pt x="12042" y="19081"/>
                  </a:cubicBezTo>
                  <a:cubicBezTo>
                    <a:pt x="12109" y="19081"/>
                    <a:pt x="12176" y="19047"/>
                    <a:pt x="12242" y="19014"/>
                  </a:cubicBezTo>
                  <a:cubicBezTo>
                    <a:pt x="12476" y="18747"/>
                    <a:pt x="13043" y="17112"/>
                    <a:pt x="13277" y="16412"/>
                  </a:cubicBezTo>
                  <a:cubicBezTo>
                    <a:pt x="13744" y="16479"/>
                    <a:pt x="14978" y="16712"/>
                    <a:pt x="15745" y="16712"/>
                  </a:cubicBezTo>
                  <a:cubicBezTo>
                    <a:pt x="16179" y="16712"/>
                    <a:pt x="16412" y="16645"/>
                    <a:pt x="16512" y="16479"/>
                  </a:cubicBezTo>
                  <a:cubicBezTo>
                    <a:pt x="16712" y="16045"/>
                    <a:pt x="16012" y="14644"/>
                    <a:pt x="15578" y="13843"/>
                  </a:cubicBezTo>
                  <a:cubicBezTo>
                    <a:pt x="16712" y="13643"/>
                    <a:pt x="18680" y="13210"/>
                    <a:pt x="18847" y="12609"/>
                  </a:cubicBezTo>
                  <a:cubicBezTo>
                    <a:pt x="19014" y="12042"/>
                    <a:pt x="17580" y="10941"/>
                    <a:pt x="16746" y="10341"/>
                  </a:cubicBezTo>
                  <a:cubicBezTo>
                    <a:pt x="19247" y="8506"/>
                    <a:pt x="19114" y="8139"/>
                    <a:pt x="19047" y="8006"/>
                  </a:cubicBezTo>
                  <a:cubicBezTo>
                    <a:pt x="18881" y="7606"/>
                    <a:pt x="17346" y="7139"/>
                    <a:pt x="16312" y="6838"/>
                  </a:cubicBezTo>
                  <a:cubicBezTo>
                    <a:pt x="16679" y="6105"/>
                    <a:pt x="17413" y="4604"/>
                    <a:pt x="17413" y="4270"/>
                  </a:cubicBezTo>
                  <a:cubicBezTo>
                    <a:pt x="17413" y="3936"/>
                    <a:pt x="16912" y="3936"/>
                    <a:pt x="16612" y="3936"/>
                  </a:cubicBezTo>
                  <a:cubicBezTo>
                    <a:pt x="15845" y="3936"/>
                    <a:pt x="14544" y="4103"/>
                    <a:pt x="13944" y="4170"/>
                  </a:cubicBezTo>
                  <a:cubicBezTo>
                    <a:pt x="14511" y="1768"/>
                    <a:pt x="14211" y="1601"/>
                    <a:pt x="14077" y="1535"/>
                  </a:cubicBezTo>
                  <a:cubicBezTo>
                    <a:pt x="14044" y="1535"/>
                    <a:pt x="13977" y="1501"/>
                    <a:pt x="13910" y="1501"/>
                  </a:cubicBezTo>
                  <a:cubicBezTo>
                    <a:pt x="13443" y="1501"/>
                    <a:pt x="11775" y="2402"/>
                    <a:pt x="11075" y="2769"/>
                  </a:cubicBezTo>
                  <a:cubicBezTo>
                    <a:pt x="10074" y="134"/>
                    <a:pt x="9807" y="34"/>
                    <a:pt x="97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7382100" y="730125"/>
              <a:ext cx="301075" cy="300250"/>
            </a:xfrm>
            <a:custGeom>
              <a:avLst/>
              <a:gdLst/>
              <a:ahLst/>
              <a:cxnLst/>
              <a:rect l="l" t="t" r="r" b="b"/>
              <a:pathLst>
                <a:path w="12043" h="12010" extrusionOk="0">
                  <a:moveTo>
                    <a:pt x="6039" y="1"/>
                  </a:moveTo>
                  <a:cubicBezTo>
                    <a:pt x="2703" y="1"/>
                    <a:pt x="1" y="2669"/>
                    <a:pt x="1" y="6005"/>
                  </a:cubicBezTo>
                  <a:cubicBezTo>
                    <a:pt x="1" y="9307"/>
                    <a:pt x="2703" y="12009"/>
                    <a:pt x="6039" y="12009"/>
                  </a:cubicBezTo>
                  <a:cubicBezTo>
                    <a:pt x="9341" y="12009"/>
                    <a:pt x="12043" y="9307"/>
                    <a:pt x="12043" y="6005"/>
                  </a:cubicBezTo>
                  <a:cubicBezTo>
                    <a:pt x="12043" y="2669"/>
                    <a:pt x="9341" y="1"/>
                    <a:pt x="6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7543900" y="776825"/>
              <a:ext cx="25025" cy="15050"/>
            </a:xfrm>
            <a:custGeom>
              <a:avLst/>
              <a:gdLst/>
              <a:ahLst/>
              <a:cxnLst/>
              <a:rect l="l" t="t" r="r" b="b"/>
              <a:pathLst>
                <a:path w="1001" h="602" extrusionOk="0">
                  <a:moveTo>
                    <a:pt x="0" y="1"/>
                  </a:moveTo>
                  <a:lnTo>
                    <a:pt x="1001" y="601"/>
                  </a:lnTo>
                  <a:cubicBezTo>
                    <a:pt x="867" y="1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7538050" y="771625"/>
              <a:ext cx="36725" cy="25250"/>
            </a:xfrm>
            <a:custGeom>
              <a:avLst/>
              <a:gdLst/>
              <a:ahLst/>
              <a:cxnLst/>
              <a:rect l="l" t="t" r="r" b="b"/>
              <a:pathLst>
                <a:path w="1469" h="1010" extrusionOk="0">
                  <a:moveTo>
                    <a:pt x="235" y="0"/>
                  </a:moveTo>
                  <a:cubicBezTo>
                    <a:pt x="135" y="0"/>
                    <a:pt x="62" y="65"/>
                    <a:pt x="34" y="175"/>
                  </a:cubicBezTo>
                  <a:cubicBezTo>
                    <a:pt x="1" y="275"/>
                    <a:pt x="101" y="376"/>
                    <a:pt x="201" y="409"/>
                  </a:cubicBezTo>
                  <a:cubicBezTo>
                    <a:pt x="501" y="476"/>
                    <a:pt x="968" y="642"/>
                    <a:pt x="1035" y="876"/>
                  </a:cubicBezTo>
                  <a:cubicBezTo>
                    <a:pt x="1068" y="943"/>
                    <a:pt x="1168" y="1009"/>
                    <a:pt x="1235" y="1009"/>
                  </a:cubicBezTo>
                  <a:lnTo>
                    <a:pt x="1302" y="1009"/>
                  </a:lnTo>
                  <a:cubicBezTo>
                    <a:pt x="1402" y="976"/>
                    <a:pt x="1468" y="843"/>
                    <a:pt x="1435" y="742"/>
                  </a:cubicBezTo>
                  <a:cubicBezTo>
                    <a:pt x="1302" y="209"/>
                    <a:pt x="401" y="9"/>
                    <a:pt x="301" y="9"/>
                  </a:cubicBezTo>
                  <a:cubicBezTo>
                    <a:pt x="278" y="3"/>
                    <a:pt x="256" y="0"/>
                    <a:pt x="2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7562250" y="822700"/>
              <a:ext cx="25025" cy="15025"/>
            </a:xfrm>
            <a:custGeom>
              <a:avLst/>
              <a:gdLst/>
              <a:ahLst/>
              <a:cxnLst/>
              <a:rect l="l" t="t" r="r" b="b"/>
              <a:pathLst>
                <a:path w="1001" h="601" extrusionOk="0">
                  <a:moveTo>
                    <a:pt x="0" y="0"/>
                  </a:moveTo>
                  <a:lnTo>
                    <a:pt x="1001" y="601"/>
                  </a:lnTo>
                  <a:cubicBezTo>
                    <a:pt x="867" y="20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7556400" y="817525"/>
              <a:ext cx="35875" cy="26050"/>
            </a:xfrm>
            <a:custGeom>
              <a:avLst/>
              <a:gdLst/>
              <a:ahLst/>
              <a:cxnLst/>
              <a:rect l="l" t="t" r="r" b="b"/>
              <a:pathLst>
                <a:path w="1435" h="1042" extrusionOk="0">
                  <a:moveTo>
                    <a:pt x="216" y="1"/>
                  </a:moveTo>
                  <a:cubicBezTo>
                    <a:pt x="108" y="1"/>
                    <a:pt x="29" y="87"/>
                    <a:pt x="1" y="174"/>
                  </a:cubicBezTo>
                  <a:cubicBezTo>
                    <a:pt x="1" y="274"/>
                    <a:pt x="67" y="408"/>
                    <a:pt x="167" y="408"/>
                  </a:cubicBezTo>
                  <a:cubicBezTo>
                    <a:pt x="468" y="474"/>
                    <a:pt x="968" y="674"/>
                    <a:pt x="1035" y="875"/>
                  </a:cubicBezTo>
                  <a:cubicBezTo>
                    <a:pt x="1035" y="975"/>
                    <a:pt x="1135" y="1041"/>
                    <a:pt x="1235" y="1041"/>
                  </a:cubicBezTo>
                  <a:cubicBezTo>
                    <a:pt x="1235" y="1041"/>
                    <a:pt x="1268" y="1008"/>
                    <a:pt x="1268" y="1008"/>
                  </a:cubicBezTo>
                  <a:cubicBezTo>
                    <a:pt x="1402" y="975"/>
                    <a:pt x="1435" y="875"/>
                    <a:pt x="1402" y="774"/>
                  </a:cubicBezTo>
                  <a:cubicBezTo>
                    <a:pt x="1268" y="241"/>
                    <a:pt x="367" y="41"/>
                    <a:pt x="267" y="7"/>
                  </a:cubicBezTo>
                  <a:cubicBezTo>
                    <a:pt x="250" y="3"/>
                    <a:pt x="232" y="1"/>
                    <a:pt x="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7611450" y="822700"/>
              <a:ext cx="21700" cy="19200"/>
            </a:xfrm>
            <a:custGeom>
              <a:avLst/>
              <a:gdLst/>
              <a:ahLst/>
              <a:cxnLst/>
              <a:rect l="l" t="t" r="r" b="b"/>
              <a:pathLst>
                <a:path w="868" h="768" extrusionOk="0">
                  <a:moveTo>
                    <a:pt x="0" y="0"/>
                  </a:moveTo>
                  <a:lnTo>
                    <a:pt x="867" y="768"/>
                  </a:lnTo>
                  <a:cubicBezTo>
                    <a:pt x="834" y="30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7605600" y="817375"/>
              <a:ext cx="33375" cy="29525"/>
            </a:xfrm>
            <a:custGeom>
              <a:avLst/>
              <a:gdLst/>
              <a:ahLst/>
              <a:cxnLst/>
              <a:rect l="l" t="t" r="r" b="b"/>
              <a:pathLst>
                <a:path w="1335" h="1181" extrusionOk="0">
                  <a:moveTo>
                    <a:pt x="222" y="1"/>
                  </a:moveTo>
                  <a:cubicBezTo>
                    <a:pt x="140" y="1"/>
                    <a:pt x="59" y="38"/>
                    <a:pt x="34" y="113"/>
                  </a:cubicBezTo>
                  <a:cubicBezTo>
                    <a:pt x="1" y="247"/>
                    <a:pt x="34" y="347"/>
                    <a:pt x="167" y="380"/>
                  </a:cubicBezTo>
                  <a:cubicBezTo>
                    <a:pt x="434" y="514"/>
                    <a:pt x="868" y="780"/>
                    <a:pt x="901" y="981"/>
                  </a:cubicBezTo>
                  <a:cubicBezTo>
                    <a:pt x="901" y="1114"/>
                    <a:pt x="1001" y="1181"/>
                    <a:pt x="1101" y="1181"/>
                  </a:cubicBezTo>
                  <a:lnTo>
                    <a:pt x="1135" y="1181"/>
                  </a:lnTo>
                  <a:cubicBezTo>
                    <a:pt x="1235" y="1147"/>
                    <a:pt x="1335" y="1047"/>
                    <a:pt x="1335" y="947"/>
                  </a:cubicBezTo>
                  <a:cubicBezTo>
                    <a:pt x="1268" y="380"/>
                    <a:pt x="401" y="47"/>
                    <a:pt x="301" y="13"/>
                  </a:cubicBezTo>
                  <a:cubicBezTo>
                    <a:pt x="276" y="5"/>
                    <a:pt x="249" y="1"/>
                    <a:pt x="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7505525" y="811025"/>
              <a:ext cx="24225" cy="15025"/>
            </a:xfrm>
            <a:custGeom>
              <a:avLst/>
              <a:gdLst/>
              <a:ahLst/>
              <a:cxnLst/>
              <a:rect l="l" t="t" r="r" b="b"/>
              <a:pathLst>
                <a:path w="969" h="601" extrusionOk="0">
                  <a:moveTo>
                    <a:pt x="1" y="0"/>
                  </a:moveTo>
                  <a:lnTo>
                    <a:pt x="968" y="601"/>
                  </a:lnTo>
                  <a:cubicBezTo>
                    <a:pt x="868" y="16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7499700" y="805800"/>
              <a:ext cx="35875" cy="25250"/>
            </a:xfrm>
            <a:custGeom>
              <a:avLst/>
              <a:gdLst/>
              <a:ahLst/>
              <a:cxnLst/>
              <a:rect l="l" t="t" r="r" b="b"/>
              <a:pathLst>
                <a:path w="1435" h="1010" extrusionOk="0">
                  <a:moveTo>
                    <a:pt x="200" y="1"/>
                  </a:moveTo>
                  <a:cubicBezTo>
                    <a:pt x="100" y="1"/>
                    <a:pt x="28" y="60"/>
                    <a:pt x="0" y="143"/>
                  </a:cubicBezTo>
                  <a:cubicBezTo>
                    <a:pt x="0" y="276"/>
                    <a:pt x="67" y="376"/>
                    <a:pt x="167" y="410"/>
                  </a:cubicBezTo>
                  <a:cubicBezTo>
                    <a:pt x="467" y="476"/>
                    <a:pt x="968" y="643"/>
                    <a:pt x="1001" y="877"/>
                  </a:cubicBezTo>
                  <a:cubicBezTo>
                    <a:pt x="1034" y="943"/>
                    <a:pt x="1134" y="1010"/>
                    <a:pt x="1201" y="1010"/>
                  </a:cubicBezTo>
                  <a:lnTo>
                    <a:pt x="1268" y="1010"/>
                  </a:lnTo>
                  <a:cubicBezTo>
                    <a:pt x="1401" y="977"/>
                    <a:pt x="1435" y="843"/>
                    <a:pt x="1401" y="743"/>
                  </a:cubicBezTo>
                  <a:cubicBezTo>
                    <a:pt x="1268" y="209"/>
                    <a:pt x="367" y="9"/>
                    <a:pt x="267" y="9"/>
                  </a:cubicBezTo>
                  <a:cubicBezTo>
                    <a:pt x="243" y="3"/>
                    <a:pt x="221" y="1"/>
                    <a:pt x="2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7479675" y="773500"/>
              <a:ext cx="27550" cy="9200"/>
            </a:xfrm>
            <a:custGeom>
              <a:avLst/>
              <a:gdLst/>
              <a:ahLst/>
              <a:cxnLst/>
              <a:rect l="l" t="t" r="r" b="b"/>
              <a:pathLst>
                <a:path w="1102" h="368" extrusionOk="0">
                  <a:moveTo>
                    <a:pt x="1" y="0"/>
                  </a:moveTo>
                  <a:lnTo>
                    <a:pt x="1101" y="367"/>
                  </a:lnTo>
                  <a:cubicBezTo>
                    <a:pt x="86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7473850" y="768500"/>
              <a:ext cx="39200" cy="20025"/>
            </a:xfrm>
            <a:custGeom>
              <a:avLst/>
              <a:gdLst/>
              <a:ahLst/>
              <a:cxnLst/>
              <a:rect l="l" t="t" r="r" b="b"/>
              <a:pathLst>
                <a:path w="1568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34" y="334"/>
                    <a:pt x="100" y="434"/>
                    <a:pt x="234" y="434"/>
                  </a:cubicBezTo>
                  <a:cubicBezTo>
                    <a:pt x="272" y="430"/>
                    <a:pt x="315" y="427"/>
                    <a:pt x="359" y="427"/>
                  </a:cubicBezTo>
                  <a:cubicBezTo>
                    <a:pt x="657" y="427"/>
                    <a:pt x="1051" y="522"/>
                    <a:pt x="1168" y="667"/>
                  </a:cubicBezTo>
                  <a:cubicBezTo>
                    <a:pt x="1201" y="734"/>
                    <a:pt x="1268" y="801"/>
                    <a:pt x="1334" y="801"/>
                  </a:cubicBezTo>
                  <a:cubicBezTo>
                    <a:pt x="1368" y="801"/>
                    <a:pt x="1401" y="767"/>
                    <a:pt x="1435" y="767"/>
                  </a:cubicBezTo>
                  <a:cubicBezTo>
                    <a:pt x="1535" y="701"/>
                    <a:pt x="1568" y="567"/>
                    <a:pt x="1501" y="467"/>
                  </a:cubicBezTo>
                  <a:cubicBezTo>
                    <a:pt x="1234" y="0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6" name="Google Shape;3556;p38"/>
          <p:cNvGrpSpPr/>
          <p:nvPr/>
        </p:nvGrpSpPr>
        <p:grpSpPr>
          <a:xfrm>
            <a:off x="953375" y="4806288"/>
            <a:ext cx="266050" cy="239375"/>
            <a:chOff x="-4577275" y="4640425"/>
            <a:chExt cx="266050" cy="239375"/>
          </a:xfrm>
        </p:grpSpPr>
        <p:sp>
          <p:nvSpPr>
            <p:cNvPr id="3557" name="Google Shape;3557;p38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7" name="Google Shape;3567;p38"/>
          <p:cNvSpPr/>
          <p:nvPr/>
        </p:nvSpPr>
        <p:spPr>
          <a:xfrm>
            <a:off x="282150" y="2397725"/>
            <a:ext cx="84865" cy="81474"/>
          </a:xfrm>
          <a:custGeom>
            <a:avLst/>
            <a:gdLst/>
            <a:ahLst/>
            <a:cxnLst/>
            <a:rect l="l" t="t" r="r" b="b"/>
            <a:pathLst>
              <a:path w="4404" h="4228" extrusionOk="0">
                <a:moveTo>
                  <a:pt x="3169" y="520"/>
                </a:moveTo>
                <a:cubicBezTo>
                  <a:pt x="3102" y="853"/>
                  <a:pt x="2969" y="1420"/>
                  <a:pt x="2802" y="1921"/>
                </a:cubicBezTo>
                <a:cubicBezTo>
                  <a:pt x="2769" y="1987"/>
                  <a:pt x="2802" y="2054"/>
                  <a:pt x="2869" y="2121"/>
                </a:cubicBezTo>
                <a:cubicBezTo>
                  <a:pt x="3236" y="2454"/>
                  <a:pt x="3636" y="2855"/>
                  <a:pt x="3836" y="3055"/>
                </a:cubicBezTo>
                <a:cubicBezTo>
                  <a:pt x="3503" y="3055"/>
                  <a:pt x="2835" y="2988"/>
                  <a:pt x="2268" y="2888"/>
                </a:cubicBezTo>
                <a:cubicBezTo>
                  <a:pt x="2202" y="2888"/>
                  <a:pt x="2168" y="2888"/>
                  <a:pt x="2102" y="2921"/>
                </a:cubicBezTo>
                <a:cubicBezTo>
                  <a:pt x="1735" y="3222"/>
                  <a:pt x="1301" y="3522"/>
                  <a:pt x="1034" y="3689"/>
                </a:cubicBezTo>
                <a:cubicBezTo>
                  <a:pt x="1101" y="3455"/>
                  <a:pt x="1201" y="3155"/>
                  <a:pt x="1234" y="2988"/>
                </a:cubicBezTo>
                <a:cubicBezTo>
                  <a:pt x="1401" y="2488"/>
                  <a:pt x="1434" y="2354"/>
                  <a:pt x="1434" y="2288"/>
                </a:cubicBezTo>
                <a:cubicBezTo>
                  <a:pt x="1401" y="2187"/>
                  <a:pt x="1368" y="2087"/>
                  <a:pt x="1034" y="1687"/>
                </a:cubicBezTo>
                <a:cubicBezTo>
                  <a:pt x="901" y="1554"/>
                  <a:pt x="701" y="1320"/>
                  <a:pt x="601" y="1120"/>
                </a:cubicBezTo>
                <a:lnTo>
                  <a:pt x="601" y="1120"/>
                </a:lnTo>
                <a:cubicBezTo>
                  <a:pt x="901" y="1153"/>
                  <a:pt x="1368" y="1253"/>
                  <a:pt x="1801" y="1354"/>
                </a:cubicBezTo>
                <a:cubicBezTo>
                  <a:pt x="1868" y="1354"/>
                  <a:pt x="1935" y="1354"/>
                  <a:pt x="1968" y="1320"/>
                </a:cubicBezTo>
                <a:cubicBezTo>
                  <a:pt x="2402" y="1020"/>
                  <a:pt x="2902" y="686"/>
                  <a:pt x="3169" y="520"/>
                </a:cubicBezTo>
                <a:close/>
                <a:moveTo>
                  <a:pt x="3394" y="0"/>
                </a:moveTo>
                <a:cubicBezTo>
                  <a:pt x="3238" y="0"/>
                  <a:pt x="2904" y="125"/>
                  <a:pt x="1801" y="920"/>
                </a:cubicBezTo>
                <a:cubicBezTo>
                  <a:pt x="1437" y="836"/>
                  <a:pt x="742" y="704"/>
                  <a:pt x="391" y="704"/>
                </a:cubicBezTo>
                <a:cubicBezTo>
                  <a:pt x="325" y="704"/>
                  <a:pt x="271" y="709"/>
                  <a:pt x="234" y="720"/>
                </a:cubicBezTo>
                <a:cubicBezTo>
                  <a:pt x="167" y="720"/>
                  <a:pt x="100" y="786"/>
                  <a:pt x="67" y="853"/>
                </a:cubicBezTo>
                <a:cubicBezTo>
                  <a:pt x="0" y="1053"/>
                  <a:pt x="134" y="1253"/>
                  <a:pt x="701" y="1954"/>
                </a:cubicBezTo>
                <a:cubicBezTo>
                  <a:pt x="801" y="2087"/>
                  <a:pt x="934" y="2254"/>
                  <a:pt x="1001" y="2321"/>
                </a:cubicBezTo>
                <a:cubicBezTo>
                  <a:pt x="967" y="2421"/>
                  <a:pt x="901" y="2654"/>
                  <a:pt x="867" y="2855"/>
                </a:cubicBezTo>
                <a:cubicBezTo>
                  <a:pt x="667" y="3455"/>
                  <a:pt x="567" y="3822"/>
                  <a:pt x="567" y="3989"/>
                </a:cubicBezTo>
                <a:cubicBezTo>
                  <a:pt x="601" y="4055"/>
                  <a:pt x="634" y="4156"/>
                  <a:pt x="701" y="4189"/>
                </a:cubicBezTo>
                <a:cubicBezTo>
                  <a:pt x="728" y="4207"/>
                  <a:pt x="759" y="4227"/>
                  <a:pt x="817" y="4227"/>
                </a:cubicBezTo>
                <a:cubicBezTo>
                  <a:pt x="975" y="4227"/>
                  <a:pt x="1327" y="4077"/>
                  <a:pt x="2302" y="3322"/>
                </a:cubicBezTo>
                <a:cubicBezTo>
                  <a:pt x="3103" y="3443"/>
                  <a:pt x="3575" y="3481"/>
                  <a:pt x="3858" y="3481"/>
                </a:cubicBezTo>
                <a:cubicBezTo>
                  <a:pt x="4200" y="3481"/>
                  <a:pt x="4267" y="3425"/>
                  <a:pt x="4303" y="3388"/>
                </a:cubicBezTo>
                <a:cubicBezTo>
                  <a:pt x="4370" y="3322"/>
                  <a:pt x="4403" y="3255"/>
                  <a:pt x="4403" y="3188"/>
                </a:cubicBezTo>
                <a:cubicBezTo>
                  <a:pt x="4370" y="3121"/>
                  <a:pt x="4370" y="2888"/>
                  <a:pt x="3236" y="1887"/>
                </a:cubicBezTo>
                <a:cubicBezTo>
                  <a:pt x="3769" y="186"/>
                  <a:pt x="3636" y="119"/>
                  <a:pt x="3503" y="19"/>
                </a:cubicBezTo>
                <a:cubicBezTo>
                  <a:pt x="3472" y="12"/>
                  <a:pt x="3441" y="0"/>
                  <a:pt x="3394" y="0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8"/>
          <p:cNvSpPr/>
          <p:nvPr/>
        </p:nvSpPr>
        <p:spPr>
          <a:xfrm>
            <a:off x="482608" y="4118754"/>
            <a:ext cx="65595" cy="59833"/>
          </a:xfrm>
          <a:custGeom>
            <a:avLst/>
            <a:gdLst/>
            <a:ahLst/>
            <a:cxnLst/>
            <a:rect l="l" t="t" r="r" b="b"/>
            <a:pathLst>
              <a:path w="3404" h="3105" extrusionOk="0">
                <a:moveTo>
                  <a:pt x="1771" y="413"/>
                </a:moveTo>
                <a:cubicBezTo>
                  <a:pt x="1976" y="413"/>
                  <a:pt x="2183" y="468"/>
                  <a:pt x="2369" y="585"/>
                </a:cubicBezTo>
                <a:cubicBezTo>
                  <a:pt x="2636" y="752"/>
                  <a:pt x="2803" y="985"/>
                  <a:pt x="2870" y="1285"/>
                </a:cubicBezTo>
                <a:cubicBezTo>
                  <a:pt x="2970" y="1586"/>
                  <a:pt x="2903" y="1886"/>
                  <a:pt x="2770" y="2153"/>
                </a:cubicBezTo>
                <a:cubicBezTo>
                  <a:pt x="2549" y="2484"/>
                  <a:pt x="2166" y="2684"/>
                  <a:pt x="1778" y="2684"/>
                </a:cubicBezTo>
                <a:cubicBezTo>
                  <a:pt x="1581" y="2684"/>
                  <a:pt x="1382" y="2632"/>
                  <a:pt x="1202" y="2520"/>
                </a:cubicBezTo>
                <a:cubicBezTo>
                  <a:pt x="668" y="2186"/>
                  <a:pt x="501" y="1486"/>
                  <a:pt x="801" y="952"/>
                </a:cubicBezTo>
                <a:cubicBezTo>
                  <a:pt x="1018" y="605"/>
                  <a:pt x="1391" y="413"/>
                  <a:pt x="1771" y="413"/>
                </a:cubicBezTo>
                <a:close/>
                <a:moveTo>
                  <a:pt x="1780" y="1"/>
                </a:moveTo>
                <a:cubicBezTo>
                  <a:pt x="1259" y="1"/>
                  <a:pt x="754" y="267"/>
                  <a:pt x="468" y="752"/>
                </a:cubicBezTo>
                <a:cubicBezTo>
                  <a:pt x="1" y="1486"/>
                  <a:pt x="234" y="2420"/>
                  <a:pt x="1002" y="2887"/>
                </a:cubicBezTo>
                <a:cubicBezTo>
                  <a:pt x="1239" y="3034"/>
                  <a:pt x="1508" y="3104"/>
                  <a:pt x="1776" y="3104"/>
                </a:cubicBezTo>
                <a:cubicBezTo>
                  <a:pt x="2297" y="3104"/>
                  <a:pt x="2817" y="2838"/>
                  <a:pt x="3103" y="2353"/>
                </a:cubicBezTo>
                <a:cubicBezTo>
                  <a:pt x="3337" y="1986"/>
                  <a:pt x="3403" y="1586"/>
                  <a:pt x="3303" y="1185"/>
                </a:cubicBezTo>
                <a:cubicBezTo>
                  <a:pt x="3203" y="785"/>
                  <a:pt x="2936" y="452"/>
                  <a:pt x="2603" y="218"/>
                </a:cubicBezTo>
                <a:lnTo>
                  <a:pt x="2569" y="218"/>
                </a:lnTo>
                <a:cubicBezTo>
                  <a:pt x="2320" y="71"/>
                  <a:pt x="2048" y="1"/>
                  <a:pt x="1780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8"/>
          <p:cNvSpPr/>
          <p:nvPr/>
        </p:nvSpPr>
        <p:spPr>
          <a:xfrm>
            <a:off x="8811500" y="1612763"/>
            <a:ext cx="85100" cy="77625"/>
          </a:xfrm>
          <a:custGeom>
            <a:avLst/>
            <a:gdLst/>
            <a:ahLst/>
            <a:cxnLst/>
            <a:rect l="l" t="t" r="r" b="b"/>
            <a:pathLst>
              <a:path w="3404" h="3105" extrusionOk="0">
                <a:moveTo>
                  <a:pt x="1771" y="413"/>
                </a:moveTo>
                <a:cubicBezTo>
                  <a:pt x="1976" y="413"/>
                  <a:pt x="2183" y="468"/>
                  <a:pt x="2369" y="585"/>
                </a:cubicBezTo>
                <a:cubicBezTo>
                  <a:pt x="2636" y="752"/>
                  <a:pt x="2803" y="985"/>
                  <a:pt x="2870" y="1285"/>
                </a:cubicBezTo>
                <a:cubicBezTo>
                  <a:pt x="2970" y="1586"/>
                  <a:pt x="2903" y="1886"/>
                  <a:pt x="2770" y="2153"/>
                </a:cubicBezTo>
                <a:cubicBezTo>
                  <a:pt x="2549" y="2484"/>
                  <a:pt x="2166" y="2684"/>
                  <a:pt x="1778" y="2684"/>
                </a:cubicBezTo>
                <a:cubicBezTo>
                  <a:pt x="1581" y="2684"/>
                  <a:pt x="1382" y="2632"/>
                  <a:pt x="1202" y="2520"/>
                </a:cubicBezTo>
                <a:cubicBezTo>
                  <a:pt x="668" y="2186"/>
                  <a:pt x="501" y="1486"/>
                  <a:pt x="801" y="952"/>
                </a:cubicBezTo>
                <a:cubicBezTo>
                  <a:pt x="1018" y="605"/>
                  <a:pt x="1391" y="413"/>
                  <a:pt x="1771" y="413"/>
                </a:cubicBezTo>
                <a:close/>
                <a:moveTo>
                  <a:pt x="1780" y="1"/>
                </a:moveTo>
                <a:cubicBezTo>
                  <a:pt x="1259" y="1"/>
                  <a:pt x="754" y="267"/>
                  <a:pt x="468" y="752"/>
                </a:cubicBezTo>
                <a:cubicBezTo>
                  <a:pt x="1" y="1486"/>
                  <a:pt x="234" y="2420"/>
                  <a:pt x="1002" y="2887"/>
                </a:cubicBezTo>
                <a:cubicBezTo>
                  <a:pt x="1239" y="3034"/>
                  <a:pt x="1508" y="3104"/>
                  <a:pt x="1776" y="3104"/>
                </a:cubicBezTo>
                <a:cubicBezTo>
                  <a:pt x="2297" y="3104"/>
                  <a:pt x="2817" y="2838"/>
                  <a:pt x="3103" y="2353"/>
                </a:cubicBezTo>
                <a:cubicBezTo>
                  <a:pt x="3337" y="1986"/>
                  <a:pt x="3403" y="1586"/>
                  <a:pt x="3303" y="1185"/>
                </a:cubicBezTo>
                <a:cubicBezTo>
                  <a:pt x="3203" y="785"/>
                  <a:pt x="2936" y="452"/>
                  <a:pt x="2603" y="218"/>
                </a:cubicBezTo>
                <a:lnTo>
                  <a:pt x="2569" y="218"/>
                </a:lnTo>
                <a:cubicBezTo>
                  <a:pt x="2320" y="71"/>
                  <a:pt x="2048" y="1"/>
                  <a:pt x="1780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8"/>
          <p:cNvSpPr txBox="1">
            <a:spLocks noGrp="1"/>
          </p:cNvSpPr>
          <p:nvPr>
            <p:ph type="title" idx="4"/>
          </p:nvPr>
        </p:nvSpPr>
        <p:spPr>
          <a:xfrm>
            <a:off x="3721161" y="763106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71" name="Google Shape;3571;p38"/>
          <p:cNvSpPr txBox="1">
            <a:spLocks noGrp="1"/>
          </p:cNvSpPr>
          <p:nvPr>
            <p:ph type="title" idx="7"/>
          </p:nvPr>
        </p:nvSpPr>
        <p:spPr>
          <a:xfrm>
            <a:off x="7062896" y="843963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74" name="Google Shape;3574;p38"/>
          <p:cNvSpPr txBox="1">
            <a:spLocks noGrp="1"/>
          </p:cNvSpPr>
          <p:nvPr>
            <p:ph type="title" idx="19"/>
          </p:nvPr>
        </p:nvSpPr>
        <p:spPr>
          <a:xfrm>
            <a:off x="6573874" y="3122445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3575" name="Google Shape;3575;p38"/>
          <p:cNvSpPr txBox="1">
            <a:spLocks noGrp="1"/>
          </p:cNvSpPr>
          <p:nvPr>
            <p:ph type="title" idx="2"/>
          </p:nvPr>
        </p:nvSpPr>
        <p:spPr>
          <a:xfrm>
            <a:off x="913502" y="804782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1" grpId="0" animBg="1"/>
      <p:bldP spid="3512" grpId="0" animBg="1"/>
      <p:bldP spid="3515" grpId="0" animBg="1"/>
      <p:bldP spid="3516" grpId="0" animBg="1"/>
      <p:bldP spid="3517" grpId="0" build="p"/>
      <p:bldP spid="3518" grpId="0"/>
      <p:bldP spid="3519" grpId="0"/>
      <p:bldP spid="3520" grpId="0" build="p"/>
      <p:bldP spid="3521" grpId="0"/>
      <p:bldP spid="3522" grpId="0" build="p"/>
      <p:bldP spid="3527" grpId="0"/>
      <p:bldP spid="3528" grpId="0" build="p"/>
      <p:bldP spid="3570" grpId="0"/>
      <p:bldP spid="3571" grpId="0"/>
      <p:bldP spid="3574" grpId="0"/>
      <p:bldP spid="35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7" name="Google Shape;4007;p42"/>
          <p:cNvSpPr txBox="1">
            <a:spLocks noGrp="1"/>
          </p:cNvSpPr>
          <p:nvPr>
            <p:ph type="title"/>
          </p:nvPr>
        </p:nvSpPr>
        <p:spPr>
          <a:xfrm>
            <a:off x="641499" y="0"/>
            <a:ext cx="7704000" cy="449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r>
              <a:rPr lang="en" dirty="0" smtClean="0">
                <a:solidFill>
                  <a:schemeClr val="accent4"/>
                </a:solidFill>
              </a:rPr>
              <a:t>E ora descriviamo!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4051" name="Google Shape;4051;p42"/>
          <p:cNvGrpSpPr/>
          <p:nvPr/>
        </p:nvGrpSpPr>
        <p:grpSpPr>
          <a:xfrm>
            <a:off x="361400" y="449150"/>
            <a:ext cx="717200" cy="356100"/>
            <a:chOff x="8025425" y="984400"/>
            <a:chExt cx="717200" cy="356100"/>
          </a:xfrm>
        </p:grpSpPr>
        <p:sp>
          <p:nvSpPr>
            <p:cNvPr id="4052" name="Google Shape;4052;p42"/>
            <p:cNvSpPr/>
            <p:nvPr/>
          </p:nvSpPr>
          <p:spPr>
            <a:xfrm>
              <a:off x="8025425" y="98440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2"/>
            <p:cNvSpPr/>
            <p:nvPr/>
          </p:nvSpPr>
          <p:spPr>
            <a:xfrm>
              <a:off x="8078600" y="112212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2"/>
            <p:cNvSpPr/>
            <p:nvPr/>
          </p:nvSpPr>
          <p:spPr>
            <a:xfrm>
              <a:off x="8179350" y="106245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2"/>
            <p:cNvSpPr/>
            <p:nvPr/>
          </p:nvSpPr>
          <p:spPr>
            <a:xfrm>
              <a:off x="8100475" y="108425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2"/>
            <p:cNvSpPr/>
            <p:nvPr/>
          </p:nvSpPr>
          <p:spPr>
            <a:xfrm>
              <a:off x="8160525" y="104255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2"/>
            <p:cNvSpPr/>
            <p:nvPr/>
          </p:nvSpPr>
          <p:spPr>
            <a:xfrm>
              <a:off x="8273925" y="115667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31" y="444556"/>
            <a:ext cx="6043612" cy="4534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7" name="Google Shape;4007;p42"/>
          <p:cNvSpPr txBox="1">
            <a:spLocks noGrp="1"/>
          </p:cNvSpPr>
          <p:nvPr>
            <p:ph type="title"/>
          </p:nvPr>
        </p:nvSpPr>
        <p:spPr>
          <a:xfrm>
            <a:off x="641499" y="0"/>
            <a:ext cx="7704000" cy="449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r>
              <a:rPr lang="en" dirty="0" smtClean="0">
                <a:solidFill>
                  <a:schemeClr val="accent4"/>
                </a:solidFill>
              </a:rPr>
              <a:t>E ora descriviamo!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4051" name="Google Shape;4051;p42"/>
          <p:cNvGrpSpPr/>
          <p:nvPr/>
        </p:nvGrpSpPr>
        <p:grpSpPr>
          <a:xfrm>
            <a:off x="361400" y="449150"/>
            <a:ext cx="717200" cy="356100"/>
            <a:chOff x="8025425" y="984400"/>
            <a:chExt cx="717200" cy="356100"/>
          </a:xfrm>
        </p:grpSpPr>
        <p:sp>
          <p:nvSpPr>
            <p:cNvPr id="4052" name="Google Shape;4052;p42"/>
            <p:cNvSpPr/>
            <p:nvPr/>
          </p:nvSpPr>
          <p:spPr>
            <a:xfrm>
              <a:off x="8025425" y="98440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2"/>
            <p:cNvSpPr/>
            <p:nvPr/>
          </p:nvSpPr>
          <p:spPr>
            <a:xfrm>
              <a:off x="8078600" y="112212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2"/>
            <p:cNvSpPr/>
            <p:nvPr/>
          </p:nvSpPr>
          <p:spPr>
            <a:xfrm>
              <a:off x="8179350" y="106245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2"/>
            <p:cNvSpPr/>
            <p:nvPr/>
          </p:nvSpPr>
          <p:spPr>
            <a:xfrm>
              <a:off x="8100475" y="108425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2"/>
            <p:cNvSpPr/>
            <p:nvPr/>
          </p:nvSpPr>
          <p:spPr>
            <a:xfrm>
              <a:off x="8160525" y="104255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2"/>
            <p:cNvSpPr/>
            <p:nvPr/>
          </p:nvSpPr>
          <p:spPr>
            <a:xfrm>
              <a:off x="8273925" y="115667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Bambole di peluche | RajGiocattoli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36" y="572999"/>
            <a:ext cx="4322619" cy="43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7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" name="Google Shape;4218;p46"/>
          <p:cNvSpPr/>
          <p:nvPr/>
        </p:nvSpPr>
        <p:spPr>
          <a:xfrm>
            <a:off x="5396967" y="1915150"/>
            <a:ext cx="2725500" cy="117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46"/>
          <p:cNvSpPr txBox="1">
            <a:spLocks noGrp="1"/>
          </p:cNvSpPr>
          <p:nvPr>
            <p:ph type="title"/>
          </p:nvPr>
        </p:nvSpPr>
        <p:spPr>
          <a:xfrm>
            <a:off x="5462115" y="2179000"/>
            <a:ext cx="2725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PERFETT0!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CONTINUATE COSI’!</a:t>
            </a:r>
            <a:endParaRPr dirty="0"/>
          </a:p>
        </p:txBody>
      </p:sp>
      <p:grpSp>
        <p:nvGrpSpPr>
          <p:cNvPr id="4221" name="Google Shape;4221;p46"/>
          <p:cNvGrpSpPr/>
          <p:nvPr/>
        </p:nvGrpSpPr>
        <p:grpSpPr>
          <a:xfrm>
            <a:off x="720000" y="2102925"/>
            <a:ext cx="2485975" cy="2308350"/>
            <a:chOff x="8777275" y="3171875"/>
            <a:chExt cx="2485975" cy="2308350"/>
          </a:xfrm>
        </p:grpSpPr>
        <p:sp>
          <p:nvSpPr>
            <p:cNvPr id="4222" name="Google Shape;4222;p46"/>
            <p:cNvSpPr/>
            <p:nvPr/>
          </p:nvSpPr>
          <p:spPr>
            <a:xfrm>
              <a:off x="8981575" y="3402050"/>
              <a:ext cx="512075" cy="382800"/>
            </a:xfrm>
            <a:custGeom>
              <a:avLst/>
              <a:gdLst/>
              <a:ahLst/>
              <a:cxnLst/>
              <a:rect l="l" t="t" r="r" b="b"/>
              <a:pathLst>
                <a:path w="20483" h="15312" extrusionOk="0">
                  <a:moveTo>
                    <a:pt x="8707" y="0"/>
                  </a:moveTo>
                  <a:cubicBezTo>
                    <a:pt x="7907" y="0"/>
                    <a:pt x="7139" y="167"/>
                    <a:pt x="6405" y="534"/>
                  </a:cubicBezTo>
                  <a:cubicBezTo>
                    <a:pt x="5171" y="1168"/>
                    <a:pt x="4204" y="2102"/>
                    <a:pt x="3603" y="3236"/>
                  </a:cubicBezTo>
                  <a:cubicBezTo>
                    <a:pt x="3070" y="3469"/>
                    <a:pt x="2536" y="3770"/>
                    <a:pt x="2069" y="4203"/>
                  </a:cubicBezTo>
                  <a:cubicBezTo>
                    <a:pt x="468" y="5571"/>
                    <a:pt x="1" y="7706"/>
                    <a:pt x="801" y="9841"/>
                  </a:cubicBezTo>
                  <a:cubicBezTo>
                    <a:pt x="1802" y="12543"/>
                    <a:pt x="4537" y="14677"/>
                    <a:pt x="7006" y="14677"/>
                  </a:cubicBezTo>
                  <a:cubicBezTo>
                    <a:pt x="7473" y="14677"/>
                    <a:pt x="7940" y="14611"/>
                    <a:pt x="8374" y="14477"/>
                  </a:cubicBezTo>
                  <a:cubicBezTo>
                    <a:pt x="9308" y="14911"/>
                    <a:pt x="10475" y="15178"/>
                    <a:pt x="11776" y="15311"/>
                  </a:cubicBezTo>
                  <a:lnTo>
                    <a:pt x="12276" y="15311"/>
                  </a:lnTo>
                  <a:cubicBezTo>
                    <a:pt x="13777" y="15311"/>
                    <a:pt x="15045" y="14744"/>
                    <a:pt x="15912" y="13710"/>
                  </a:cubicBezTo>
                  <a:cubicBezTo>
                    <a:pt x="16479" y="13543"/>
                    <a:pt x="17013" y="13310"/>
                    <a:pt x="17580" y="12976"/>
                  </a:cubicBezTo>
                  <a:cubicBezTo>
                    <a:pt x="19615" y="11775"/>
                    <a:pt x="20482" y="9474"/>
                    <a:pt x="19848" y="7105"/>
                  </a:cubicBezTo>
                  <a:cubicBezTo>
                    <a:pt x="19415" y="5571"/>
                    <a:pt x="18414" y="4303"/>
                    <a:pt x="17180" y="3603"/>
                  </a:cubicBezTo>
                  <a:cubicBezTo>
                    <a:pt x="17013" y="3069"/>
                    <a:pt x="16780" y="2535"/>
                    <a:pt x="16446" y="2102"/>
                  </a:cubicBezTo>
                  <a:cubicBezTo>
                    <a:pt x="15612" y="1101"/>
                    <a:pt x="14378" y="534"/>
                    <a:pt x="12943" y="534"/>
                  </a:cubicBezTo>
                  <a:cubicBezTo>
                    <a:pt x="12510" y="534"/>
                    <a:pt x="12009" y="601"/>
                    <a:pt x="11476" y="701"/>
                  </a:cubicBezTo>
                  <a:cubicBezTo>
                    <a:pt x="11409" y="701"/>
                    <a:pt x="11376" y="734"/>
                    <a:pt x="11309" y="734"/>
                  </a:cubicBezTo>
                  <a:cubicBezTo>
                    <a:pt x="10542" y="234"/>
                    <a:pt x="9641" y="0"/>
                    <a:pt x="8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6"/>
            <p:cNvSpPr/>
            <p:nvPr/>
          </p:nvSpPr>
          <p:spPr>
            <a:xfrm>
              <a:off x="8777275" y="3171875"/>
              <a:ext cx="2485975" cy="2308350"/>
            </a:xfrm>
            <a:custGeom>
              <a:avLst/>
              <a:gdLst/>
              <a:ahLst/>
              <a:cxnLst/>
              <a:rect l="l" t="t" r="r" b="b"/>
              <a:pathLst>
                <a:path w="99439" h="92334" extrusionOk="0">
                  <a:moveTo>
                    <a:pt x="30556" y="65214"/>
                  </a:moveTo>
                  <a:cubicBezTo>
                    <a:pt x="31323" y="65581"/>
                    <a:pt x="32090" y="65781"/>
                    <a:pt x="32824" y="65814"/>
                  </a:cubicBezTo>
                  <a:cubicBezTo>
                    <a:pt x="32524" y="66515"/>
                    <a:pt x="32257" y="67215"/>
                    <a:pt x="32057" y="67949"/>
                  </a:cubicBezTo>
                  <a:cubicBezTo>
                    <a:pt x="30956" y="67482"/>
                    <a:pt x="30622" y="67015"/>
                    <a:pt x="30489" y="66815"/>
                  </a:cubicBezTo>
                  <a:cubicBezTo>
                    <a:pt x="30289" y="66448"/>
                    <a:pt x="30322" y="65915"/>
                    <a:pt x="30556" y="65214"/>
                  </a:cubicBezTo>
                  <a:close/>
                  <a:moveTo>
                    <a:pt x="78290" y="73687"/>
                  </a:moveTo>
                  <a:cubicBezTo>
                    <a:pt x="78490" y="74087"/>
                    <a:pt x="78690" y="74421"/>
                    <a:pt x="78923" y="74721"/>
                  </a:cubicBezTo>
                  <a:cubicBezTo>
                    <a:pt x="78490" y="74921"/>
                    <a:pt x="78090" y="75255"/>
                    <a:pt x="77723" y="75688"/>
                  </a:cubicBezTo>
                  <a:cubicBezTo>
                    <a:pt x="77923" y="75054"/>
                    <a:pt x="78123" y="74387"/>
                    <a:pt x="78290" y="73687"/>
                  </a:cubicBezTo>
                  <a:close/>
                  <a:moveTo>
                    <a:pt x="75654" y="80692"/>
                  </a:moveTo>
                  <a:lnTo>
                    <a:pt x="75654" y="80692"/>
                  </a:lnTo>
                  <a:cubicBezTo>
                    <a:pt x="75621" y="80825"/>
                    <a:pt x="75588" y="80959"/>
                    <a:pt x="75588" y="81092"/>
                  </a:cubicBezTo>
                  <a:cubicBezTo>
                    <a:pt x="75554" y="81092"/>
                    <a:pt x="75488" y="81092"/>
                    <a:pt x="75454" y="81059"/>
                  </a:cubicBezTo>
                  <a:cubicBezTo>
                    <a:pt x="75521" y="80959"/>
                    <a:pt x="75588" y="80825"/>
                    <a:pt x="75654" y="80692"/>
                  </a:cubicBezTo>
                  <a:close/>
                  <a:moveTo>
                    <a:pt x="60877" y="1"/>
                  </a:moveTo>
                  <a:cubicBezTo>
                    <a:pt x="60077" y="1"/>
                    <a:pt x="59309" y="167"/>
                    <a:pt x="58576" y="534"/>
                  </a:cubicBezTo>
                  <a:cubicBezTo>
                    <a:pt x="57341" y="1168"/>
                    <a:pt x="56374" y="2136"/>
                    <a:pt x="55774" y="3236"/>
                  </a:cubicBezTo>
                  <a:cubicBezTo>
                    <a:pt x="55240" y="3470"/>
                    <a:pt x="54706" y="3770"/>
                    <a:pt x="54239" y="4204"/>
                  </a:cubicBezTo>
                  <a:cubicBezTo>
                    <a:pt x="52638" y="5571"/>
                    <a:pt x="52171" y="7706"/>
                    <a:pt x="52972" y="9841"/>
                  </a:cubicBezTo>
                  <a:cubicBezTo>
                    <a:pt x="53272" y="10708"/>
                    <a:pt x="53739" y="11476"/>
                    <a:pt x="54339" y="12176"/>
                  </a:cubicBezTo>
                  <a:cubicBezTo>
                    <a:pt x="53172" y="11642"/>
                    <a:pt x="52038" y="11375"/>
                    <a:pt x="51003" y="11375"/>
                  </a:cubicBezTo>
                  <a:cubicBezTo>
                    <a:pt x="49202" y="11375"/>
                    <a:pt x="47701" y="12143"/>
                    <a:pt x="46700" y="13510"/>
                  </a:cubicBezTo>
                  <a:cubicBezTo>
                    <a:pt x="45733" y="14878"/>
                    <a:pt x="45399" y="16646"/>
                    <a:pt x="45666" y="18681"/>
                  </a:cubicBezTo>
                  <a:cubicBezTo>
                    <a:pt x="45566" y="18714"/>
                    <a:pt x="45500" y="18747"/>
                    <a:pt x="45466" y="18781"/>
                  </a:cubicBezTo>
                  <a:cubicBezTo>
                    <a:pt x="45366" y="18814"/>
                    <a:pt x="45266" y="18881"/>
                    <a:pt x="45199" y="18948"/>
                  </a:cubicBezTo>
                  <a:cubicBezTo>
                    <a:pt x="44065" y="19448"/>
                    <a:pt x="42864" y="20115"/>
                    <a:pt x="41663" y="20882"/>
                  </a:cubicBezTo>
                  <a:cubicBezTo>
                    <a:pt x="40729" y="18747"/>
                    <a:pt x="39228" y="17046"/>
                    <a:pt x="36827" y="17046"/>
                  </a:cubicBezTo>
                  <a:cubicBezTo>
                    <a:pt x="35592" y="17046"/>
                    <a:pt x="34392" y="17547"/>
                    <a:pt x="33191" y="18547"/>
                  </a:cubicBezTo>
                  <a:cubicBezTo>
                    <a:pt x="29822" y="21316"/>
                    <a:pt x="29488" y="23884"/>
                    <a:pt x="29822" y="25519"/>
                  </a:cubicBezTo>
                  <a:cubicBezTo>
                    <a:pt x="30122" y="26887"/>
                    <a:pt x="31056" y="28655"/>
                    <a:pt x="33791" y="29989"/>
                  </a:cubicBezTo>
                  <a:cubicBezTo>
                    <a:pt x="33558" y="31156"/>
                    <a:pt x="33424" y="32357"/>
                    <a:pt x="33424" y="33558"/>
                  </a:cubicBezTo>
                  <a:cubicBezTo>
                    <a:pt x="30155" y="30289"/>
                    <a:pt x="25352" y="28621"/>
                    <a:pt x="20949" y="27821"/>
                  </a:cubicBezTo>
                  <a:cubicBezTo>
                    <a:pt x="19748" y="27587"/>
                    <a:pt x="18547" y="27487"/>
                    <a:pt x="17413" y="27487"/>
                  </a:cubicBezTo>
                  <a:cubicBezTo>
                    <a:pt x="11142" y="27487"/>
                    <a:pt x="6105" y="30856"/>
                    <a:pt x="3269" y="36960"/>
                  </a:cubicBezTo>
                  <a:cubicBezTo>
                    <a:pt x="0" y="44032"/>
                    <a:pt x="467" y="53205"/>
                    <a:pt x="4404" y="57842"/>
                  </a:cubicBezTo>
                  <a:cubicBezTo>
                    <a:pt x="6672" y="60511"/>
                    <a:pt x="9040" y="61278"/>
                    <a:pt x="10841" y="61411"/>
                  </a:cubicBezTo>
                  <a:cubicBezTo>
                    <a:pt x="10741" y="61645"/>
                    <a:pt x="10675" y="61878"/>
                    <a:pt x="10608" y="62145"/>
                  </a:cubicBezTo>
                  <a:cubicBezTo>
                    <a:pt x="10108" y="62545"/>
                    <a:pt x="9707" y="63079"/>
                    <a:pt x="9407" y="63680"/>
                  </a:cubicBezTo>
                  <a:cubicBezTo>
                    <a:pt x="8907" y="63880"/>
                    <a:pt x="8373" y="64180"/>
                    <a:pt x="7839" y="64580"/>
                  </a:cubicBezTo>
                  <a:cubicBezTo>
                    <a:pt x="5838" y="65948"/>
                    <a:pt x="5071" y="68149"/>
                    <a:pt x="5738" y="70251"/>
                  </a:cubicBezTo>
                  <a:cubicBezTo>
                    <a:pt x="5237" y="71585"/>
                    <a:pt x="5338" y="72953"/>
                    <a:pt x="6038" y="74120"/>
                  </a:cubicBezTo>
                  <a:cubicBezTo>
                    <a:pt x="6672" y="75154"/>
                    <a:pt x="7673" y="75855"/>
                    <a:pt x="8740" y="76289"/>
                  </a:cubicBezTo>
                  <a:cubicBezTo>
                    <a:pt x="8907" y="77423"/>
                    <a:pt x="9307" y="78857"/>
                    <a:pt x="9974" y="80125"/>
                  </a:cubicBezTo>
                  <a:cubicBezTo>
                    <a:pt x="8807" y="80291"/>
                    <a:pt x="7806" y="81125"/>
                    <a:pt x="7005" y="82660"/>
                  </a:cubicBezTo>
                  <a:cubicBezTo>
                    <a:pt x="6972" y="82693"/>
                    <a:pt x="4570" y="87663"/>
                    <a:pt x="6238" y="90032"/>
                  </a:cubicBezTo>
                  <a:cubicBezTo>
                    <a:pt x="7105" y="91266"/>
                    <a:pt x="7906" y="91666"/>
                    <a:pt x="17646" y="91666"/>
                  </a:cubicBezTo>
                  <a:cubicBezTo>
                    <a:pt x="22216" y="91666"/>
                    <a:pt x="26786" y="91566"/>
                    <a:pt x="26820" y="91566"/>
                  </a:cubicBezTo>
                  <a:cubicBezTo>
                    <a:pt x="27553" y="91533"/>
                    <a:pt x="28254" y="91199"/>
                    <a:pt x="28721" y="90599"/>
                  </a:cubicBezTo>
                  <a:cubicBezTo>
                    <a:pt x="29188" y="90032"/>
                    <a:pt x="29355" y="89265"/>
                    <a:pt x="29188" y="88531"/>
                  </a:cubicBezTo>
                  <a:cubicBezTo>
                    <a:pt x="29188" y="88531"/>
                    <a:pt x="29188" y="88497"/>
                    <a:pt x="29188" y="88464"/>
                  </a:cubicBezTo>
                  <a:cubicBezTo>
                    <a:pt x="30856" y="88364"/>
                    <a:pt x="32490" y="88064"/>
                    <a:pt x="34058" y="87597"/>
                  </a:cubicBezTo>
                  <a:lnTo>
                    <a:pt x="34058" y="87597"/>
                  </a:lnTo>
                  <a:cubicBezTo>
                    <a:pt x="34025" y="87663"/>
                    <a:pt x="34025" y="87730"/>
                    <a:pt x="33991" y="87797"/>
                  </a:cubicBezTo>
                  <a:cubicBezTo>
                    <a:pt x="33658" y="88998"/>
                    <a:pt x="34091" y="90199"/>
                    <a:pt x="35092" y="91066"/>
                  </a:cubicBezTo>
                  <a:cubicBezTo>
                    <a:pt x="36093" y="91933"/>
                    <a:pt x="37694" y="92333"/>
                    <a:pt x="39962" y="92333"/>
                  </a:cubicBezTo>
                  <a:cubicBezTo>
                    <a:pt x="44465" y="92333"/>
                    <a:pt x="50837" y="90666"/>
                    <a:pt x="55573" y="86930"/>
                  </a:cubicBezTo>
                  <a:cubicBezTo>
                    <a:pt x="56407" y="87130"/>
                    <a:pt x="57275" y="87263"/>
                    <a:pt x="58142" y="87263"/>
                  </a:cubicBezTo>
                  <a:cubicBezTo>
                    <a:pt x="58642" y="87263"/>
                    <a:pt x="59143" y="87230"/>
                    <a:pt x="59643" y="87130"/>
                  </a:cubicBezTo>
                  <a:cubicBezTo>
                    <a:pt x="62879" y="88664"/>
                    <a:pt x="66781" y="89465"/>
                    <a:pt x="70718" y="89465"/>
                  </a:cubicBezTo>
                  <a:cubicBezTo>
                    <a:pt x="72419" y="89465"/>
                    <a:pt x="78090" y="89265"/>
                    <a:pt x="80024" y="86763"/>
                  </a:cubicBezTo>
                  <a:cubicBezTo>
                    <a:pt x="80258" y="86463"/>
                    <a:pt x="80425" y="86162"/>
                    <a:pt x="80558" y="85829"/>
                  </a:cubicBezTo>
                  <a:cubicBezTo>
                    <a:pt x="82159" y="85929"/>
                    <a:pt x="84361" y="85996"/>
                    <a:pt x="87530" y="85996"/>
                  </a:cubicBezTo>
                  <a:cubicBezTo>
                    <a:pt x="92066" y="85996"/>
                    <a:pt x="96636" y="85862"/>
                    <a:pt x="96703" y="85862"/>
                  </a:cubicBezTo>
                  <a:cubicBezTo>
                    <a:pt x="97437" y="85829"/>
                    <a:pt x="98137" y="85495"/>
                    <a:pt x="98571" y="84895"/>
                  </a:cubicBezTo>
                  <a:cubicBezTo>
                    <a:pt x="99038" y="84328"/>
                    <a:pt x="99205" y="83560"/>
                    <a:pt x="99071" y="82827"/>
                  </a:cubicBezTo>
                  <a:cubicBezTo>
                    <a:pt x="98704" y="81192"/>
                    <a:pt x="97804" y="77189"/>
                    <a:pt x="97036" y="75755"/>
                  </a:cubicBezTo>
                  <a:cubicBezTo>
                    <a:pt x="96503" y="74754"/>
                    <a:pt x="95569" y="74187"/>
                    <a:pt x="94501" y="74187"/>
                  </a:cubicBezTo>
                  <a:lnTo>
                    <a:pt x="94435" y="74187"/>
                  </a:lnTo>
                  <a:cubicBezTo>
                    <a:pt x="94868" y="73387"/>
                    <a:pt x="95168" y="72486"/>
                    <a:pt x="95435" y="71485"/>
                  </a:cubicBezTo>
                  <a:cubicBezTo>
                    <a:pt x="95602" y="71285"/>
                    <a:pt x="95769" y="71085"/>
                    <a:pt x="95902" y="70851"/>
                  </a:cubicBezTo>
                  <a:cubicBezTo>
                    <a:pt x="96136" y="70818"/>
                    <a:pt x="96369" y="70718"/>
                    <a:pt x="96569" y="70618"/>
                  </a:cubicBezTo>
                  <a:cubicBezTo>
                    <a:pt x="97937" y="70051"/>
                    <a:pt x="98838" y="68917"/>
                    <a:pt x="99071" y="67516"/>
                  </a:cubicBezTo>
                  <a:cubicBezTo>
                    <a:pt x="99171" y="66782"/>
                    <a:pt x="99071" y="66015"/>
                    <a:pt x="98804" y="65281"/>
                  </a:cubicBezTo>
                  <a:cubicBezTo>
                    <a:pt x="99004" y="64847"/>
                    <a:pt x="99138" y="64380"/>
                    <a:pt x="99238" y="63913"/>
                  </a:cubicBezTo>
                  <a:cubicBezTo>
                    <a:pt x="99438" y="62312"/>
                    <a:pt x="99138" y="61044"/>
                    <a:pt x="98337" y="60077"/>
                  </a:cubicBezTo>
                  <a:cubicBezTo>
                    <a:pt x="97570" y="59210"/>
                    <a:pt x="96469" y="58743"/>
                    <a:pt x="95102" y="58709"/>
                  </a:cubicBezTo>
                  <a:cubicBezTo>
                    <a:pt x="94368" y="57775"/>
                    <a:pt x="93300" y="57242"/>
                    <a:pt x="92033" y="57242"/>
                  </a:cubicBezTo>
                  <a:cubicBezTo>
                    <a:pt x="91666" y="57242"/>
                    <a:pt x="91266" y="57275"/>
                    <a:pt x="90865" y="57375"/>
                  </a:cubicBezTo>
                  <a:cubicBezTo>
                    <a:pt x="90532" y="57442"/>
                    <a:pt x="90232" y="57575"/>
                    <a:pt x="89931" y="57709"/>
                  </a:cubicBezTo>
                  <a:cubicBezTo>
                    <a:pt x="89765" y="56908"/>
                    <a:pt x="89464" y="56208"/>
                    <a:pt x="88964" y="55641"/>
                  </a:cubicBezTo>
                  <a:cubicBezTo>
                    <a:pt x="88130" y="54673"/>
                    <a:pt x="86896" y="54173"/>
                    <a:pt x="85261" y="54173"/>
                  </a:cubicBezTo>
                  <a:cubicBezTo>
                    <a:pt x="84527" y="53105"/>
                    <a:pt x="83327" y="52438"/>
                    <a:pt x="81892" y="52438"/>
                  </a:cubicBezTo>
                  <a:cubicBezTo>
                    <a:pt x="81492" y="52438"/>
                    <a:pt x="81058" y="52505"/>
                    <a:pt x="80625" y="52605"/>
                  </a:cubicBezTo>
                  <a:cubicBezTo>
                    <a:pt x="80291" y="52672"/>
                    <a:pt x="79991" y="52772"/>
                    <a:pt x="79657" y="52905"/>
                  </a:cubicBezTo>
                  <a:cubicBezTo>
                    <a:pt x="80091" y="52038"/>
                    <a:pt x="80358" y="50970"/>
                    <a:pt x="80291" y="49736"/>
                  </a:cubicBezTo>
                  <a:cubicBezTo>
                    <a:pt x="80191" y="46968"/>
                    <a:pt x="78490" y="44399"/>
                    <a:pt x="75288" y="42064"/>
                  </a:cubicBezTo>
                  <a:cubicBezTo>
                    <a:pt x="75454" y="41163"/>
                    <a:pt x="75488" y="40129"/>
                    <a:pt x="75087" y="39162"/>
                  </a:cubicBezTo>
                  <a:cubicBezTo>
                    <a:pt x="74620" y="38028"/>
                    <a:pt x="73653" y="37194"/>
                    <a:pt x="72419" y="36827"/>
                  </a:cubicBezTo>
                  <a:cubicBezTo>
                    <a:pt x="72019" y="36727"/>
                    <a:pt x="71618" y="36660"/>
                    <a:pt x="71218" y="36660"/>
                  </a:cubicBezTo>
                  <a:cubicBezTo>
                    <a:pt x="71051" y="36660"/>
                    <a:pt x="70918" y="36660"/>
                    <a:pt x="70751" y="36694"/>
                  </a:cubicBezTo>
                  <a:cubicBezTo>
                    <a:pt x="70951" y="35660"/>
                    <a:pt x="71051" y="34726"/>
                    <a:pt x="71051" y="33958"/>
                  </a:cubicBezTo>
                  <a:cubicBezTo>
                    <a:pt x="71285" y="33024"/>
                    <a:pt x="71351" y="32157"/>
                    <a:pt x="71385" y="31290"/>
                  </a:cubicBezTo>
                  <a:cubicBezTo>
                    <a:pt x="71818" y="31523"/>
                    <a:pt x="72319" y="31657"/>
                    <a:pt x="72852" y="31657"/>
                  </a:cubicBezTo>
                  <a:cubicBezTo>
                    <a:pt x="73586" y="31657"/>
                    <a:pt x="74253" y="31423"/>
                    <a:pt x="74887" y="31023"/>
                  </a:cubicBezTo>
                  <a:cubicBezTo>
                    <a:pt x="75187" y="31190"/>
                    <a:pt x="75488" y="31290"/>
                    <a:pt x="75821" y="31356"/>
                  </a:cubicBezTo>
                  <a:cubicBezTo>
                    <a:pt x="75955" y="31390"/>
                    <a:pt x="76088" y="31457"/>
                    <a:pt x="76222" y="31523"/>
                  </a:cubicBezTo>
                  <a:cubicBezTo>
                    <a:pt x="76322" y="31557"/>
                    <a:pt x="76455" y="31590"/>
                    <a:pt x="76588" y="31623"/>
                  </a:cubicBezTo>
                  <a:cubicBezTo>
                    <a:pt x="77089" y="31790"/>
                    <a:pt x="77589" y="31857"/>
                    <a:pt x="78056" y="31857"/>
                  </a:cubicBezTo>
                  <a:cubicBezTo>
                    <a:pt x="78456" y="31857"/>
                    <a:pt x="78857" y="31790"/>
                    <a:pt x="79224" y="31657"/>
                  </a:cubicBezTo>
                  <a:cubicBezTo>
                    <a:pt x="79724" y="32324"/>
                    <a:pt x="80525" y="32757"/>
                    <a:pt x="81392" y="32757"/>
                  </a:cubicBezTo>
                  <a:cubicBezTo>
                    <a:pt x="81492" y="32757"/>
                    <a:pt x="81592" y="32724"/>
                    <a:pt x="81692" y="32724"/>
                  </a:cubicBezTo>
                  <a:lnTo>
                    <a:pt x="82059" y="32724"/>
                  </a:lnTo>
                  <a:cubicBezTo>
                    <a:pt x="82092" y="32724"/>
                    <a:pt x="82159" y="32757"/>
                    <a:pt x="82226" y="32757"/>
                  </a:cubicBezTo>
                  <a:cubicBezTo>
                    <a:pt x="82293" y="32757"/>
                    <a:pt x="82359" y="32791"/>
                    <a:pt x="82393" y="32791"/>
                  </a:cubicBezTo>
                  <a:cubicBezTo>
                    <a:pt x="82526" y="32824"/>
                    <a:pt x="82626" y="32858"/>
                    <a:pt x="82726" y="32891"/>
                  </a:cubicBezTo>
                  <a:cubicBezTo>
                    <a:pt x="82760" y="32924"/>
                    <a:pt x="82826" y="32924"/>
                    <a:pt x="82860" y="32958"/>
                  </a:cubicBezTo>
                  <a:cubicBezTo>
                    <a:pt x="82893" y="32991"/>
                    <a:pt x="82926" y="33024"/>
                    <a:pt x="82960" y="33024"/>
                  </a:cubicBezTo>
                  <a:cubicBezTo>
                    <a:pt x="82993" y="33091"/>
                    <a:pt x="83060" y="33124"/>
                    <a:pt x="83126" y="33191"/>
                  </a:cubicBezTo>
                  <a:cubicBezTo>
                    <a:pt x="83126" y="33224"/>
                    <a:pt x="83160" y="33258"/>
                    <a:pt x="83193" y="33258"/>
                  </a:cubicBezTo>
                  <a:cubicBezTo>
                    <a:pt x="83227" y="33325"/>
                    <a:pt x="83227" y="33358"/>
                    <a:pt x="83260" y="33391"/>
                  </a:cubicBezTo>
                  <a:cubicBezTo>
                    <a:pt x="83293" y="33491"/>
                    <a:pt x="83360" y="33591"/>
                    <a:pt x="83393" y="33725"/>
                  </a:cubicBezTo>
                  <a:cubicBezTo>
                    <a:pt x="83393" y="33792"/>
                    <a:pt x="83427" y="33825"/>
                    <a:pt x="83460" y="33892"/>
                  </a:cubicBezTo>
                  <a:cubicBezTo>
                    <a:pt x="83460" y="33958"/>
                    <a:pt x="83460" y="34058"/>
                    <a:pt x="83493" y="34125"/>
                  </a:cubicBezTo>
                  <a:cubicBezTo>
                    <a:pt x="83493" y="34225"/>
                    <a:pt x="83527" y="34292"/>
                    <a:pt x="83527" y="34359"/>
                  </a:cubicBezTo>
                  <a:cubicBezTo>
                    <a:pt x="83527" y="34425"/>
                    <a:pt x="83527" y="34525"/>
                    <a:pt x="83527" y="34592"/>
                  </a:cubicBezTo>
                  <a:cubicBezTo>
                    <a:pt x="83527" y="34659"/>
                    <a:pt x="83560" y="34726"/>
                    <a:pt x="83560" y="34792"/>
                  </a:cubicBezTo>
                  <a:cubicBezTo>
                    <a:pt x="83560" y="34859"/>
                    <a:pt x="83527" y="34892"/>
                    <a:pt x="83527" y="34959"/>
                  </a:cubicBezTo>
                  <a:cubicBezTo>
                    <a:pt x="83527" y="34959"/>
                    <a:pt x="83527" y="34992"/>
                    <a:pt x="83493" y="34992"/>
                  </a:cubicBezTo>
                  <a:cubicBezTo>
                    <a:pt x="83427" y="34992"/>
                    <a:pt x="83360" y="34992"/>
                    <a:pt x="83293" y="35026"/>
                  </a:cubicBezTo>
                  <a:cubicBezTo>
                    <a:pt x="83160" y="34992"/>
                    <a:pt x="83026" y="34992"/>
                    <a:pt x="82860" y="34992"/>
                  </a:cubicBezTo>
                  <a:lnTo>
                    <a:pt x="82593" y="34992"/>
                  </a:lnTo>
                  <a:cubicBezTo>
                    <a:pt x="82026" y="35059"/>
                    <a:pt x="81492" y="35193"/>
                    <a:pt x="81025" y="35393"/>
                  </a:cubicBezTo>
                  <a:cubicBezTo>
                    <a:pt x="80625" y="35526"/>
                    <a:pt x="80324" y="35793"/>
                    <a:pt x="80024" y="36093"/>
                  </a:cubicBezTo>
                  <a:cubicBezTo>
                    <a:pt x="79591" y="36393"/>
                    <a:pt x="79190" y="36794"/>
                    <a:pt x="78990" y="37294"/>
                  </a:cubicBezTo>
                  <a:cubicBezTo>
                    <a:pt x="78857" y="37594"/>
                    <a:pt x="78757" y="37894"/>
                    <a:pt x="78723" y="38195"/>
                  </a:cubicBezTo>
                  <a:cubicBezTo>
                    <a:pt x="78690" y="38395"/>
                    <a:pt x="78690" y="38562"/>
                    <a:pt x="78690" y="38728"/>
                  </a:cubicBezTo>
                  <a:cubicBezTo>
                    <a:pt x="78690" y="39796"/>
                    <a:pt x="79157" y="40763"/>
                    <a:pt x="80024" y="41364"/>
                  </a:cubicBezTo>
                  <a:cubicBezTo>
                    <a:pt x="80458" y="41697"/>
                    <a:pt x="81025" y="41864"/>
                    <a:pt x="81559" y="41864"/>
                  </a:cubicBezTo>
                  <a:cubicBezTo>
                    <a:pt x="81826" y="41964"/>
                    <a:pt x="82126" y="41997"/>
                    <a:pt x="82393" y="41997"/>
                  </a:cubicBezTo>
                  <a:lnTo>
                    <a:pt x="82726" y="41997"/>
                  </a:lnTo>
                  <a:cubicBezTo>
                    <a:pt x="83227" y="41931"/>
                    <a:pt x="83727" y="41797"/>
                    <a:pt x="84227" y="41597"/>
                  </a:cubicBezTo>
                  <a:lnTo>
                    <a:pt x="84227" y="41597"/>
                  </a:lnTo>
                  <a:cubicBezTo>
                    <a:pt x="84194" y="41664"/>
                    <a:pt x="84161" y="41731"/>
                    <a:pt x="84127" y="41797"/>
                  </a:cubicBezTo>
                  <a:cubicBezTo>
                    <a:pt x="84094" y="41897"/>
                    <a:pt x="84027" y="41997"/>
                    <a:pt x="83994" y="42131"/>
                  </a:cubicBezTo>
                  <a:cubicBezTo>
                    <a:pt x="83927" y="42231"/>
                    <a:pt x="83860" y="42331"/>
                    <a:pt x="83794" y="42431"/>
                  </a:cubicBezTo>
                  <a:cubicBezTo>
                    <a:pt x="83794" y="42464"/>
                    <a:pt x="83794" y="42464"/>
                    <a:pt x="83760" y="42498"/>
                  </a:cubicBezTo>
                  <a:cubicBezTo>
                    <a:pt x="83593" y="42498"/>
                    <a:pt x="83393" y="42498"/>
                    <a:pt x="83193" y="42564"/>
                  </a:cubicBezTo>
                  <a:cubicBezTo>
                    <a:pt x="82059" y="42798"/>
                    <a:pt x="81158" y="43532"/>
                    <a:pt x="80758" y="44566"/>
                  </a:cubicBezTo>
                  <a:cubicBezTo>
                    <a:pt x="80691" y="44733"/>
                    <a:pt x="80625" y="44899"/>
                    <a:pt x="80591" y="45066"/>
                  </a:cubicBezTo>
                  <a:cubicBezTo>
                    <a:pt x="80425" y="45633"/>
                    <a:pt x="80491" y="46200"/>
                    <a:pt x="80691" y="46701"/>
                  </a:cubicBezTo>
                  <a:cubicBezTo>
                    <a:pt x="80758" y="47535"/>
                    <a:pt x="81192" y="48335"/>
                    <a:pt x="81992" y="48836"/>
                  </a:cubicBezTo>
                  <a:cubicBezTo>
                    <a:pt x="82459" y="49102"/>
                    <a:pt x="83026" y="49269"/>
                    <a:pt x="83593" y="49269"/>
                  </a:cubicBezTo>
                  <a:cubicBezTo>
                    <a:pt x="84261" y="49269"/>
                    <a:pt x="84928" y="49069"/>
                    <a:pt x="85528" y="48669"/>
                  </a:cubicBezTo>
                  <a:cubicBezTo>
                    <a:pt x="85628" y="48769"/>
                    <a:pt x="85728" y="48869"/>
                    <a:pt x="85795" y="48969"/>
                  </a:cubicBezTo>
                  <a:cubicBezTo>
                    <a:pt x="85828" y="49036"/>
                    <a:pt x="85862" y="49069"/>
                    <a:pt x="85895" y="49136"/>
                  </a:cubicBezTo>
                  <a:cubicBezTo>
                    <a:pt x="85928" y="49169"/>
                    <a:pt x="85928" y="49236"/>
                    <a:pt x="85962" y="49303"/>
                  </a:cubicBezTo>
                  <a:cubicBezTo>
                    <a:pt x="86029" y="49403"/>
                    <a:pt x="86062" y="49503"/>
                    <a:pt x="86095" y="49636"/>
                  </a:cubicBezTo>
                  <a:cubicBezTo>
                    <a:pt x="86095" y="49670"/>
                    <a:pt x="86129" y="49736"/>
                    <a:pt x="86162" y="49803"/>
                  </a:cubicBezTo>
                  <a:cubicBezTo>
                    <a:pt x="86162" y="49870"/>
                    <a:pt x="86162" y="49936"/>
                    <a:pt x="86162" y="50003"/>
                  </a:cubicBezTo>
                  <a:cubicBezTo>
                    <a:pt x="86162" y="50070"/>
                    <a:pt x="86162" y="50170"/>
                    <a:pt x="86162" y="50237"/>
                  </a:cubicBezTo>
                  <a:cubicBezTo>
                    <a:pt x="86162" y="50303"/>
                    <a:pt x="86162" y="50337"/>
                    <a:pt x="86162" y="50403"/>
                  </a:cubicBezTo>
                  <a:cubicBezTo>
                    <a:pt x="86162" y="50503"/>
                    <a:pt x="86162" y="50604"/>
                    <a:pt x="86162" y="50670"/>
                  </a:cubicBezTo>
                  <a:cubicBezTo>
                    <a:pt x="86129" y="50737"/>
                    <a:pt x="86129" y="50804"/>
                    <a:pt x="86095" y="50870"/>
                  </a:cubicBezTo>
                  <a:cubicBezTo>
                    <a:pt x="86062" y="51004"/>
                    <a:pt x="86062" y="51104"/>
                    <a:pt x="86029" y="51237"/>
                  </a:cubicBezTo>
                  <a:cubicBezTo>
                    <a:pt x="85595" y="52672"/>
                    <a:pt x="86429" y="54173"/>
                    <a:pt x="87897" y="54573"/>
                  </a:cubicBezTo>
                  <a:cubicBezTo>
                    <a:pt x="88130" y="54640"/>
                    <a:pt x="88364" y="54673"/>
                    <a:pt x="88630" y="54673"/>
                  </a:cubicBezTo>
                  <a:cubicBezTo>
                    <a:pt x="89831" y="54673"/>
                    <a:pt x="90899" y="53873"/>
                    <a:pt x="91232" y="52705"/>
                  </a:cubicBezTo>
                  <a:cubicBezTo>
                    <a:pt x="91299" y="52438"/>
                    <a:pt x="91366" y="52205"/>
                    <a:pt x="91399" y="51938"/>
                  </a:cubicBezTo>
                  <a:cubicBezTo>
                    <a:pt x="91466" y="51738"/>
                    <a:pt x="91466" y="51538"/>
                    <a:pt x="91466" y="51337"/>
                  </a:cubicBezTo>
                  <a:cubicBezTo>
                    <a:pt x="91532" y="51171"/>
                    <a:pt x="91566" y="50970"/>
                    <a:pt x="91566" y="50737"/>
                  </a:cubicBezTo>
                  <a:cubicBezTo>
                    <a:pt x="91566" y="50570"/>
                    <a:pt x="91599" y="50403"/>
                    <a:pt x="91599" y="50237"/>
                  </a:cubicBezTo>
                  <a:cubicBezTo>
                    <a:pt x="91599" y="50003"/>
                    <a:pt x="91566" y="49736"/>
                    <a:pt x="91566" y="49503"/>
                  </a:cubicBezTo>
                  <a:cubicBezTo>
                    <a:pt x="91532" y="49269"/>
                    <a:pt x="91499" y="49069"/>
                    <a:pt x="91432" y="48869"/>
                  </a:cubicBezTo>
                  <a:cubicBezTo>
                    <a:pt x="91399" y="48669"/>
                    <a:pt x="91399" y="48435"/>
                    <a:pt x="91332" y="48235"/>
                  </a:cubicBezTo>
                  <a:cubicBezTo>
                    <a:pt x="91232" y="47802"/>
                    <a:pt x="91065" y="47401"/>
                    <a:pt x="90865" y="47001"/>
                  </a:cubicBezTo>
                  <a:cubicBezTo>
                    <a:pt x="90799" y="46801"/>
                    <a:pt x="90665" y="46634"/>
                    <a:pt x="90532" y="46467"/>
                  </a:cubicBezTo>
                  <a:cubicBezTo>
                    <a:pt x="90465" y="46267"/>
                    <a:pt x="90365" y="46067"/>
                    <a:pt x="90232" y="45867"/>
                  </a:cubicBezTo>
                  <a:cubicBezTo>
                    <a:pt x="89998" y="45533"/>
                    <a:pt x="89731" y="45200"/>
                    <a:pt x="89431" y="44899"/>
                  </a:cubicBezTo>
                  <a:cubicBezTo>
                    <a:pt x="89298" y="44766"/>
                    <a:pt x="89131" y="44633"/>
                    <a:pt x="88964" y="44499"/>
                  </a:cubicBezTo>
                  <a:cubicBezTo>
                    <a:pt x="88931" y="44466"/>
                    <a:pt x="88897" y="44432"/>
                    <a:pt x="88864" y="44399"/>
                  </a:cubicBezTo>
                  <a:cubicBezTo>
                    <a:pt x="88897" y="44332"/>
                    <a:pt x="88964" y="44266"/>
                    <a:pt x="88997" y="44199"/>
                  </a:cubicBezTo>
                  <a:cubicBezTo>
                    <a:pt x="89064" y="44066"/>
                    <a:pt x="89131" y="43899"/>
                    <a:pt x="89197" y="43765"/>
                  </a:cubicBezTo>
                  <a:cubicBezTo>
                    <a:pt x="89298" y="43599"/>
                    <a:pt x="89364" y="43398"/>
                    <a:pt x="89431" y="43232"/>
                  </a:cubicBezTo>
                  <a:cubicBezTo>
                    <a:pt x="89498" y="43031"/>
                    <a:pt x="89564" y="42798"/>
                    <a:pt x="89598" y="42598"/>
                  </a:cubicBezTo>
                  <a:cubicBezTo>
                    <a:pt x="89698" y="42398"/>
                    <a:pt x="89765" y="42198"/>
                    <a:pt x="89798" y="41997"/>
                  </a:cubicBezTo>
                  <a:cubicBezTo>
                    <a:pt x="89898" y="41564"/>
                    <a:pt x="89931" y="41130"/>
                    <a:pt x="89931" y="40730"/>
                  </a:cubicBezTo>
                  <a:cubicBezTo>
                    <a:pt x="89931" y="40630"/>
                    <a:pt x="89931" y="40563"/>
                    <a:pt x="89931" y="40496"/>
                  </a:cubicBezTo>
                  <a:cubicBezTo>
                    <a:pt x="89931" y="40196"/>
                    <a:pt x="89865" y="39929"/>
                    <a:pt x="89765" y="39696"/>
                  </a:cubicBezTo>
                  <a:cubicBezTo>
                    <a:pt x="89765" y="39396"/>
                    <a:pt x="89698" y="39129"/>
                    <a:pt x="89598" y="38862"/>
                  </a:cubicBezTo>
                  <a:cubicBezTo>
                    <a:pt x="89398" y="38328"/>
                    <a:pt x="89131" y="37828"/>
                    <a:pt x="88764" y="37394"/>
                  </a:cubicBezTo>
                  <a:cubicBezTo>
                    <a:pt x="88697" y="37294"/>
                    <a:pt x="88597" y="37194"/>
                    <a:pt x="88530" y="37127"/>
                  </a:cubicBezTo>
                  <a:cubicBezTo>
                    <a:pt x="88530" y="37094"/>
                    <a:pt x="88564" y="37061"/>
                    <a:pt x="88564" y="37027"/>
                  </a:cubicBezTo>
                  <a:cubicBezTo>
                    <a:pt x="88697" y="36594"/>
                    <a:pt x="88831" y="36160"/>
                    <a:pt x="88897" y="35726"/>
                  </a:cubicBezTo>
                  <a:cubicBezTo>
                    <a:pt x="88897" y="35526"/>
                    <a:pt x="88931" y="35293"/>
                    <a:pt x="88897" y="35092"/>
                  </a:cubicBezTo>
                  <a:cubicBezTo>
                    <a:pt x="88931" y="34859"/>
                    <a:pt x="88964" y="34659"/>
                    <a:pt x="88964" y="34425"/>
                  </a:cubicBezTo>
                  <a:cubicBezTo>
                    <a:pt x="88964" y="34192"/>
                    <a:pt x="88931" y="33958"/>
                    <a:pt x="88897" y="33725"/>
                  </a:cubicBezTo>
                  <a:cubicBezTo>
                    <a:pt x="88897" y="33558"/>
                    <a:pt x="88864" y="33391"/>
                    <a:pt x="88831" y="33224"/>
                  </a:cubicBezTo>
                  <a:cubicBezTo>
                    <a:pt x="88797" y="33024"/>
                    <a:pt x="88730" y="32824"/>
                    <a:pt x="88664" y="32657"/>
                  </a:cubicBezTo>
                  <a:cubicBezTo>
                    <a:pt x="88630" y="32457"/>
                    <a:pt x="88597" y="32224"/>
                    <a:pt x="88530" y="32024"/>
                  </a:cubicBezTo>
                  <a:cubicBezTo>
                    <a:pt x="88397" y="31623"/>
                    <a:pt x="88230" y="31190"/>
                    <a:pt x="88030" y="30823"/>
                  </a:cubicBezTo>
                  <a:cubicBezTo>
                    <a:pt x="87897" y="30623"/>
                    <a:pt x="87763" y="30422"/>
                    <a:pt x="87630" y="30256"/>
                  </a:cubicBezTo>
                  <a:cubicBezTo>
                    <a:pt x="87530" y="30056"/>
                    <a:pt x="87396" y="29855"/>
                    <a:pt x="87229" y="29655"/>
                  </a:cubicBezTo>
                  <a:cubicBezTo>
                    <a:pt x="86929" y="29288"/>
                    <a:pt x="86562" y="28955"/>
                    <a:pt x="86195" y="28688"/>
                  </a:cubicBezTo>
                  <a:cubicBezTo>
                    <a:pt x="85995" y="28521"/>
                    <a:pt x="85762" y="28421"/>
                    <a:pt x="85562" y="28354"/>
                  </a:cubicBezTo>
                  <a:cubicBezTo>
                    <a:pt x="85361" y="28188"/>
                    <a:pt x="85161" y="28054"/>
                    <a:pt x="84961" y="27954"/>
                  </a:cubicBezTo>
                  <a:cubicBezTo>
                    <a:pt x="84561" y="27787"/>
                    <a:pt x="84127" y="27654"/>
                    <a:pt x="83694" y="27520"/>
                  </a:cubicBezTo>
                  <a:cubicBezTo>
                    <a:pt x="83493" y="27487"/>
                    <a:pt x="83293" y="27454"/>
                    <a:pt x="83060" y="27454"/>
                  </a:cubicBezTo>
                  <a:cubicBezTo>
                    <a:pt x="82860" y="27387"/>
                    <a:pt x="82659" y="27354"/>
                    <a:pt x="82459" y="27320"/>
                  </a:cubicBezTo>
                  <a:lnTo>
                    <a:pt x="81692" y="27320"/>
                  </a:lnTo>
                  <a:cubicBezTo>
                    <a:pt x="81759" y="26586"/>
                    <a:pt x="81559" y="25886"/>
                    <a:pt x="81125" y="25352"/>
                  </a:cubicBezTo>
                  <a:cubicBezTo>
                    <a:pt x="81125" y="25319"/>
                    <a:pt x="81158" y="25252"/>
                    <a:pt x="81192" y="25219"/>
                  </a:cubicBezTo>
                  <a:cubicBezTo>
                    <a:pt x="81625" y="25652"/>
                    <a:pt x="82192" y="25919"/>
                    <a:pt x="82993" y="25919"/>
                  </a:cubicBezTo>
                  <a:lnTo>
                    <a:pt x="83160" y="25919"/>
                  </a:lnTo>
                  <a:cubicBezTo>
                    <a:pt x="84561" y="25853"/>
                    <a:pt x="85261" y="24919"/>
                    <a:pt x="85828" y="23818"/>
                  </a:cubicBezTo>
                  <a:cubicBezTo>
                    <a:pt x="86462" y="23551"/>
                    <a:pt x="86762" y="23351"/>
                    <a:pt x="87029" y="23117"/>
                  </a:cubicBezTo>
                  <a:cubicBezTo>
                    <a:pt x="87730" y="22483"/>
                    <a:pt x="88063" y="21483"/>
                    <a:pt x="87897" y="20549"/>
                  </a:cubicBezTo>
                  <a:cubicBezTo>
                    <a:pt x="87663" y="19348"/>
                    <a:pt x="86829" y="18781"/>
                    <a:pt x="86029" y="18414"/>
                  </a:cubicBezTo>
                  <a:cubicBezTo>
                    <a:pt x="85895" y="17947"/>
                    <a:pt x="85728" y="17580"/>
                    <a:pt x="85461" y="17213"/>
                  </a:cubicBezTo>
                  <a:cubicBezTo>
                    <a:pt x="84961" y="16512"/>
                    <a:pt x="84127" y="16079"/>
                    <a:pt x="83260" y="16079"/>
                  </a:cubicBezTo>
                  <a:cubicBezTo>
                    <a:pt x="81725" y="16079"/>
                    <a:pt x="80958" y="17146"/>
                    <a:pt x="80458" y="18214"/>
                  </a:cubicBezTo>
                  <a:cubicBezTo>
                    <a:pt x="79791" y="18514"/>
                    <a:pt x="79257" y="18814"/>
                    <a:pt x="78890" y="19248"/>
                  </a:cubicBezTo>
                  <a:cubicBezTo>
                    <a:pt x="78223" y="18581"/>
                    <a:pt x="77322" y="18214"/>
                    <a:pt x="76288" y="18214"/>
                  </a:cubicBezTo>
                  <a:cubicBezTo>
                    <a:pt x="75521" y="18214"/>
                    <a:pt x="74821" y="18414"/>
                    <a:pt x="74187" y="18814"/>
                  </a:cubicBezTo>
                  <a:cubicBezTo>
                    <a:pt x="73987" y="18747"/>
                    <a:pt x="73753" y="18714"/>
                    <a:pt x="73520" y="18714"/>
                  </a:cubicBezTo>
                  <a:cubicBezTo>
                    <a:pt x="72552" y="18714"/>
                    <a:pt x="71652" y="19248"/>
                    <a:pt x="71151" y="20115"/>
                  </a:cubicBezTo>
                  <a:cubicBezTo>
                    <a:pt x="71018" y="20382"/>
                    <a:pt x="70884" y="20682"/>
                    <a:pt x="70784" y="21016"/>
                  </a:cubicBezTo>
                  <a:cubicBezTo>
                    <a:pt x="70618" y="21082"/>
                    <a:pt x="70417" y="21116"/>
                    <a:pt x="70217" y="21216"/>
                  </a:cubicBezTo>
                  <a:cubicBezTo>
                    <a:pt x="69550" y="21483"/>
                    <a:pt x="69016" y="21983"/>
                    <a:pt x="68716" y="22650"/>
                  </a:cubicBezTo>
                  <a:cubicBezTo>
                    <a:pt x="68516" y="23084"/>
                    <a:pt x="68449" y="23584"/>
                    <a:pt x="68516" y="24085"/>
                  </a:cubicBezTo>
                  <a:cubicBezTo>
                    <a:pt x="68149" y="23884"/>
                    <a:pt x="67749" y="23784"/>
                    <a:pt x="67315" y="23784"/>
                  </a:cubicBezTo>
                  <a:cubicBezTo>
                    <a:pt x="67148" y="23784"/>
                    <a:pt x="67015" y="23818"/>
                    <a:pt x="66848" y="23818"/>
                  </a:cubicBezTo>
                  <a:lnTo>
                    <a:pt x="66781" y="23851"/>
                  </a:lnTo>
                  <a:cubicBezTo>
                    <a:pt x="64613" y="24151"/>
                    <a:pt x="62745" y="24818"/>
                    <a:pt x="61244" y="25886"/>
                  </a:cubicBezTo>
                  <a:cubicBezTo>
                    <a:pt x="60610" y="24285"/>
                    <a:pt x="59409" y="22150"/>
                    <a:pt x="56974" y="19782"/>
                  </a:cubicBezTo>
                  <a:cubicBezTo>
                    <a:pt x="57775" y="16946"/>
                    <a:pt x="57308" y="15111"/>
                    <a:pt x="56541" y="13944"/>
                  </a:cubicBezTo>
                  <a:lnTo>
                    <a:pt x="56541" y="13944"/>
                  </a:lnTo>
                  <a:cubicBezTo>
                    <a:pt x="57375" y="14411"/>
                    <a:pt x="58275" y="14678"/>
                    <a:pt x="59176" y="14678"/>
                  </a:cubicBezTo>
                  <a:cubicBezTo>
                    <a:pt x="59643" y="14678"/>
                    <a:pt x="60110" y="14611"/>
                    <a:pt x="60544" y="14478"/>
                  </a:cubicBezTo>
                  <a:cubicBezTo>
                    <a:pt x="61478" y="14911"/>
                    <a:pt x="62645" y="15212"/>
                    <a:pt x="63946" y="15312"/>
                  </a:cubicBezTo>
                  <a:cubicBezTo>
                    <a:pt x="64113" y="15312"/>
                    <a:pt x="64313" y="15345"/>
                    <a:pt x="64446" y="15345"/>
                  </a:cubicBezTo>
                  <a:cubicBezTo>
                    <a:pt x="65947" y="15345"/>
                    <a:pt x="67215" y="14745"/>
                    <a:pt x="68082" y="13710"/>
                  </a:cubicBezTo>
                  <a:cubicBezTo>
                    <a:pt x="68649" y="13544"/>
                    <a:pt x="69183" y="13310"/>
                    <a:pt x="69750" y="12977"/>
                  </a:cubicBezTo>
                  <a:cubicBezTo>
                    <a:pt x="71785" y="11776"/>
                    <a:pt x="72652" y="9474"/>
                    <a:pt x="72019" y="7139"/>
                  </a:cubicBezTo>
                  <a:cubicBezTo>
                    <a:pt x="71585" y="5571"/>
                    <a:pt x="70584" y="4304"/>
                    <a:pt x="69350" y="3637"/>
                  </a:cubicBezTo>
                  <a:cubicBezTo>
                    <a:pt x="69183" y="3070"/>
                    <a:pt x="68950" y="2569"/>
                    <a:pt x="68583" y="2136"/>
                  </a:cubicBezTo>
                  <a:cubicBezTo>
                    <a:pt x="67782" y="1101"/>
                    <a:pt x="66548" y="534"/>
                    <a:pt x="65114" y="534"/>
                  </a:cubicBezTo>
                  <a:cubicBezTo>
                    <a:pt x="64680" y="534"/>
                    <a:pt x="64180" y="601"/>
                    <a:pt x="63646" y="701"/>
                  </a:cubicBezTo>
                  <a:cubicBezTo>
                    <a:pt x="63612" y="735"/>
                    <a:pt x="63546" y="735"/>
                    <a:pt x="63479" y="735"/>
                  </a:cubicBezTo>
                  <a:cubicBezTo>
                    <a:pt x="62712" y="268"/>
                    <a:pt x="61811" y="1"/>
                    <a:pt x="60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6"/>
            <p:cNvSpPr/>
            <p:nvPr/>
          </p:nvSpPr>
          <p:spPr>
            <a:xfrm>
              <a:off x="9475275" y="3339500"/>
              <a:ext cx="251025" cy="245200"/>
            </a:xfrm>
            <a:custGeom>
              <a:avLst/>
              <a:gdLst/>
              <a:ahLst/>
              <a:cxnLst/>
              <a:rect l="l" t="t" r="r" b="b"/>
              <a:pathLst>
                <a:path w="10041" h="9808" extrusionOk="0">
                  <a:moveTo>
                    <a:pt x="5237" y="0"/>
                  </a:moveTo>
                  <a:cubicBezTo>
                    <a:pt x="3703" y="0"/>
                    <a:pt x="2936" y="1068"/>
                    <a:pt x="2435" y="2102"/>
                  </a:cubicBezTo>
                  <a:cubicBezTo>
                    <a:pt x="1335" y="2636"/>
                    <a:pt x="534" y="3203"/>
                    <a:pt x="234" y="4270"/>
                  </a:cubicBezTo>
                  <a:cubicBezTo>
                    <a:pt x="0" y="5071"/>
                    <a:pt x="167" y="5971"/>
                    <a:pt x="667" y="6672"/>
                  </a:cubicBezTo>
                  <a:cubicBezTo>
                    <a:pt x="1068" y="7172"/>
                    <a:pt x="1568" y="7506"/>
                    <a:pt x="2269" y="7739"/>
                  </a:cubicBezTo>
                  <a:cubicBezTo>
                    <a:pt x="2702" y="8840"/>
                    <a:pt x="3436" y="9807"/>
                    <a:pt x="4971" y="9807"/>
                  </a:cubicBezTo>
                  <a:lnTo>
                    <a:pt x="5137" y="9807"/>
                  </a:lnTo>
                  <a:cubicBezTo>
                    <a:pt x="6538" y="9741"/>
                    <a:pt x="7239" y="8807"/>
                    <a:pt x="7806" y="7739"/>
                  </a:cubicBezTo>
                  <a:cubicBezTo>
                    <a:pt x="8440" y="7439"/>
                    <a:pt x="8740" y="7239"/>
                    <a:pt x="9007" y="7039"/>
                  </a:cubicBezTo>
                  <a:cubicBezTo>
                    <a:pt x="9707" y="6405"/>
                    <a:pt x="10041" y="5371"/>
                    <a:pt x="9874" y="4437"/>
                  </a:cubicBezTo>
                  <a:cubicBezTo>
                    <a:pt x="9641" y="3236"/>
                    <a:pt x="8840" y="2669"/>
                    <a:pt x="8006" y="2302"/>
                  </a:cubicBezTo>
                  <a:cubicBezTo>
                    <a:pt x="7873" y="1835"/>
                    <a:pt x="7706" y="1468"/>
                    <a:pt x="7439" y="1101"/>
                  </a:cubicBezTo>
                  <a:cubicBezTo>
                    <a:pt x="6939" y="434"/>
                    <a:pt x="6105" y="0"/>
                    <a:pt x="5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6"/>
            <p:cNvSpPr/>
            <p:nvPr/>
          </p:nvSpPr>
          <p:spPr>
            <a:xfrm>
              <a:off x="10538650" y="3790800"/>
              <a:ext cx="141300" cy="104525"/>
            </a:xfrm>
            <a:custGeom>
              <a:avLst/>
              <a:gdLst/>
              <a:ahLst/>
              <a:cxnLst/>
              <a:rect l="l" t="t" r="r" b="b"/>
              <a:pathLst>
                <a:path w="5652" h="4181" extrusionOk="0">
                  <a:moveTo>
                    <a:pt x="1908" y="1"/>
                  </a:moveTo>
                  <a:cubicBezTo>
                    <a:pt x="1226" y="1"/>
                    <a:pt x="514" y="209"/>
                    <a:pt x="263" y="995"/>
                  </a:cubicBezTo>
                  <a:cubicBezTo>
                    <a:pt x="1" y="1851"/>
                    <a:pt x="1001" y="2186"/>
                    <a:pt x="1889" y="2186"/>
                  </a:cubicBezTo>
                  <a:cubicBezTo>
                    <a:pt x="1963" y="2186"/>
                    <a:pt x="2036" y="2184"/>
                    <a:pt x="2108" y="2179"/>
                  </a:cubicBezTo>
                  <a:lnTo>
                    <a:pt x="2108" y="2179"/>
                  </a:lnTo>
                  <a:cubicBezTo>
                    <a:pt x="1731" y="2788"/>
                    <a:pt x="1501" y="3626"/>
                    <a:pt x="2031" y="4064"/>
                  </a:cubicBezTo>
                  <a:cubicBezTo>
                    <a:pt x="2127" y="4144"/>
                    <a:pt x="2242" y="4180"/>
                    <a:pt x="2369" y="4180"/>
                  </a:cubicBezTo>
                  <a:cubicBezTo>
                    <a:pt x="3521" y="4180"/>
                    <a:pt x="5651" y="1193"/>
                    <a:pt x="3398" y="262"/>
                  </a:cubicBezTo>
                  <a:cubicBezTo>
                    <a:pt x="3398" y="262"/>
                    <a:pt x="2672" y="1"/>
                    <a:pt x="1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6"/>
            <p:cNvSpPr/>
            <p:nvPr/>
          </p:nvSpPr>
          <p:spPr>
            <a:xfrm>
              <a:off x="10537700" y="3785650"/>
              <a:ext cx="119275" cy="115100"/>
            </a:xfrm>
            <a:custGeom>
              <a:avLst/>
              <a:gdLst/>
              <a:ahLst/>
              <a:cxnLst/>
              <a:rect l="l" t="t" r="r" b="b"/>
              <a:pathLst>
                <a:path w="4771" h="4604" extrusionOk="0">
                  <a:moveTo>
                    <a:pt x="2902" y="1835"/>
                  </a:moveTo>
                  <a:cubicBezTo>
                    <a:pt x="2936" y="1902"/>
                    <a:pt x="2969" y="1935"/>
                    <a:pt x="2969" y="1935"/>
                  </a:cubicBezTo>
                  <a:cubicBezTo>
                    <a:pt x="2936" y="1969"/>
                    <a:pt x="2836" y="2035"/>
                    <a:pt x="2602" y="2102"/>
                  </a:cubicBezTo>
                  <a:cubicBezTo>
                    <a:pt x="2769" y="1935"/>
                    <a:pt x="2869" y="1869"/>
                    <a:pt x="2902" y="1835"/>
                  </a:cubicBezTo>
                  <a:close/>
                  <a:moveTo>
                    <a:pt x="1935" y="401"/>
                  </a:moveTo>
                  <a:cubicBezTo>
                    <a:pt x="2636" y="401"/>
                    <a:pt x="3336" y="668"/>
                    <a:pt x="3336" y="668"/>
                  </a:cubicBezTo>
                  <a:cubicBezTo>
                    <a:pt x="4037" y="935"/>
                    <a:pt x="4337" y="1435"/>
                    <a:pt x="4203" y="2169"/>
                  </a:cubicBezTo>
                  <a:cubicBezTo>
                    <a:pt x="4003" y="3170"/>
                    <a:pt x="3003" y="4170"/>
                    <a:pt x="2435" y="4170"/>
                  </a:cubicBezTo>
                  <a:cubicBezTo>
                    <a:pt x="2335" y="4170"/>
                    <a:pt x="2269" y="4170"/>
                    <a:pt x="2202" y="4104"/>
                  </a:cubicBezTo>
                  <a:cubicBezTo>
                    <a:pt x="1802" y="3770"/>
                    <a:pt x="1968" y="3103"/>
                    <a:pt x="2269" y="2602"/>
                  </a:cubicBezTo>
                  <a:cubicBezTo>
                    <a:pt x="2602" y="2569"/>
                    <a:pt x="3203" y="2436"/>
                    <a:pt x="3336" y="2069"/>
                  </a:cubicBezTo>
                  <a:cubicBezTo>
                    <a:pt x="3403" y="1969"/>
                    <a:pt x="3403" y="1769"/>
                    <a:pt x="3203" y="1535"/>
                  </a:cubicBezTo>
                  <a:cubicBezTo>
                    <a:pt x="3136" y="1468"/>
                    <a:pt x="3036" y="1435"/>
                    <a:pt x="2936" y="1435"/>
                  </a:cubicBezTo>
                  <a:cubicBezTo>
                    <a:pt x="2636" y="1435"/>
                    <a:pt x="2269" y="1802"/>
                    <a:pt x="2035" y="2169"/>
                  </a:cubicBezTo>
                  <a:cubicBezTo>
                    <a:pt x="1979" y="2172"/>
                    <a:pt x="1923" y="2173"/>
                    <a:pt x="1868" y="2173"/>
                  </a:cubicBezTo>
                  <a:cubicBezTo>
                    <a:pt x="1269" y="2173"/>
                    <a:pt x="751" y="2010"/>
                    <a:pt x="567" y="1735"/>
                  </a:cubicBezTo>
                  <a:cubicBezTo>
                    <a:pt x="467" y="1602"/>
                    <a:pt x="467" y="1435"/>
                    <a:pt x="501" y="1235"/>
                  </a:cubicBezTo>
                  <a:cubicBezTo>
                    <a:pt x="701" y="701"/>
                    <a:pt x="1168" y="401"/>
                    <a:pt x="1935" y="401"/>
                  </a:cubicBezTo>
                  <a:close/>
                  <a:moveTo>
                    <a:pt x="1935" y="1"/>
                  </a:moveTo>
                  <a:cubicBezTo>
                    <a:pt x="968" y="1"/>
                    <a:pt x="334" y="401"/>
                    <a:pt x="100" y="1135"/>
                  </a:cubicBezTo>
                  <a:cubicBezTo>
                    <a:pt x="0" y="1435"/>
                    <a:pt x="67" y="1735"/>
                    <a:pt x="234" y="2002"/>
                  </a:cubicBezTo>
                  <a:cubicBezTo>
                    <a:pt x="601" y="2469"/>
                    <a:pt x="1401" y="2569"/>
                    <a:pt x="1802" y="2602"/>
                  </a:cubicBezTo>
                  <a:cubicBezTo>
                    <a:pt x="1501" y="3236"/>
                    <a:pt x="1401" y="3970"/>
                    <a:pt x="1935" y="4437"/>
                  </a:cubicBezTo>
                  <a:cubicBezTo>
                    <a:pt x="2069" y="4537"/>
                    <a:pt x="2235" y="4604"/>
                    <a:pt x="2435" y="4604"/>
                  </a:cubicBezTo>
                  <a:cubicBezTo>
                    <a:pt x="3269" y="4604"/>
                    <a:pt x="4370" y="3370"/>
                    <a:pt x="4604" y="2236"/>
                  </a:cubicBezTo>
                  <a:cubicBezTo>
                    <a:pt x="4770" y="1335"/>
                    <a:pt x="4404" y="634"/>
                    <a:pt x="3503" y="267"/>
                  </a:cubicBezTo>
                  <a:cubicBezTo>
                    <a:pt x="3470" y="267"/>
                    <a:pt x="2736" y="1"/>
                    <a:pt x="19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6"/>
            <p:cNvSpPr/>
            <p:nvPr/>
          </p:nvSpPr>
          <p:spPr>
            <a:xfrm>
              <a:off x="10641100" y="3694750"/>
              <a:ext cx="114925" cy="104025"/>
            </a:xfrm>
            <a:custGeom>
              <a:avLst/>
              <a:gdLst/>
              <a:ahLst/>
              <a:cxnLst/>
              <a:rect l="l" t="t" r="r" b="b"/>
              <a:pathLst>
                <a:path w="4597" h="4161" extrusionOk="0">
                  <a:moveTo>
                    <a:pt x="1791" y="0"/>
                  </a:moveTo>
                  <a:cubicBezTo>
                    <a:pt x="1784" y="0"/>
                    <a:pt x="1776" y="1"/>
                    <a:pt x="1769" y="1"/>
                  </a:cubicBezTo>
                  <a:cubicBezTo>
                    <a:pt x="1" y="34"/>
                    <a:pt x="201" y="2736"/>
                    <a:pt x="201" y="2736"/>
                  </a:cubicBezTo>
                  <a:cubicBezTo>
                    <a:pt x="317" y="3785"/>
                    <a:pt x="1038" y="4160"/>
                    <a:pt x="1844" y="4160"/>
                  </a:cubicBezTo>
                  <a:cubicBezTo>
                    <a:pt x="3114" y="4160"/>
                    <a:pt x="4597" y="3230"/>
                    <a:pt x="4270" y="2536"/>
                  </a:cubicBezTo>
                  <a:cubicBezTo>
                    <a:pt x="4090" y="2114"/>
                    <a:pt x="3644" y="1962"/>
                    <a:pt x="3160" y="1962"/>
                  </a:cubicBezTo>
                  <a:cubicBezTo>
                    <a:pt x="2916" y="1962"/>
                    <a:pt x="2662" y="2001"/>
                    <a:pt x="2428" y="2063"/>
                  </a:cubicBezTo>
                  <a:lnTo>
                    <a:pt x="2428" y="2063"/>
                  </a:lnTo>
                  <a:cubicBezTo>
                    <a:pt x="2742" y="1201"/>
                    <a:pt x="2765" y="0"/>
                    <a:pt x="1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6"/>
            <p:cNvSpPr/>
            <p:nvPr/>
          </p:nvSpPr>
          <p:spPr>
            <a:xfrm>
              <a:off x="10638600" y="3689750"/>
              <a:ext cx="117600" cy="114275"/>
            </a:xfrm>
            <a:custGeom>
              <a:avLst/>
              <a:gdLst/>
              <a:ahLst/>
              <a:cxnLst/>
              <a:rect l="l" t="t" r="r" b="b"/>
              <a:pathLst>
                <a:path w="4704" h="4571" extrusionOk="0">
                  <a:moveTo>
                    <a:pt x="2135" y="2636"/>
                  </a:moveTo>
                  <a:cubicBezTo>
                    <a:pt x="2002" y="2836"/>
                    <a:pt x="1902" y="2903"/>
                    <a:pt x="1869" y="2903"/>
                  </a:cubicBezTo>
                  <a:cubicBezTo>
                    <a:pt x="1869" y="2903"/>
                    <a:pt x="1835" y="2903"/>
                    <a:pt x="1802" y="2836"/>
                  </a:cubicBezTo>
                  <a:cubicBezTo>
                    <a:pt x="1835" y="2803"/>
                    <a:pt x="1935" y="2702"/>
                    <a:pt x="2135" y="2636"/>
                  </a:cubicBezTo>
                  <a:close/>
                  <a:moveTo>
                    <a:pt x="1902" y="401"/>
                  </a:moveTo>
                  <a:cubicBezTo>
                    <a:pt x="2102" y="401"/>
                    <a:pt x="2269" y="468"/>
                    <a:pt x="2369" y="634"/>
                  </a:cubicBezTo>
                  <a:cubicBezTo>
                    <a:pt x="2569" y="901"/>
                    <a:pt x="2569" y="1502"/>
                    <a:pt x="2369" y="2102"/>
                  </a:cubicBezTo>
                  <a:cubicBezTo>
                    <a:pt x="1969" y="2202"/>
                    <a:pt x="1535" y="2436"/>
                    <a:pt x="1402" y="2702"/>
                  </a:cubicBezTo>
                  <a:cubicBezTo>
                    <a:pt x="1368" y="2803"/>
                    <a:pt x="1368" y="2936"/>
                    <a:pt x="1435" y="3036"/>
                  </a:cubicBezTo>
                  <a:cubicBezTo>
                    <a:pt x="1568" y="3270"/>
                    <a:pt x="1735" y="3336"/>
                    <a:pt x="1869" y="3336"/>
                  </a:cubicBezTo>
                  <a:cubicBezTo>
                    <a:pt x="2269" y="3336"/>
                    <a:pt x="2569" y="2736"/>
                    <a:pt x="2669" y="2436"/>
                  </a:cubicBezTo>
                  <a:cubicBezTo>
                    <a:pt x="2869" y="2402"/>
                    <a:pt x="3069" y="2369"/>
                    <a:pt x="3270" y="2369"/>
                  </a:cubicBezTo>
                  <a:cubicBezTo>
                    <a:pt x="3603" y="2369"/>
                    <a:pt x="4037" y="2436"/>
                    <a:pt x="4204" y="2803"/>
                  </a:cubicBezTo>
                  <a:cubicBezTo>
                    <a:pt x="4237" y="2903"/>
                    <a:pt x="4204" y="3036"/>
                    <a:pt x="4137" y="3169"/>
                  </a:cubicBezTo>
                  <a:cubicBezTo>
                    <a:pt x="3837" y="3636"/>
                    <a:pt x="2869" y="4137"/>
                    <a:pt x="1935" y="4137"/>
                  </a:cubicBezTo>
                  <a:cubicBezTo>
                    <a:pt x="1335" y="4137"/>
                    <a:pt x="634" y="3937"/>
                    <a:pt x="501" y="2936"/>
                  </a:cubicBezTo>
                  <a:cubicBezTo>
                    <a:pt x="501" y="2936"/>
                    <a:pt x="434" y="1468"/>
                    <a:pt x="1068" y="768"/>
                  </a:cubicBezTo>
                  <a:cubicBezTo>
                    <a:pt x="1268" y="534"/>
                    <a:pt x="1535" y="401"/>
                    <a:pt x="1902" y="401"/>
                  </a:cubicBezTo>
                  <a:close/>
                  <a:moveTo>
                    <a:pt x="1869" y="1"/>
                  </a:moveTo>
                  <a:cubicBezTo>
                    <a:pt x="1402" y="1"/>
                    <a:pt x="1035" y="167"/>
                    <a:pt x="768" y="468"/>
                  </a:cubicBezTo>
                  <a:cubicBezTo>
                    <a:pt x="1" y="1301"/>
                    <a:pt x="101" y="2903"/>
                    <a:pt x="101" y="2969"/>
                  </a:cubicBezTo>
                  <a:cubicBezTo>
                    <a:pt x="201" y="3970"/>
                    <a:pt x="868" y="4570"/>
                    <a:pt x="1935" y="4570"/>
                  </a:cubicBezTo>
                  <a:cubicBezTo>
                    <a:pt x="2936" y="4570"/>
                    <a:pt x="4070" y="4037"/>
                    <a:pt x="4470" y="3403"/>
                  </a:cubicBezTo>
                  <a:cubicBezTo>
                    <a:pt x="4704" y="3069"/>
                    <a:pt x="4637" y="2803"/>
                    <a:pt x="4571" y="2636"/>
                  </a:cubicBezTo>
                  <a:cubicBezTo>
                    <a:pt x="4380" y="2201"/>
                    <a:pt x="3902" y="1965"/>
                    <a:pt x="3280" y="1965"/>
                  </a:cubicBezTo>
                  <a:cubicBezTo>
                    <a:pt x="3139" y="1965"/>
                    <a:pt x="2990" y="1977"/>
                    <a:pt x="2836" y="2002"/>
                  </a:cubicBezTo>
                  <a:cubicBezTo>
                    <a:pt x="2969" y="1435"/>
                    <a:pt x="3003" y="801"/>
                    <a:pt x="2703" y="367"/>
                  </a:cubicBezTo>
                  <a:cubicBezTo>
                    <a:pt x="2536" y="134"/>
                    <a:pt x="2236" y="1"/>
                    <a:pt x="18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6"/>
            <p:cNvSpPr/>
            <p:nvPr/>
          </p:nvSpPr>
          <p:spPr>
            <a:xfrm>
              <a:off x="10651950" y="3812400"/>
              <a:ext cx="109275" cy="93200"/>
            </a:xfrm>
            <a:custGeom>
              <a:avLst/>
              <a:gdLst/>
              <a:ahLst/>
              <a:cxnLst/>
              <a:rect l="l" t="t" r="r" b="b"/>
              <a:pathLst>
                <a:path w="4371" h="3728" extrusionOk="0">
                  <a:moveTo>
                    <a:pt x="1885" y="1"/>
                  </a:moveTo>
                  <a:cubicBezTo>
                    <a:pt x="1115" y="1"/>
                    <a:pt x="538" y="400"/>
                    <a:pt x="467" y="732"/>
                  </a:cubicBezTo>
                  <a:cubicBezTo>
                    <a:pt x="467" y="732"/>
                    <a:pt x="0" y="2233"/>
                    <a:pt x="1101" y="3000"/>
                  </a:cubicBezTo>
                  <a:cubicBezTo>
                    <a:pt x="1733" y="3441"/>
                    <a:pt x="2475" y="3727"/>
                    <a:pt x="3062" y="3727"/>
                  </a:cubicBezTo>
                  <a:cubicBezTo>
                    <a:pt x="3497" y="3727"/>
                    <a:pt x="3847" y="3570"/>
                    <a:pt x="4003" y="3200"/>
                  </a:cubicBezTo>
                  <a:cubicBezTo>
                    <a:pt x="4370" y="2300"/>
                    <a:pt x="4170" y="765"/>
                    <a:pt x="2902" y="232"/>
                  </a:cubicBezTo>
                  <a:cubicBezTo>
                    <a:pt x="2545" y="67"/>
                    <a:pt x="2199" y="1"/>
                    <a:pt x="1885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6"/>
            <p:cNvSpPr/>
            <p:nvPr/>
          </p:nvSpPr>
          <p:spPr>
            <a:xfrm>
              <a:off x="10663625" y="3814000"/>
              <a:ext cx="48375" cy="50900"/>
            </a:xfrm>
            <a:custGeom>
              <a:avLst/>
              <a:gdLst/>
              <a:ahLst/>
              <a:cxnLst/>
              <a:rect l="l" t="t" r="r" b="b"/>
              <a:pathLst>
                <a:path w="1935" h="2036" extrusionOk="0">
                  <a:moveTo>
                    <a:pt x="1935" y="1"/>
                  </a:moveTo>
                  <a:lnTo>
                    <a:pt x="0" y="2036"/>
                  </a:lnTo>
                  <a:cubicBezTo>
                    <a:pt x="0" y="2036"/>
                    <a:pt x="1835" y="4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6"/>
            <p:cNvSpPr/>
            <p:nvPr/>
          </p:nvSpPr>
          <p:spPr>
            <a:xfrm>
              <a:off x="10657775" y="3808800"/>
              <a:ext cx="60075" cy="61950"/>
            </a:xfrm>
            <a:custGeom>
              <a:avLst/>
              <a:gdLst/>
              <a:ahLst/>
              <a:cxnLst/>
              <a:rect l="l" t="t" r="r" b="b"/>
              <a:pathLst>
                <a:path w="2403" h="2478" extrusionOk="0">
                  <a:moveTo>
                    <a:pt x="2151" y="0"/>
                  </a:moveTo>
                  <a:cubicBezTo>
                    <a:pt x="2070" y="0"/>
                    <a:pt x="1996" y="65"/>
                    <a:pt x="1969" y="175"/>
                  </a:cubicBezTo>
                  <a:cubicBezTo>
                    <a:pt x="1902" y="376"/>
                    <a:pt x="935" y="1343"/>
                    <a:pt x="101" y="2110"/>
                  </a:cubicBezTo>
                  <a:cubicBezTo>
                    <a:pt x="1" y="2177"/>
                    <a:pt x="1" y="2310"/>
                    <a:pt x="68" y="2377"/>
                  </a:cubicBezTo>
                  <a:cubicBezTo>
                    <a:pt x="101" y="2444"/>
                    <a:pt x="168" y="2477"/>
                    <a:pt x="234" y="2477"/>
                  </a:cubicBezTo>
                  <a:cubicBezTo>
                    <a:pt x="268" y="2477"/>
                    <a:pt x="334" y="2444"/>
                    <a:pt x="368" y="2410"/>
                  </a:cubicBezTo>
                  <a:cubicBezTo>
                    <a:pt x="801" y="2010"/>
                    <a:pt x="2269" y="709"/>
                    <a:pt x="2369" y="242"/>
                  </a:cubicBezTo>
                  <a:cubicBezTo>
                    <a:pt x="2403" y="142"/>
                    <a:pt x="2336" y="42"/>
                    <a:pt x="2202" y="9"/>
                  </a:cubicBezTo>
                  <a:cubicBezTo>
                    <a:pt x="2185" y="3"/>
                    <a:pt x="2168" y="0"/>
                    <a:pt x="215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6"/>
            <p:cNvSpPr/>
            <p:nvPr/>
          </p:nvSpPr>
          <p:spPr>
            <a:xfrm>
              <a:off x="10682800" y="3825675"/>
              <a:ext cx="55075" cy="62575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1"/>
                  </a:moveTo>
                  <a:lnTo>
                    <a:pt x="1" y="2503"/>
                  </a:lnTo>
                  <a:cubicBezTo>
                    <a:pt x="1" y="2503"/>
                    <a:pt x="2069" y="568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6"/>
            <p:cNvSpPr/>
            <p:nvPr/>
          </p:nvSpPr>
          <p:spPr>
            <a:xfrm>
              <a:off x="10676975" y="3820525"/>
              <a:ext cx="66725" cy="73575"/>
            </a:xfrm>
            <a:custGeom>
              <a:avLst/>
              <a:gdLst/>
              <a:ahLst/>
              <a:cxnLst/>
              <a:rect l="l" t="t" r="r" b="b"/>
              <a:pathLst>
                <a:path w="2669" h="2943" extrusionOk="0">
                  <a:moveTo>
                    <a:pt x="2427" y="0"/>
                  </a:moveTo>
                  <a:cubicBezTo>
                    <a:pt x="2335" y="0"/>
                    <a:pt x="2235" y="87"/>
                    <a:pt x="2235" y="173"/>
                  </a:cubicBezTo>
                  <a:cubicBezTo>
                    <a:pt x="2135" y="507"/>
                    <a:pt x="934" y="1775"/>
                    <a:pt x="67" y="2575"/>
                  </a:cubicBezTo>
                  <a:cubicBezTo>
                    <a:pt x="0" y="2642"/>
                    <a:pt x="0" y="2775"/>
                    <a:pt x="67" y="2875"/>
                  </a:cubicBezTo>
                  <a:cubicBezTo>
                    <a:pt x="100" y="2909"/>
                    <a:pt x="167" y="2942"/>
                    <a:pt x="234" y="2942"/>
                  </a:cubicBezTo>
                  <a:cubicBezTo>
                    <a:pt x="267" y="2942"/>
                    <a:pt x="334" y="2909"/>
                    <a:pt x="367" y="2875"/>
                  </a:cubicBezTo>
                  <a:cubicBezTo>
                    <a:pt x="701" y="2542"/>
                    <a:pt x="2502" y="841"/>
                    <a:pt x="2635" y="273"/>
                  </a:cubicBezTo>
                  <a:cubicBezTo>
                    <a:pt x="2669" y="140"/>
                    <a:pt x="2569" y="40"/>
                    <a:pt x="2468" y="7"/>
                  </a:cubicBezTo>
                  <a:cubicBezTo>
                    <a:pt x="2455" y="2"/>
                    <a:pt x="2441" y="0"/>
                    <a:pt x="242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6"/>
            <p:cNvSpPr/>
            <p:nvPr/>
          </p:nvSpPr>
          <p:spPr>
            <a:xfrm>
              <a:off x="10551050" y="3755975"/>
              <a:ext cx="77575" cy="29700"/>
            </a:xfrm>
            <a:custGeom>
              <a:avLst/>
              <a:gdLst/>
              <a:ahLst/>
              <a:cxnLst/>
              <a:rect l="l" t="t" r="r" b="b"/>
              <a:pathLst>
                <a:path w="3103" h="1188" extrusionOk="0">
                  <a:moveTo>
                    <a:pt x="1118" y="0"/>
                  </a:moveTo>
                  <a:cubicBezTo>
                    <a:pt x="826" y="0"/>
                    <a:pt x="507" y="53"/>
                    <a:pt x="167" y="187"/>
                  </a:cubicBezTo>
                  <a:cubicBezTo>
                    <a:pt x="33" y="220"/>
                    <a:pt x="0" y="354"/>
                    <a:pt x="33" y="454"/>
                  </a:cubicBezTo>
                  <a:cubicBezTo>
                    <a:pt x="57" y="526"/>
                    <a:pt x="134" y="581"/>
                    <a:pt x="212" y="581"/>
                  </a:cubicBezTo>
                  <a:cubicBezTo>
                    <a:pt x="242" y="581"/>
                    <a:pt x="272" y="572"/>
                    <a:pt x="300" y="554"/>
                  </a:cubicBezTo>
                  <a:cubicBezTo>
                    <a:pt x="586" y="447"/>
                    <a:pt x="852" y="405"/>
                    <a:pt x="1096" y="405"/>
                  </a:cubicBezTo>
                  <a:cubicBezTo>
                    <a:pt x="2073" y="405"/>
                    <a:pt x="2682" y="1094"/>
                    <a:pt x="2735" y="1121"/>
                  </a:cubicBezTo>
                  <a:cubicBezTo>
                    <a:pt x="2769" y="1188"/>
                    <a:pt x="2835" y="1188"/>
                    <a:pt x="2869" y="1188"/>
                  </a:cubicBezTo>
                  <a:cubicBezTo>
                    <a:pt x="2936" y="1188"/>
                    <a:pt x="2969" y="1188"/>
                    <a:pt x="3002" y="1154"/>
                  </a:cubicBezTo>
                  <a:cubicBezTo>
                    <a:pt x="3102" y="1088"/>
                    <a:pt x="3102" y="954"/>
                    <a:pt x="3036" y="854"/>
                  </a:cubicBezTo>
                  <a:cubicBezTo>
                    <a:pt x="3036" y="854"/>
                    <a:pt x="2288" y="0"/>
                    <a:pt x="111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6"/>
            <p:cNvSpPr/>
            <p:nvPr/>
          </p:nvSpPr>
          <p:spPr>
            <a:xfrm>
              <a:off x="10708650" y="3847375"/>
              <a:ext cx="43400" cy="50050"/>
            </a:xfrm>
            <a:custGeom>
              <a:avLst/>
              <a:gdLst/>
              <a:ahLst/>
              <a:cxnLst/>
              <a:rect l="l" t="t" r="r" b="b"/>
              <a:pathLst>
                <a:path w="1736" h="2002" extrusionOk="0">
                  <a:moveTo>
                    <a:pt x="1735" y="0"/>
                  </a:moveTo>
                  <a:lnTo>
                    <a:pt x="1" y="2001"/>
                  </a:lnTo>
                  <a:cubicBezTo>
                    <a:pt x="1" y="2001"/>
                    <a:pt x="1635" y="701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46"/>
            <p:cNvSpPr/>
            <p:nvPr/>
          </p:nvSpPr>
          <p:spPr>
            <a:xfrm>
              <a:off x="10702825" y="3842350"/>
              <a:ext cx="55050" cy="60075"/>
            </a:xfrm>
            <a:custGeom>
              <a:avLst/>
              <a:gdLst/>
              <a:ahLst/>
              <a:cxnLst/>
              <a:rect l="l" t="t" r="r" b="b"/>
              <a:pathLst>
                <a:path w="2202" h="2403" extrusionOk="0">
                  <a:moveTo>
                    <a:pt x="2002" y="1"/>
                  </a:moveTo>
                  <a:cubicBezTo>
                    <a:pt x="1901" y="1"/>
                    <a:pt x="1801" y="68"/>
                    <a:pt x="1768" y="201"/>
                  </a:cubicBezTo>
                  <a:cubicBezTo>
                    <a:pt x="1701" y="601"/>
                    <a:pt x="701" y="1535"/>
                    <a:pt x="100" y="2036"/>
                  </a:cubicBezTo>
                  <a:cubicBezTo>
                    <a:pt x="0" y="2102"/>
                    <a:pt x="0" y="2236"/>
                    <a:pt x="67" y="2336"/>
                  </a:cubicBezTo>
                  <a:cubicBezTo>
                    <a:pt x="100" y="2369"/>
                    <a:pt x="167" y="2403"/>
                    <a:pt x="234" y="2403"/>
                  </a:cubicBezTo>
                  <a:cubicBezTo>
                    <a:pt x="267" y="2403"/>
                    <a:pt x="334" y="2369"/>
                    <a:pt x="367" y="2369"/>
                  </a:cubicBezTo>
                  <a:cubicBezTo>
                    <a:pt x="534" y="2202"/>
                    <a:pt x="2068" y="968"/>
                    <a:pt x="2168" y="234"/>
                  </a:cubicBezTo>
                  <a:cubicBezTo>
                    <a:pt x="2202" y="134"/>
                    <a:pt x="2135" y="34"/>
                    <a:pt x="20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46"/>
            <p:cNvSpPr/>
            <p:nvPr/>
          </p:nvSpPr>
          <p:spPr>
            <a:xfrm>
              <a:off x="10590225" y="3702775"/>
              <a:ext cx="49225" cy="77075"/>
            </a:xfrm>
            <a:custGeom>
              <a:avLst/>
              <a:gdLst/>
              <a:ahLst/>
              <a:cxnLst/>
              <a:rect l="l" t="t" r="r" b="b"/>
              <a:pathLst>
                <a:path w="1969" h="3083" extrusionOk="0">
                  <a:moveTo>
                    <a:pt x="1022" y="1"/>
                  </a:moveTo>
                  <a:cubicBezTo>
                    <a:pt x="941" y="1"/>
                    <a:pt x="860" y="38"/>
                    <a:pt x="835" y="113"/>
                  </a:cubicBezTo>
                  <a:cubicBezTo>
                    <a:pt x="801" y="113"/>
                    <a:pt x="1" y="1581"/>
                    <a:pt x="1602" y="3015"/>
                  </a:cubicBezTo>
                  <a:cubicBezTo>
                    <a:pt x="1635" y="3049"/>
                    <a:pt x="1669" y="3082"/>
                    <a:pt x="1735" y="3082"/>
                  </a:cubicBezTo>
                  <a:cubicBezTo>
                    <a:pt x="1802" y="3082"/>
                    <a:pt x="1836" y="3049"/>
                    <a:pt x="1902" y="3015"/>
                  </a:cubicBezTo>
                  <a:cubicBezTo>
                    <a:pt x="1969" y="2915"/>
                    <a:pt x="1969" y="2782"/>
                    <a:pt x="1869" y="2715"/>
                  </a:cubicBezTo>
                  <a:cubicBezTo>
                    <a:pt x="535" y="1514"/>
                    <a:pt x="1168" y="347"/>
                    <a:pt x="1168" y="313"/>
                  </a:cubicBezTo>
                  <a:cubicBezTo>
                    <a:pt x="1235" y="213"/>
                    <a:pt x="1202" y="80"/>
                    <a:pt x="1102" y="13"/>
                  </a:cubicBezTo>
                  <a:cubicBezTo>
                    <a:pt x="1077" y="5"/>
                    <a:pt x="1050" y="1"/>
                    <a:pt x="10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6"/>
            <p:cNvSpPr/>
            <p:nvPr/>
          </p:nvSpPr>
          <p:spPr>
            <a:xfrm>
              <a:off x="10806225" y="3917050"/>
              <a:ext cx="197650" cy="559125"/>
            </a:xfrm>
            <a:custGeom>
              <a:avLst/>
              <a:gdLst/>
              <a:ahLst/>
              <a:cxnLst/>
              <a:rect l="l" t="t" r="r" b="b"/>
              <a:pathLst>
                <a:path w="7906" h="22365" extrusionOk="0">
                  <a:moveTo>
                    <a:pt x="621" y="0"/>
                  </a:moveTo>
                  <a:cubicBezTo>
                    <a:pt x="364" y="0"/>
                    <a:pt x="201" y="15"/>
                    <a:pt x="201" y="15"/>
                  </a:cubicBezTo>
                  <a:cubicBezTo>
                    <a:pt x="100" y="48"/>
                    <a:pt x="0" y="148"/>
                    <a:pt x="34" y="249"/>
                  </a:cubicBezTo>
                  <a:cubicBezTo>
                    <a:pt x="34" y="349"/>
                    <a:pt x="134" y="449"/>
                    <a:pt x="234" y="449"/>
                  </a:cubicBezTo>
                  <a:lnTo>
                    <a:pt x="267" y="449"/>
                  </a:lnTo>
                  <a:cubicBezTo>
                    <a:pt x="267" y="449"/>
                    <a:pt x="415" y="419"/>
                    <a:pt x="643" y="419"/>
                  </a:cubicBezTo>
                  <a:cubicBezTo>
                    <a:pt x="756" y="419"/>
                    <a:pt x="890" y="426"/>
                    <a:pt x="1034" y="449"/>
                  </a:cubicBezTo>
                  <a:cubicBezTo>
                    <a:pt x="1168" y="449"/>
                    <a:pt x="1268" y="349"/>
                    <a:pt x="1268" y="249"/>
                  </a:cubicBezTo>
                  <a:cubicBezTo>
                    <a:pt x="1268" y="115"/>
                    <a:pt x="1201" y="15"/>
                    <a:pt x="1068" y="15"/>
                  </a:cubicBezTo>
                  <a:cubicBezTo>
                    <a:pt x="901" y="4"/>
                    <a:pt x="749" y="0"/>
                    <a:pt x="621" y="0"/>
                  </a:cubicBezTo>
                  <a:close/>
                  <a:moveTo>
                    <a:pt x="1881" y="140"/>
                  </a:moveTo>
                  <a:cubicBezTo>
                    <a:pt x="1793" y="140"/>
                    <a:pt x="1702" y="205"/>
                    <a:pt x="1702" y="315"/>
                  </a:cubicBezTo>
                  <a:cubicBezTo>
                    <a:pt x="1668" y="415"/>
                    <a:pt x="1735" y="549"/>
                    <a:pt x="1835" y="549"/>
                  </a:cubicBezTo>
                  <a:cubicBezTo>
                    <a:pt x="2102" y="615"/>
                    <a:pt x="2369" y="716"/>
                    <a:pt x="2602" y="816"/>
                  </a:cubicBezTo>
                  <a:cubicBezTo>
                    <a:pt x="2602" y="816"/>
                    <a:pt x="2636" y="849"/>
                    <a:pt x="2669" y="849"/>
                  </a:cubicBezTo>
                  <a:cubicBezTo>
                    <a:pt x="2769" y="849"/>
                    <a:pt x="2836" y="782"/>
                    <a:pt x="2869" y="716"/>
                  </a:cubicBezTo>
                  <a:cubicBezTo>
                    <a:pt x="2902" y="615"/>
                    <a:pt x="2869" y="482"/>
                    <a:pt x="2769" y="449"/>
                  </a:cubicBezTo>
                  <a:cubicBezTo>
                    <a:pt x="2502" y="315"/>
                    <a:pt x="2235" y="215"/>
                    <a:pt x="1935" y="148"/>
                  </a:cubicBezTo>
                  <a:cubicBezTo>
                    <a:pt x="1918" y="143"/>
                    <a:pt x="1900" y="140"/>
                    <a:pt x="1881" y="140"/>
                  </a:cubicBezTo>
                  <a:close/>
                  <a:moveTo>
                    <a:pt x="3385" y="836"/>
                  </a:moveTo>
                  <a:cubicBezTo>
                    <a:pt x="3330" y="836"/>
                    <a:pt x="3273" y="861"/>
                    <a:pt x="3236" y="916"/>
                  </a:cubicBezTo>
                  <a:cubicBezTo>
                    <a:pt x="3169" y="1016"/>
                    <a:pt x="3169" y="1149"/>
                    <a:pt x="3269" y="1216"/>
                  </a:cubicBezTo>
                  <a:cubicBezTo>
                    <a:pt x="3470" y="1383"/>
                    <a:pt x="3670" y="1549"/>
                    <a:pt x="3836" y="1750"/>
                  </a:cubicBezTo>
                  <a:cubicBezTo>
                    <a:pt x="3870" y="1783"/>
                    <a:pt x="3937" y="1816"/>
                    <a:pt x="4003" y="1816"/>
                  </a:cubicBezTo>
                  <a:cubicBezTo>
                    <a:pt x="4037" y="1816"/>
                    <a:pt x="4103" y="1816"/>
                    <a:pt x="4137" y="1783"/>
                  </a:cubicBezTo>
                  <a:cubicBezTo>
                    <a:pt x="4237" y="1683"/>
                    <a:pt x="4237" y="1583"/>
                    <a:pt x="4170" y="1483"/>
                  </a:cubicBezTo>
                  <a:cubicBezTo>
                    <a:pt x="3970" y="1249"/>
                    <a:pt x="3770" y="1049"/>
                    <a:pt x="3503" y="882"/>
                  </a:cubicBezTo>
                  <a:cubicBezTo>
                    <a:pt x="3473" y="852"/>
                    <a:pt x="3429" y="836"/>
                    <a:pt x="3385" y="836"/>
                  </a:cubicBezTo>
                  <a:close/>
                  <a:moveTo>
                    <a:pt x="4460" y="2090"/>
                  </a:moveTo>
                  <a:cubicBezTo>
                    <a:pt x="4429" y="2090"/>
                    <a:pt x="4398" y="2098"/>
                    <a:pt x="4370" y="2117"/>
                  </a:cubicBezTo>
                  <a:cubicBezTo>
                    <a:pt x="4270" y="2183"/>
                    <a:pt x="4237" y="2283"/>
                    <a:pt x="4303" y="2417"/>
                  </a:cubicBezTo>
                  <a:cubicBezTo>
                    <a:pt x="4404" y="2617"/>
                    <a:pt x="4504" y="2884"/>
                    <a:pt x="4604" y="3117"/>
                  </a:cubicBezTo>
                  <a:cubicBezTo>
                    <a:pt x="4637" y="3217"/>
                    <a:pt x="4704" y="3284"/>
                    <a:pt x="4804" y="3284"/>
                  </a:cubicBezTo>
                  <a:cubicBezTo>
                    <a:pt x="4804" y="3284"/>
                    <a:pt x="4837" y="3284"/>
                    <a:pt x="4871" y="3251"/>
                  </a:cubicBezTo>
                  <a:cubicBezTo>
                    <a:pt x="4971" y="3217"/>
                    <a:pt x="5037" y="3117"/>
                    <a:pt x="5004" y="3017"/>
                  </a:cubicBezTo>
                  <a:cubicBezTo>
                    <a:pt x="4904" y="2717"/>
                    <a:pt x="4770" y="2450"/>
                    <a:pt x="4670" y="2217"/>
                  </a:cubicBezTo>
                  <a:cubicBezTo>
                    <a:pt x="4622" y="2144"/>
                    <a:pt x="4540" y="2090"/>
                    <a:pt x="4460" y="2090"/>
                  </a:cubicBezTo>
                  <a:close/>
                  <a:moveTo>
                    <a:pt x="5022" y="3676"/>
                  </a:moveTo>
                  <a:cubicBezTo>
                    <a:pt x="5005" y="3676"/>
                    <a:pt x="4988" y="3679"/>
                    <a:pt x="4971" y="3684"/>
                  </a:cubicBezTo>
                  <a:cubicBezTo>
                    <a:pt x="4837" y="3684"/>
                    <a:pt x="4770" y="3784"/>
                    <a:pt x="4804" y="3918"/>
                  </a:cubicBezTo>
                  <a:cubicBezTo>
                    <a:pt x="4804" y="4018"/>
                    <a:pt x="4837" y="4151"/>
                    <a:pt x="4837" y="4251"/>
                  </a:cubicBezTo>
                  <a:cubicBezTo>
                    <a:pt x="4871" y="4418"/>
                    <a:pt x="4871" y="4552"/>
                    <a:pt x="4871" y="4718"/>
                  </a:cubicBezTo>
                  <a:cubicBezTo>
                    <a:pt x="4871" y="4818"/>
                    <a:pt x="4971" y="4919"/>
                    <a:pt x="5071" y="4919"/>
                  </a:cubicBezTo>
                  <a:cubicBezTo>
                    <a:pt x="5204" y="4919"/>
                    <a:pt x="5304" y="4818"/>
                    <a:pt x="5304" y="4685"/>
                  </a:cubicBezTo>
                  <a:cubicBezTo>
                    <a:pt x="5271" y="4552"/>
                    <a:pt x="5271" y="4385"/>
                    <a:pt x="5237" y="4218"/>
                  </a:cubicBezTo>
                  <a:cubicBezTo>
                    <a:pt x="5237" y="4085"/>
                    <a:pt x="5204" y="3951"/>
                    <a:pt x="5204" y="3851"/>
                  </a:cubicBezTo>
                  <a:cubicBezTo>
                    <a:pt x="5176" y="3741"/>
                    <a:pt x="5103" y="3676"/>
                    <a:pt x="5022" y="3676"/>
                  </a:cubicBezTo>
                  <a:close/>
                  <a:moveTo>
                    <a:pt x="5071" y="5319"/>
                  </a:moveTo>
                  <a:cubicBezTo>
                    <a:pt x="4937" y="5319"/>
                    <a:pt x="4837" y="5386"/>
                    <a:pt x="4837" y="5519"/>
                  </a:cubicBezTo>
                  <a:cubicBezTo>
                    <a:pt x="4804" y="5752"/>
                    <a:pt x="4737" y="6019"/>
                    <a:pt x="4637" y="6286"/>
                  </a:cubicBezTo>
                  <a:cubicBezTo>
                    <a:pt x="4604" y="6386"/>
                    <a:pt x="4670" y="6520"/>
                    <a:pt x="4770" y="6553"/>
                  </a:cubicBezTo>
                  <a:lnTo>
                    <a:pt x="4837" y="6553"/>
                  </a:lnTo>
                  <a:cubicBezTo>
                    <a:pt x="4937" y="6553"/>
                    <a:pt x="5004" y="6486"/>
                    <a:pt x="5037" y="6420"/>
                  </a:cubicBezTo>
                  <a:cubicBezTo>
                    <a:pt x="5137" y="6153"/>
                    <a:pt x="5204" y="5853"/>
                    <a:pt x="5237" y="5552"/>
                  </a:cubicBezTo>
                  <a:cubicBezTo>
                    <a:pt x="5271" y="5452"/>
                    <a:pt x="5171" y="5352"/>
                    <a:pt x="5071" y="5319"/>
                  </a:cubicBezTo>
                  <a:close/>
                  <a:moveTo>
                    <a:pt x="4489" y="6885"/>
                  </a:moveTo>
                  <a:cubicBezTo>
                    <a:pt x="4417" y="6885"/>
                    <a:pt x="4347" y="6922"/>
                    <a:pt x="4303" y="6987"/>
                  </a:cubicBezTo>
                  <a:cubicBezTo>
                    <a:pt x="4203" y="7220"/>
                    <a:pt x="4037" y="7454"/>
                    <a:pt x="3870" y="7654"/>
                  </a:cubicBezTo>
                  <a:cubicBezTo>
                    <a:pt x="3803" y="7754"/>
                    <a:pt x="3803" y="7887"/>
                    <a:pt x="3903" y="7954"/>
                  </a:cubicBezTo>
                  <a:cubicBezTo>
                    <a:pt x="3937" y="7987"/>
                    <a:pt x="3970" y="7987"/>
                    <a:pt x="4037" y="7987"/>
                  </a:cubicBezTo>
                  <a:cubicBezTo>
                    <a:pt x="4103" y="7987"/>
                    <a:pt x="4137" y="7987"/>
                    <a:pt x="4203" y="7921"/>
                  </a:cubicBezTo>
                  <a:cubicBezTo>
                    <a:pt x="4370" y="7687"/>
                    <a:pt x="4537" y="7454"/>
                    <a:pt x="4670" y="7220"/>
                  </a:cubicBezTo>
                  <a:cubicBezTo>
                    <a:pt x="4737" y="7120"/>
                    <a:pt x="4704" y="6987"/>
                    <a:pt x="4604" y="6920"/>
                  </a:cubicBezTo>
                  <a:cubicBezTo>
                    <a:pt x="4568" y="6896"/>
                    <a:pt x="4529" y="6885"/>
                    <a:pt x="4489" y="6885"/>
                  </a:cubicBezTo>
                  <a:close/>
                  <a:moveTo>
                    <a:pt x="1742" y="7681"/>
                  </a:moveTo>
                  <a:cubicBezTo>
                    <a:pt x="1728" y="7681"/>
                    <a:pt x="1715" y="7683"/>
                    <a:pt x="1702" y="7687"/>
                  </a:cubicBezTo>
                  <a:cubicBezTo>
                    <a:pt x="1368" y="7721"/>
                    <a:pt x="1068" y="7787"/>
                    <a:pt x="834" y="7887"/>
                  </a:cubicBezTo>
                  <a:cubicBezTo>
                    <a:pt x="701" y="7921"/>
                    <a:pt x="668" y="8054"/>
                    <a:pt x="701" y="8154"/>
                  </a:cubicBezTo>
                  <a:cubicBezTo>
                    <a:pt x="734" y="8221"/>
                    <a:pt x="834" y="8288"/>
                    <a:pt x="901" y="8288"/>
                  </a:cubicBezTo>
                  <a:cubicBezTo>
                    <a:pt x="934" y="8288"/>
                    <a:pt x="968" y="8288"/>
                    <a:pt x="968" y="8254"/>
                  </a:cubicBezTo>
                  <a:cubicBezTo>
                    <a:pt x="1201" y="8188"/>
                    <a:pt x="1435" y="8121"/>
                    <a:pt x="1735" y="8087"/>
                  </a:cubicBezTo>
                  <a:cubicBezTo>
                    <a:pt x="1835" y="8087"/>
                    <a:pt x="1935" y="7987"/>
                    <a:pt x="1935" y="7854"/>
                  </a:cubicBezTo>
                  <a:cubicBezTo>
                    <a:pt x="1906" y="7767"/>
                    <a:pt x="1827" y="7681"/>
                    <a:pt x="1742" y="7681"/>
                  </a:cubicBezTo>
                  <a:close/>
                  <a:moveTo>
                    <a:pt x="4157" y="8075"/>
                  </a:moveTo>
                  <a:cubicBezTo>
                    <a:pt x="4076" y="8075"/>
                    <a:pt x="3995" y="8112"/>
                    <a:pt x="3970" y="8188"/>
                  </a:cubicBezTo>
                  <a:cubicBezTo>
                    <a:pt x="3903" y="8321"/>
                    <a:pt x="3970" y="8421"/>
                    <a:pt x="4070" y="8488"/>
                  </a:cubicBezTo>
                  <a:cubicBezTo>
                    <a:pt x="4337" y="8588"/>
                    <a:pt x="4537" y="8721"/>
                    <a:pt x="4770" y="8855"/>
                  </a:cubicBezTo>
                  <a:cubicBezTo>
                    <a:pt x="4804" y="8888"/>
                    <a:pt x="4837" y="8921"/>
                    <a:pt x="4871" y="8921"/>
                  </a:cubicBezTo>
                  <a:cubicBezTo>
                    <a:pt x="4937" y="8921"/>
                    <a:pt x="5004" y="8888"/>
                    <a:pt x="5037" y="8821"/>
                  </a:cubicBezTo>
                  <a:cubicBezTo>
                    <a:pt x="5104" y="8721"/>
                    <a:pt x="5104" y="8588"/>
                    <a:pt x="5004" y="8521"/>
                  </a:cubicBezTo>
                  <a:cubicBezTo>
                    <a:pt x="4770" y="8354"/>
                    <a:pt x="4504" y="8221"/>
                    <a:pt x="4237" y="8087"/>
                  </a:cubicBezTo>
                  <a:cubicBezTo>
                    <a:pt x="4212" y="8079"/>
                    <a:pt x="4185" y="8075"/>
                    <a:pt x="4157" y="8075"/>
                  </a:cubicBezTo>
                  <a:close/>
                  <a:moveTo>
                    <a:pt x="2517" y="7681"/>
                  </a:moveTo>
                  <a:cubicBezTo>
                    <a:pt x="2410" y="7681"/>
                    <a:pt x="2335" y="7767"/>
                    <a:pt x="2335" y="7854"/>
                  </a:cubicBezTo>
                  <a:cubicBezTo>
                    <a:pt x="2335" y="7987"/>
                    <a:pt x="2402" y="8087"/>
                    <a:pt x="2536" y="8087"/>
                  </a:cubicBezTo>
                  <a:cubicBezTo>
                    <a:pt x="2802" y="8121"/>
                    <a:pt x="3069" y="8154"/>
                    <a:pt x="3303" y="8221"/>
                  </a:cubicBezTo>
                  <a:cubicBezTo>
                    <a:pt x="3103" y="8421"/>
                    <a:pt x="2902" y="8588"/>
                    <a:pt x="2669" y="8721"/>
                  </a:cubicBezTo>
                  <a:cubicBezTo>
                    <a:pt x="2569" y="8788"/>
                    <a:pt x="2536" y="8921"/>
                    <a:pt x="2602" y="8988"/>
                  </a:cubicBezTo>
                  <a:cubicBezTo>
                    <a:pt x="2636" y="9055"/>
                    <a:pt x="2702" y="9088"/>
                    <a:pt x="2769" y="9088"/>
                  </a:cubicBezTo>
                  <a:cubicBezTo>
                    <a:pt x="2836" y="9088"/>
                    <a:pt x="2869" y="9088"/>
                    <a:pt x="2902" y="9055"/>
                  </a:cubicBezTo>
                  <a:cubicBezTo>
                    <a:pt x="3136" y="8921"/>
                    <a:pt x="3369" y="8755"/>
                    <a:pt x="3603" y="8554"/>
                  </a:cubicBezTo>
                  <a:cubicBezTo>
                    <a:pt x="3670" y="8488"/>
                    <a:pt x="3670" y="8354"/>
                    <a:pt x="3603" y="8254"/>
                  </a:cubicBezTo>
                  <a:cubicBezTo>
                    <a:pt x="3570" y="8221"/>
                    <a:pt x="3536" y="8188"/>
                    <a:pt x="3503" y="8188"/>
                  </a:cubicBezTo>
                  <a:cubicBezTo>
                    <a:pt x="3536" y="8154"/>
                    <a:pt x="3570" y="8121"/>
                    <a:pt x="3570" y="8054"/>
                  </a:cubicBezTo>
                  <a:cubicBezTo>
                    <a:pt x="3603" y="7954"/>
                    <a:pt x="3536" y="7854"/>
                    <a:pt x="3403" y="7821"/>
                  </a:cubicBezTo>
                  <a:cubicBezTo>
                    <a:pt x="3136" y="7754"/>
                    <a:pt x="2836" y="7687"/>
                    <a:pt x="2569" y="7687"/>
                  </a:cubicBezTo>
                  <a:cubicBezTo>
                    <a:pt x="2551" y="7683"/>
                    <a:pt x="2534" y="7681"/>
                    <a:pt x="2517" y="7681"/>
                  </a:cubicBezTo>
                  <a:close/>
                  <a:moveTo>
                    <a:pt x="279" y="8394"/>
                  </a:moveTo>
                  <a:cubicBezTo>
                    <a:pt x="201" y="8394"/>
                    <a:pt x="124" y="8449"/>
                    <a:pt x="100" y="8521"/>
                  </a:cubicBezTo>
                  <a:cubicBezTo>
                    <a:pt x="67" y="8588"/>
                    <a:pt x="34" y="8688"/>
                    <a:pt x="34" y="8755"/>
                  </a:cubicBezTo>
                  <a:cubicBezTo>
                    <a:pt x="0" y="8821"/>
                    <a:pt x="0" y="8855"/>
                    <a:pt x="0" y="8921"/>
                  </a:cubicBezTo>
                  <a:cubicBezTo>
                    <a:pt x="0" y="9188"/>
                    <a:pt x="100" y="9388"/>
                    <a:pt x="301" y="9522"/>
                  </a:cubicBezTo>
                  <a:cubicBezTo>
                    <a:pt x="334" y="9555"/>
                    <a:pt x="401" y="9555"/>
                    <a:pt x="434" y="9555"/>
                  </a:cubicBezTo>
                  <a:cubicBezTo>
                    <a:pt x="501" y="9555"/>
                    <a:pt x="567" y="9522"/>
                    <a:pt x="601" y="9488"/>
                  </a:cubicBezTo>
                  <a:cubicBezTo>
                    <a:pt x="668" y="9388"/>
                    <a:pt x="668" y="9255"/>
                    <a:pt x="567" y="9188"/>
                  </a:cubicBezTo>
                  <a:cubicBezTo>
                    <a:pt x="467" y="9122"/>
                    <a:pt x="434" y="9055"/>
                    <a:pt x="434" y="8921"/>
                  </a:cubicBezTo>
                  <a:cubicBezTo>
                    <a:pt x="434" y="8888"/>
                    <a:pt x="434" y="8855"/>
                    <a:pt x="434" y="8821"/>
                  </a:cubicBezTo>
                  <a:cubicBezTo>
                    <a:pt x="434" y="8788"/>
                    <a:pt x="467" y="8721"/>
                    <a:pt x="467" y="8688"/>
                  </a:cubicBezTo>
                  <a:cubicBezTo>
                    <a:pt x="534" y="8588"/>
                    <a:pt x="467" y="8454"/>
                    <a:pt x="367" y="8421"/>
                  </a:cubicBezTo>
                  <a:cubicBezTo>
                    <a:pt x="339" y="8402"/>
                    <a:pt x="309" y="8394"/>
                    <a:pt x="279" y="8394"/>
                  </a:cubicBezTo>
                  <a:close/>
                  <a:moveTo>
                    <a:pt x="2048" y="9076"/>
                  </a:moveTo>
                  <a:cubicBezTo>
                    <a:pt x="2021" y="9076"/>
                    <a:pt x="1993" y="9080"/>
                    <a:pt x="1968" y="9088"/>
                  </a:cubicBezTo>
                  <a:cubicBezTo>
                    <a:pt x="1702" y="9188"/>
                    <a:pt x="1435" y="9255"/>
                    <a:pt x="1201" y="9288"/>
                  </a:cubicBezTo>
                  <a:cubicBezTo>
                    <a:pt x="1101" y="9288"/>
                    <a:pt x="1034" y="9388"/>
                    <a:pt x="1034" y="9522"/>
                  </a:cubicBezTo>
                  <a:cubicBezTo>
                    <a:pt x="1034" y="9622"/>
                    <a:pt x="1135" y="9689"/>
                    <a:pt x="1235" y="9689"/>
                  </a:cubicBezTo>
                  <a:lnTo>
                    <a:pt x="1268" y="9689"/>
                  </a:lnTo>
                  <a:cubicBezTo>
                    <a:pt x="1535" y="9655"/>
                    <a:pt x="1835" y="9589"/>
                    <a:pt x="2135" y="9455"/>
                  </a:cubicBezTo>
                  <a:cubicBezTo>
                    <a:pt x="2235" y="9422"/>
                    <a:pt x="2269" y="9288"/>
                    <a:pt x="2235" y="9188"/>
                  </a:cubicBezTo>
                  <a:cubicBezTo>
                    <a:pt x="2210" y="9113"/>
                    <a:pt x="2129" y="9076"/>
                    <a:pt x="2048" y="9076"/>
                  </a:cubicBezTo>
                  <a:close/>
                  <a:moveTo>
                    <a:pt x="5484" y="9058"/>
                  </a:moveTo>
                  <a:cubicBezTo>
                    <a:pt x="5435" y="9058"/>
                    <a:pt x="5383" y="9076"/>
                    <a:pt x="5338" y="9122"/>
                  </a:cubicBezTo>
                  <a:cubicBezTo>
                    <a:pt x="5271" y="9188"/>
                    <a:pt x="5237" y="9322"/>
                    <a:pt x="5304" y="9388"/>
                  </a:cubicBezTo>
                  <a:cubicBezTo>
                    <a:pt x="5471" y="9589"/>
                    <a:pt x="5604" y="9822"/>
                    <a:pt x="5704" y="10056"/>
                  </a:cubicBezTo>
                  <a:cubicBezTo>
                    <a:pt x="5738" y="10156"/>
                    <a:pt x="5805" y="10189"/>
                    <a:pt x="5905" y="10189"/>
                  </a:cubicBezTo>
                  <a:lnTo>
                    <a:pt x="5971" y="10189"/>
                  </a:lnTo>
                  <a:cubicBezTo>
                    <a:pt x="6071" y="10156"/>
                    <a:pt x="6138" y="10022"/>
                    <a:pt x="6105" y="9922"/>
                  </a:cubicBezTo>
                  <a:cubicBezTo>
                    <a:pt x="5971" y="9622"/>
                    <a:pt x="5838" y="9388"/>
                    <a:pt x="5638" y="9122"/>
                  </a:cubicBezTo>
                  <a:cubicBezTo>
                    <a:pt x="5601" y="9085"/>
                    <a:pt x="5544" y="9058"/>
                    <a:pt x="5484" y="9058"/>
                  </a:cubicBezTo>
                  <a:close/>
                  <a:moveTo>
                    <a:pt x="6038" y="10589"/>
                  </a:moveTo>
                  <a:cubicBezTo>
                    <a:pt x="5938" y="10589"/>
                    <a:pt x="5838" y="10689"/>
                    <a:pt x="5838" y="10823"/>
                  </a:cubicBezTo>
                  <a:cubicBezTo>
                    <a:pt x="5838" y="10856"/>
                    <a:pt x="5838" y="10889"/>
                    <a:pt x="5838" y="10923"/>
                  </a:cubicBezTo>
                  <a:cubicBezTo>
                    <a:pt x="5838" y="11156"/>
                    <a:pt x="5838" y="11356"/>
                    <a:pt x="5771" y="11590"/>
                  </a:cubicBezTo>
                  <a:cubicBezTo>
                    <a:pt x="5771" y="11690"/>
                    <a:pt x="5838" y="11823"/>
                    <a:pt x="5938" y="11823"/>
                  </a:cubicBezTo>
                  <a:lnTo>
                    <a:pt x="5971" y="11823"/>
                  </a:lnTo>
                  <a:cubicBezTo>
                    <a:pt x="6071" y="11823"/>
                    <a:pt x="6171" y="11757"/>
                    <a:pt x="6205" y="11657"/>
                  </a:cubicBezTo>
                  <a:cubicBezTo>
                    <a:pt x="6238" y="11423"/>
                    <a:pt x="6272" y="11156"/>
                    <a:pt x="6272" y="10923"/>
                  </a:cubicBezTo>
                  <a:cubicBezTo>
                    <a:pt x="6272" y="10889"/>
                    <a:pt x="6272" y="10856"/>
                    <a:pt x="6272" y="10789"/>
                  </a:cubicBezTo>
                  <a:cubicBezTo>
                    <a:pt x="6272" y="10689"/>
                    <a:pt x="6171" y="10589"/>
                    <a:pt x="6038" y="10589"/>
                  </a:cubicBezTo>
                  <a:close/>
                  <a:moveTo>
                    <a:pt x="5752" y="12215"/>
                  </a:moveTo>
                  <a:cubicBezTo>
                    <a:pt x="5670" y="12215"/>
                    <a:pt x="5593" y="12275"/>
                    <a:pt x="5538" y="12357"/>
                  </a:cubicBezTo>
                  <a:cubicBezTo>
                    <a:pt x="5504" y="12457"/>
                    <a:pt x="5438" y="12591"/>
                    <a:pt x="5404" y="12724"/>
                  </a:cubicBezTo>
                  <a:cubicBezTo>
                    <a:pt x="5338" y="12858"/>
                    <a:pt x="5271" y="12958"/>
                    <a:pt x="5204" y="13091"/>
                  </a:cubicBezTo>
                  <a:cubicBezTo>
                    <a:pt x="5171" y="13191"/>
                    <a:pt x="5204" y="13325"/>
                    <a:pt x="5304" y="13358"/>
                  </a:cubicBezTo>
                  <a:cubicBezTo>
                    <a:pt x="5338" y="13391"/>
                    <a:pt x="5371" y="13391"/>
                    <a:pt x="5404" y="13391"/>
                  </a:cubicBezTo>
                  <a:cubicBezTo>
                    <a:pt x="5471" y="13391"/>
                    <a:pt x="5538" y="13358"/>
                    <a:pt x="5571" y="13291"/>
                  </a:cubicBezTo>
                  <a:cubicBezTo>
                    <a:pt x="5638" y="13158"/>
                    <a:pt x="5704" y="13024"/>
                    <a:pt x="5771" y="12891"/>
                  </a:cubicBezTo>
                  <a:cubicBezTo>
                    <a:pt x="5838" y="12757"/>
                    <a:pt x="5871" y="12624"/>
                    <a:pt x="5938" y="12491"/>
                  </a:cubicBezTo>
                  <a:cubicBezTo>
                    <a:pt x="5971" y="12391"/>
                    <a:pt x="5938" y="12290"/>
                    <a:pt x="5805" y="12224"/>
                  </a:cubicBezTo>
                  <a:cubicBezTo>
                    <a:pt x="5787" y="12218"/>
                    <a:pt x="5769" y="12215"/>
                    <a:pt x="5752" y="12215"/>
                  </a:cubicBezTo>
                  <a:close/>
                  <a:moveTo>
                    <a:pt x="4991" y="13723"/>
                  </a:moveTo>
                  <a:cubicBezTo>
                    <a:pt x="4922" y="13723"/>
                    <a:pt x="4859" y="13760"/>
                    <a:pt x="4837" y="13825"/>
                  </a:cubicBezTo>
                  <a:cubicBezTo>
                    <a:pt x="4670" y="14092"/>
                    <a:pt x="4537" y="14325"/>
                    <a:pt x="4404" y="14525"/>
                  </a:cubicBezTo>
                  <a:cubicBezTo>
                    <a:pt x="4370" y="14625"/>
                    <a:pt x="4404" y="14759"/>
                    <a:pt x="4470" y="14826"/>
                  </a:cubicBezTo>
                  <a:cubicBezTo>
                    <a:pt x="4504" y="14859"/>
                    <a:pt x="4570" y="14859"/>
                    <a:pt x="4604" y="14859"/>
                  </a:cubicBezTo>
                  <a:cubicBezTo>
                    <a:pt x="4670" y="14859"/>
                    <a:pt x="4737" y="14826"/>
                    <a:pt x="4770" y="14759"/>
                  </a:cubicBezTo>
                  <a:cubicBezTo>
                    <a:pt x="4904" y="14525"/>
                    <a:pt x="5037" y="14292"/>
                    <a:pt x="5204" y="14025"/>
                  </a:cubicBezTo>
                  <a:cubicBezTo>
                    <a:pt x="5237" y="13925"/>
                    <a:pt x="5204" y="13792"/>
                    <a:pt x="5104" y="13758"/>
                  </a:cubicBezTo>
                  <a:cubicBezTo>
                    <a:pt x="5069" y="13735"/>
                    <a:pt x="5029" y="13723"/>
                    <a:pt x="4991" y="13723"/>
                  </a:cubicBezTo>
                  <a:close/>
                  <a:moveTo>
                    <a:pt x="2620" y="15184"/>
                  </a:moveTo>
                  <a:cubicBezTo>
                    <a:pt x="2603" y="15184"/>
                    <a:pt x="2586" y="15187"/>
                    <a:pt x="2569" y="15193"/>
                  </a:cubicBezTo>
                  <a:cubicBezTo>
                    <a:pt x="2135" y="15293"/>
                    <a:pt x="1968" y="15493"/>
                    <a:pt x="1902" y="15660"/>
                  </a:cubicBezTo>
                  <a:cubicBezTo>
                    <a:pt x="1868" y="15726"/>
                    <a:pt x="1868" y="15826"/>
                    <a:pt x="1835" y="15893"/>
                  </a:cubicBezTo>
                  <a:cubicBezTo>
                    <a:pt x="1802" y="15993"/>
                    <a:pt x="1868" y="16093"/>
                    <a:pt x="2002" y="16127"/>
                  </a:cubicBezTo>
                  <a:lnTo>
                    <a:pt x="2035" y="16127"/>
                  </a:lnTo>
                  <a:cubicBezTo>
                    <a:pt x="2135" y="16127"/>
                    <a:pt x="2235" y="16093"/>
                    <a:pt x="2235" y="15993"/>
                  </a:cubicBezTo>
                  <a:cubicBezTo>
                    <a:pt x="2269" y="15926"/>
                    <a:pt x="2269" y="15860"/>
                    <a:pt x="2302" y="15826"/>
                  </a:cubicBezTo>
                  <a:cubicBezTo>
                    <a:pt x="2335" y="15693"/>
                    <a:pt x="2502" y="15626"/>
                    <a:pt x="2636" y="15593"/>
                  </a:cubicBezTo>
                  <a:cubicBezTo>
                    <a:pt x="2769" y="15559"/>
                    <a:pt x="2836" y="15459"/>
                    <a:pt x="2802" y="15359"/>
                  </a:cubicBezTo>
                  <a:cubicBezTo>
                    <a:pt x="2775" y="15249"/>
                    <a:pt x="2701" y="15184"/>
                    <a:pt x="2620" y="15184"/>
                  </a:cubicBezTo>
                  <a:close/>
                  <a:moveTo>
                    <a:pt x="4156" y="15124"/>
                  </a:moveTo>
                  <a:cubicBezTo>
                    <a:pt x="4084" y="15124"/>
                    <a:pt x="4013" y="15161"/>
                    <a:pt x="3970" y="15226"/>
                  </a:cubicBezTo>
                  <a:cubicBezTo>
                    <a:pt x="3937" y="15259"/>
                    <a:pt x="3937" y="15259"/>
                    <a:pt x="3903" y="15293"/>
                  </a:cubicBezTo>
                  <a:cubicBezTo>
                    <a:pt x="3770" y="15259"/>
                    <a:pt x="3603" y="15226"/>
                    <a:pt x="3470" y="15193"/>
                  </a:cubicBezTo>
                  <a:cubicBezTo>
                    <a:pt x="3452" y="15188"/>
                    <a:pt x="3434" y="15186"/>
                    <a:pt x="3418" y="15186"/>
                  </a:cubicBezTo>
                  <a:cubicBezTo>
                    <a:pt x="3311" y="15186"/>
                    <a:pt x="3236" y="15273"/>
                    <a:pt x="3236" y="15359"/>
                  </a:cubicBezTo>
                  <a:cubicBezTo>
                    <a:pt x="3203" y="15493"/>
                    <a:pt x="3269" y="15593"/>
                    <a:pt x="3403" y="15593"/>
                  </a:cubicBezTo>
                  <a:cubicBezTo>
                    <a:pt x="3470" y="15626"/>
                    <a:pt x="3536" y="15626"/>
                    <a:pt x="3636" y="15660"/>
                  </a:cubicBezTo>
                  <a:cubicBezTo>
                    <a:pt x="3570" y="15726"/>
                    <a:pt x="3503" y="15793"/>
                    <a:pt x="3470" y="15860"/>
                  </a:cubicBezTo>
                  <a:cubicBezTo>
                    <a:pt x="3369" y="15926"/>
                    <a:pt x="3369" y="16060"/>
                    <a:pt x="3470" y="16160"/>
                  </a:cubicBezTo>
                  <a:cubicBezTo>
                    <a:pt x="3503" y="16193"/>
                    <a:pt x="3570" y="16193"/>
                    <a:pt x="3603" y="16193"/>
                  </a:cubicBezTo>
                  <a:cubicBezTo>
                    <a:pt x="3670" y="16193"/>
                    <a:pt x="3736" y="16193"/>
                    <a:pt x="3770" y="16127"/>
                  </a:cubicBezTo>
                  <a:cubicBezTo>
                    <a:pt x="3870" y="16026"/>
                    <a:pt x="3970" y="15893"/>
                    <a:pt x="4070" y="15793"/>
                  </a:cubicBezTo>
                  <a:cubicBezTo>
                    <a:pt x="4103" y="15793"/>
                    <a:pt x="4137" y="15793"/>
                    <a:pt x="4170" y="15826"/>
                  </a:cubicBezTo>
                  <a:cubicBezTo>
                    <a:pt x="4188" y="15832"/>
                    <a:pt x="4207" y="15835"/>
                    <a:pt x="4226" y="15835"/>
                  </a:cubicBezTo>
                  <a:cubicBezTo>
                    <a:pt x="4314" y="15835"/>
                    <a:pt x="4409" y="15775"/>
                    <a:pt x="4437" y="15693"/>
                  </a:cubicBezTo>
                  <a:cubicBezTo>
                    <a:pt x="4470" y="15593"/>
                    <a:pt x="4437" y="15459"/>
                    <a:pt x="4337" y="15426"/>
                  </a:cubicBezTo>
                  <a:cubicBezTo>
                    <a:pt x="4370" y="15326"/>
                    <a:pt x="4337" y="15226"/>
                    <a:pt x="4270" y="15159"/>
                  </a:cubicBezTo>
                  <a:cubicBezTo>
                    <a:pt x="4235" y="15136"/>
                    <a:pt x="4195" y="15124"/>
                    <a:pt x="4156" y="15124"/>
                  </a:cubicBezTo>
                  <a:close/>
                  <a:moveTo>
                    <a:pt x="4990" y="15758"/>
                  </a:moveTo>
                  <a:cubicBezTo>
                    <a:pt x="4918" y="15758"/>
                    <a:pt x="4847" y="15795"/>
                    <a:pt x="4804" y="15860"/>
                  </a:cubicBezTo>
                  <a:cubicBezTo>
                    <a:pt x="4737" y="15960"/>
                    <a:pt x="4804" y="16093"/>
                    <a:pt x="4904" y="16160"/>
                  </a:cubicBezTo>
                  <a:cubicBezTo>
                    <a:pt x="5137" y="16293"/>
                    <a:pt x="5338" y="16427"/>
                    <a:pt x="5571" y="16594"/>
                  </a:cubicBezTo>
                  <a:cubicBezTo>
                    <a:pt x="5604" y="16627"/>
                    <a:pt x="5638" y="16627"/>
                    <a:pt x="5704" y="16627"/>
                  </a:cubicBezTo>
                  <a:cubicBezTo>
                    <a:pt x="5738" y="16627"/>
                    <a:pt x="5805" y="16594"/>
                    <a:pt x="5838" y="16560"/>
                  </a:cubicBezTo>
                  <a:cubicBezTo>
                    <a:pt x="5938" y="16460"/>
                    <a:pt x="5905" y="16327"/>
                    <a:pt x="5805" y="16260"/>
                  </a:cubicBezTo>
                  <a:cubicBezTo>
                    <a:pt x="5571" y="16093"/>
                    <a:pt x="5338" y="15926"/>
                    <a:pt x="5104" y="15793"/>
                  </a:cubicBezTo>
                  <a:cubicBezTo>
                    <a:pt x="5069" y="15769"/>
                    <a:pt x="5029" y="15758"/>
                    <a:pt x="4990" y="15758"/>
                  </a:cubicBezTo>
                  <a:close/>
                  <a:moveTo>
                    <a:pt x="2984" y="16325"/>
                  </a:moveTo>
                  <a:cubicBezTo>
                    <a:pt x="2944" y="16325"/>
                    <a:pt x="2905" y="16336"/>
                    <a:pt x="2869" y="16360"/>
                  </a:cubicBezTo>
                  <a:cubicBezTo>
                    <a:pt x="2669" y="16527"/>
                    <a:pt x="2502" y="16527"/>
                    <a:pt x="2435" y="16527"/>
                  </a:cubicBezTo>
                  <a:lnTo>
                    <a:pt x="2335" y="16527"/>
                  </a:lnTo>
                  <a:cubicBezTo>
                    <a:pt x="2300" y="16503"/>
                    <a:pt x="2260" y="16492"/>
                    <a:pt x="2221" y="16492"/>
                  </a:cubicBezTo>
                  <a:cubicBezTo>
                    <a:pt x="2149" y="16492"/>
                    <a:pt x="2078" y="16529"/>
                    <a:pt x="2035" y="16594"/>
                  </a:cubicBezTo>
                  <a:cubicBezTo>
                    <a:pt x="1968" y="16694"/>
                    <a:pt x="2002" y="16827"/>
                    <a:pt x="2102" y="16860"/>
                  </a:cubicBezTo>
                  <a:cubicBezTo>
                    <a:pt x="2202" y="16927"/>
                    <a:pt x="2302" y="16960"/>
                    <a:pt x="2435" y="16960"/>
                  </a:cubicBezTo>
                  <a:cubicBezTo>
                    <a:pt x="2636" y="16960"/>
                    <a:pt x="2869" y="16894"/>
                    <a:pt x="3103" y="16727"/>
                  </a:cubicBezTo>
                  <a:cubicBezTo>
                    <a:pt x="3203" y="16660"/>
                    <a:pt x="3236" y="16527"/>
                    <a:pt x="3169" y="16427"/>
                  </a:cubicBezTo>
                  <a:cubicBezTo>
                    <a:pt x="3126" y="16362"/>
                    <a:pt x="3055" y="16325"/>
                    <a:pt x="2984" y="16325"/>
                  </a:cubicBezTo>
                  <a:close/>
                  <a:moveTo>
                    <a:pt x="6309" y="16777"/>
                  </a:moveTo>
                  <a:cubicBezTo>
                    <a:pt x="6255" y="16777"/>
                    <a:pt x="6205" y="16794"/>
                    <a:pt x="6171" y="16827"/>
                  </a:cubicBezTo>
                  <a:cubicBezTo>
                    <a:pt x="6071" y="16894"/>
                    <a:pt x="6071" y="17027"/>
                    <a:pt x="6171" y="17127"/>
                  </a:cubicBezTo>
                  <a:cubicBezTo>
                    <a:pt x="6338" y="17327"/>
                    <a:pt x="6505" y="17528"/>
                    <a:pt x="6672" y="17728"/>
                  </a:cubicBezTo>
                  <a:cubicBezTo>
                    <a:pt x="6705" y="17794"/>
                    <a:pt x="6772" y="17828"/>
                    <a:pt x="6839" y="17828"/>
                  </a:cubicBezTo>
                  <a:cubicBezTo>
                    <a:pt x="6872" y="17828"/>
                    <a:pt x="6939" y="17828"/>
                    <a:pt x="6972" y="17794"/>
                  </a:cubicBezTo>
                  <a:cubicBezTo>
                    <a:pt x="7072" y="17728"/>
                    <a:pt x="7072" y="17594"/>
                    <a:pt x="7005" y="17494"/>
                  </a:cubicBezTo>
                  <a:cubicBezTo>
                    <a:pt x="6839" y="17261"/>
                    <a:pt x="6672" y="17027"/>
                    <a:pt x="6472" y="16827"/>
                  </a:cubicBezTo>
                  <a:cubicBezTo>
                    <a:pt x="6422" y="16794"/>
                    <a:pt x="6363" y="16777"/>
                    <a:pt x="6309" y="16777"/>
                  </a:cubicBezTo>
                  <a:close/>
                  <a:moveTo>
                    <a:pt x="7261" y="18134"/>
                  </a:moveTo>
                  <a:cubicBezTo>
                    <a:pt x="7231" y="18134"/>
                    <a:pt x="7200" y="18143"/>
                    <a:pt x="7172" y="18161"/>
                  </a:cubicBezTo>
                  <a:cubicBezTo>
                    <a:pt x="7072" y="18195"/>
                    <a:pt x="7005" y="18328"/>
                    <a:pt x="7072" y="18428"/>
                  </a:cubicBezTo>
                  <a:cubicBezTo>
                    <a:pt x="7172" y="18662"/>
                    <a:pt x="7272" y="18929"/>
                    <a:pt x="7339" y="19162"/>
                  </a:cubicBezTo>
                  <a:cubicBezTo>
                    <a:pt x="7372" y="19262"/>
                    <a:pt x="7439" y="19329"/>
                    <a:pt x="7539" y="19329"/>
                  </a:cubicBezTo>
                  <a:lnTo>
                    <a:pt x="7606" y="19329"/>
                  </a:lnTo>
                  <a:cubicBezTo>
                    <a:pt x="7706" y="19295"/>
                    <a:pt x="7773" y="19195"/>
                    <a:pt x="7739" y="19062"/>
                  </a:cubicBezTo>
                  <a:cubicBezTo>
                    <a:pt x="7673" y="18795"/>
                    <a:pt x="7572" y="18528"/>
                    <a:pt x="7439" y="18261"/>
                  </a:cubicBezTo>
                  <a:cubicBezTo>
                    <a:pt x="7415" y="18189"/>
                    <a:pt x="7339" y="18134"/>
                    <a:pt x="7261" y="18134"/>
                  </a:cubicBezTo>
                  <a:close/>
                  <a:moveTo>
                    <a:pt x="7673" y="19729"/>
                  </a:moveTo>
                  <a:cubicBezTo>
                    <a:pt x="7539" y="19762"/>
                    <a:pt x="7472" y="19863"/>
                    <a:pt x="7472" y="19963"/>
                  </a:cubicBezTo>
                  <a:cubicBezTo>
                    <a:pt x="7506" y="20129"/>
                    <a:pt x="7506" y="20263"/>
                    <a:pt x="7506" y="20430"/>
                  </a:cubicBezTo>
                  <a:cubicBezTo>
                    <a:pt x="7506" y="20530"/>
                    <a:pt x="7506" y="20663"/>
                    <a:pt x="7506" y="20763"/>
                  </a:cubicBezTo>
                  <a:cubicBezTo>
                    <a:pt x="7472" y="20863"/>
                    <a:pt x="7572" y="20963"/>
                    <a:pt x="7673" y="20997"/>
                  </a:cubicBezTo>
                  <a:lnTo>
                    <a:pt x="7706" y="20997"/>
                  </a:lnTo>
                  <a:cubicBezTo>
                    <a:pt x="7806" y="20997"/>
                    <a:pt x="7906" y="20897"/>
                    <a:pt x="7906" y="20797"/>
                  </a:cubicBezTo>
                  <a:cubicBezTo>
                    <a:pt x="7906" y="20663"/>
                    <a:pt x="7906" y="20530"/>
                    <a:pt x="7906" y="20430"/>
                  </a:cubicBezTo>
                  <a:cubicBezTo>
                    <a:pt x="7906" y="20263"/>
                    <a:pt x="7906" y="20096"/>
                    <a:pt x="7906" y="19929"/>
                  </a:cubicBezTo>
                  <a:cubicBezTo>
                    <a:pt x="7873" y="19796"/>
                    <a:pt x="7773" y="19729"/>
                    <a:pt x="7673" y="19729"/>
                  </a:cubicBezTo>
                  <a:close/>
                  <a:moveTo>
                    <a:pt x="7587" y="21390"/>
                  </a:moveTo>
                  <a:cubicBezTo>
                    <a:pt x="7480" y="21390"/>
                    <a:pt x="7401" y="21477"/>
                    <a:pt x="7372" y="21564"/>
                  </a:cubicBezTo>
                  <a:cubicBezTo>
                    <a:pt x="7339" y="21731"/>
                    <a:pt x="7306" y="21931"/>
                    <a:pt x="7239" y="22097"/>
                  </a:cubicBezTo>
                  <a:cubicBezTo>
                    <a:pt x="7206" y="22231"/>
                    <a:pt x="7272" y="22331"/>
                    <a:pt x="7406" y="22364"/>
                  </a:cubicBezTo>
                  <a:lnTo>
                    <a:pt x="7439" y="22364"/>
                  </a:lnTo>
                  <a:cubicBezTo>
                    <a:pt x="7539" y="22364"/>
                    <a:pt x="7639" y="22298"/>
                    <a:pt x="7639" y="22231"/>
                  </a:cubicBezTo>
                  <a:cubicBezTo>
                    <a:pt x="7706" y="22031"/>
                    <a:pt x="7773" y="21831"/>
                    <a:pt x="7806" y="21630"/>
                  </a:cubicBezTo>
                  <a:cubicBezTo>
                    <a:pt x="7806" y="21530"/>
                    <a:pt x="7739" y="21430"/>
                    <a:pt x="7639" y="21397"/>
                  </a:cubicBezTo>
                  <a:cubicBezTo>
                    <a:pt x="7621" y="21393"/>
                    <a:pt x="7604" y="21390"/>
                    <a:pt x="7587" y="2139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6"/>
            <p:cNvSpPr/>
            <p:nvPr/>
          </p:nvSpPr>
          <p:spPr>
            <a:xfrm>
              <a:off x="9023925" y="3469200"/>
              <a:ext cx="421800" cy="248400"/>
            </a:xfrm>
            <a:custGeom>
              <a:avLst/>
              <a:gdLst/>
              <a:ahLst/>
              <a:cxnLst/>
              <a:rect l="l" t="t" r="r" b="b"/>
              <a:pathLst>
                <a:path w="16872" h="9936" extrusionOk="0">
                  <a:moveTo>
                    <a:pt x="7013" y="0"/>
                  </a:moveTo>
                  <a:cubicBezTo>
                    <a:pt x="6666" y="0"/>
                    <a:pt x="6297" y="86"/>
                    <a:pt x="5912" y="283"/>
                  </a:cubicBezTo>
                  <a:cubicBezTo>
                    <a:pt x="4631" y="924"/>
                    <a:pt x="4037" y="2001"/>
                    <a:pt x="3968" y="2982"/>
                  </a:cubicBezTo>
                  <a:lnTo>
                    <a:pt x="3968" y="2982"/>
                  </a:lnTo>
                  <a:cubicBezTo>
                    <a:pt x="3849" y="2959"/>
                    <a:pt x="3726" y="2946"/>
                    <a:pt x="3600" y="2946"/>
                  </a:cubicBezTo>
                  <a:cubicBezTo>
                    <a:pt x="3139" y="2946"/>
                    <a:pt x="2641" y="3116"/>
                    <a:pt x="2143" y="3552"/>
                  </a:cubicBezTo>
                  <a:cubicBezTo>
                    <a:pt x="1" y="5401"/>
                    <a:pt x="3099" y="9289"/>
                    <a:pt x="5306" y="9289"/>
                  </a:cubicBezTo>
                  <a:cubicBezTo>
                    <a:pt x="5608" y="9289"/>
                    <a:pt x="5893" y="9216"/>
                    <a:pt x="6146" y="9056"/>
                  </a:cubicBezTo>
                  <a:cubicBezTo>
                    <a:pt x="6377" y="8906"/>
                    <a:pt x="6567" y="8740"/>
                    <a:pt x="6723" y="8565"/>
                  </a:cubicBezTo>
                  <a:lnTo>
                    <a:pt x="6723" y="8565"/>
                  </a:lnTo>
                  <a:cubicBezTo>
                    <a:pt x="7331" y="9243"/>
                    <a:pt x="8499" y="9766"/>
                    <a:pt x="10315" y="9923"/>
                  </a:cubicBezTo>
                  <a:cubicBezTo>
                    <a:pt x="10408" y="9931"/>
                    <a:pt x="10497" y="9935"/>
                    <a:pt x="10583" y="9935"/>
                  </a:cubicBezTo>
                  <a:cubicBezTo>
                    <a:pt x="11684" y="9935"/>
                    <a:pt x="12276" y="9301"/>
                    <a:pt x="12522" y="8537"/>
                  </a:cubicBezTo>
                  <a:lnTo>
                    <a:pt x="12522" y="8537"/>
                  </a:lnTo>
                  <a:cubicBezTo>
                    <a:pt x="12552" y="8538"/>
                    <a:pt x="12582" y="8538"/>
                    <a:pt x="12613" y="8538"/>
                  </a:cubicBezTo>
                  <a:cubicBezTo>
                    <a:pt x="13152" y="8538"/>
                    <a:pt x="13791" y="8368"/>
                    <a:pt x="14485" y="7955"/>
                  </a:cubicBezTo>
                  <a:cubicBezTo>
                    <a:pt x="16871" y="6536"/>
                    <a:pt x="15128" y="3065"/>
                    <a:pt x="13415" y="3065"/>
                  </a:cubicBezTo>
                  <a:cubicBezTo>
                    <a:pt x="13236" y="3065"/>
                    <a:pt x="13057" y="3103"/>
                    <a:pt x="12884" y="3185"/>
                  </a:cubicBezTo>
                  <a:cubicBezTo>
                    <a:pt x="12884" y="3185"/>
                    <a:pt x="13531" y="543"/>
                    <a:pt x="11262" y="543"/>
                  </a:cubicBezTo>
                  <a:cubicBezTo>
                    <a:pt x="11007" y="543"/>
                    <a:pt x="10715" y="576"/>
                    <a:pt x="10382" y="650"/>
                  </a:cubicBezTo>
                  <a:cubicBezTo>
                    <a:pt x="9830" y="777"/>
                    <a:pt x="9390" y="969"/>
                    <a:pt x="9045" y="1196"/>
                  </a:cubicBezTo>
                  <a:lnTo>
                    <a:pt x="9045" y="1196"/>
                  </a:lnTo>
                  <a:cubicBezTo>
                    <a:pt x="8595" y="530"/>
                    <a:pt x="7875" y="0"/>
                    <a:pt x="7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6"/>
            <p:cNvSpPr/>
            <p:nvPr/>
          </p:nvSpPr>
          <p:spPr>
            <a:xfrm>
              <a:off x="9049125" y="3464050"/>
              <a:ext cx="376975" cy="258250"/>
            </a:xfrm>
            <a:custGeom>
              <a:avLst/>
              <a:gdLst/>
              <a:ahLst/>
              <a:cxnLst/>
              <a:rect l="l" t="t" r="r" b="b"/>
              <a:pathLst>
                <a:path w="15079" h="10330" extrusionOk="0">
                  <a:moveTo>
                    <a:pt x="7973" y="1690"/>
                  </a:moveTo>
                  <a:cubicBezTo>
                    <a:pt x="8440" y="2490"/>
                    <a:pt x="8440" y="3358"/>
                    <a:pt x="7973" y="3691"/>
                  </a:cubicBezTo>
                  <a:cubicBezTo>
                    <a:pt x="7860" y="3759"/>
                    <a:pt x="7750" y="3793"/>
                    <a:pt x="7651" y="3793"/>
                  </a:cubicBezTo>
                  <a:cubicBezTo>
                    <a:pt x="7459" y="3793"/>
                    <a:pt x="7305" y="3667"/>
                    <a:pt x="7239" y="3424"/>
                  </a:cubicBezTo>
                  <a:cubicBezTo>
                    <a:pt x="7106" y="2957"/>
                    <a:pt x="7273" y="2257"/>
                    <a:pt x="7973" y="1690"/>
                  </a:cubicBezTo>
                  <a:close/>
                  <a:moveTo>
                    <a:pt x="3136" y="3458"/>
                  </a:moveTo>
                  <a:lnTo>
                    <a:pt x="3136" y="3458"/>
                  </a:lnTo>
                  <a:cubicBezTo>
                    <a:pt x="4037" y="3725"/>
                    <a:pt x="4637" y="4625"/>
                    <a:pt x="4604" y="5026"/>
                  </a:cubicBezTo>
                  <a:cubicBezTo>
                    <a:pt x="4604" y="5092"/>
                    <a:pt x="4604" y="5126"/>
                    <a:pt x="4437" y="5126"/>
                  </a:cubicBezTo>
                  <a:lnTo>
                    <a:pt x="4271" y="5126"/>
                  </a:lnTo>
                  <a:cubicBezTo>
                    <a:pt x="3603" y="4959"/>
                    <a:pt x="3170" y="4292"/>
                    <a:pt x="3136" y="3458"/>
                  </a:cubicBezTo>
                  <a:close/>
                  <a:moveTo>
                    <a:pt x="5805" y="6460"/>
                  </a:moveTo>
                  <a:cubicBezTo>
                    <a:pt x="5838" y="6460"/>
                    <a:pt x="5938" y="6527"/>
                    <a:pt x="6005" y="6693"/>
                  </a:cubicBezTo>
                  <a:cubicBezTo>
                    <a:pt x="6172" y="7060"/>
                    <a:pt x="6205" y="7761"/>
                    <a:pt x="5705" y="8428"/>
                  </a:cubicBezTo>
                  <a:cubicBezTo>
                    <a:pt x="5371" y="7928"/>
                    <a:pt x="5305" y="7361"/>
                    <a:pt x="5538" y="6760"/>
                  </a:cubicBezTo>
                  <a:cubicBezTo>
                    <a:pt x="5672" y="6527"/>
                    <a:pt x="5772" y="6460"/>
                    <a:pt x="5805" y="6460"/>
                  </a:cubicBezTo>
                  <a:close/>
                  <a:moveTo>
                    <a:pt x="10842" y="6327"/>
                  </a:moveTo>
                  <a:cubicBezTo>
                    <a:pt x="10942" y="6327"/>
                    <a:pt x="11075" y="6427"/>
                    <a:pt x="11142" y="6527"/>
                  </a:cubicBezTo>
                  <a:cubicBezTo>
                    <a:pt x="11409" y="6927"/>
                    <a:pt x="11576" y="7761"/>
                    <a:pt x="11376" y="8528"/>
                  </a:cubicBezTo>
                  <a:cubicBezTo>
                    <a:pt x="10809" y="8461"/>
                    <a:pt x="10375" y="8195"/>
                    <a:pt x="10208" y="7761"/>
                  </a:cubicBezTo>
                  <a:cubicBezTo>
                    <a:pt x="10041" y="7361"/>
                    <a:pt x="10141" y="6894"/>
                    <a:pt x="10542" y="6493"/>
                  </a:cubicBezTo>
                  <a:cubicBezTo>
                    <a:pt x="10608" y="6427"/>
                    <a:pt x="10708" y="6327"/>
                    <a:pt x="10842" y="6327"/>
                  </a:cubicBezTo>
                  <a:close/>
                  <a:moveTo>
                    <a:pt x="5980" y="415"/>
                  </a:moveTo>
                  <a:cubicBezTo>
                    <a:pt x="6643" y="415"/>
                    <a:pt x="7267" y="749"/>
                    <a:pt x="7740" y="1356"/>
                  </a:cubicBezTo>
                  <a:cubicBezTo>
                    <a:pt x="6872" y="2023"/>
                    <a:pt x="6672" y="2924"/>
                    <a:pt x="6839" y="3558"/>
                  </a:cubicBezTo>
                  <a:cubicBezTo>
                    <a:pt x="6972" y="3978"/>
                    <a:pt x="7281" y="4223"/>
                    <a:pt x="7639" y="4223"/>
                  </a:cubicBezTo>
                  <a:cubicBezTo>
                    <a:pt x="7821" y="4223"/>
                    <a:pt x="8016" y="4160"/>
                    <a:pt x="8207" y="4025"/>
                  </a:cubicBezTo>
                  <a:cubicBezTo>
                    <a:pt x="8941" y="3525"/>
                    <a:pt x="8840" y="2357"/>
                    <a:pt x="8307" y="1490"/>
                  </a:cubicBezTo>
                  <a:cubicBezTo>
                    <a:pt x="8640" y="1290"/>
                    <a:pt x="9007" y="1156"/>
                    <a:pt x="9408" y="1089"/>
                  </a:cubicBezTo>
                  <a:cubicBezTo>
                    <a:pt x="9720" y="1014"/>
                    <a:pt x="10004" y="977"/>
                    <a:pt x="10258" y="977"/>
                  </a:cubicBezTo>
                  <a:cubicBezTo>
                    <a:pt x="10789" y="977"/>
                    <a:pt x="11183" y="1140"/>
                    <a:pt x="11409" y="1456"/>
                  </a:cubicBezTo>
                  <a:cubicBezTo>
                    <a:pt x="11976" y="2124"/>
                    <a:pt x="11676" y="3358"/>
                    <a:pt x="11676" y="3358"/>
                  </a:cubicBezTo>
                  <a:cubicBezTo>
                    <a:pt x="11676" y="3424"/>
                    <a:pt x="11709" y="3525"/>
                    <a:pt x="11743" y="3558"/>
                  </a:cubicBezTo>
                  <a:cubicBezTo>
                    <a:pt x="11782" y="3597"/>
                    <a:pt x="11832" y="3613"/>
                    <a:pt x="11881" y="3613"/>
                  </a:cubicBezTo>
                  <a:cubicBezTo>
                    <a:pt x="11915" y="3613"/>
                    <a:pt x="11948" y="3605"/>
                    <a:pt x="11976" y="3591"/>
                  </a:cubicBezTo>
                  <a:cubicBezTo>
                    <a:pt x="12109" y="3525"/>
                    <a:pt x="12276" y="3491"/>
                    <a:pt x="12410" y="3491"/>
                  </a:cubicBezTo>
                  <a:cubicBezTo>
                    <a:pt x="13177" y="3491"/>
                    <a:pt x="14044" y="4358"/>
                    <a:pt x="14311" y="5426"/>
                  </a:cubicBezTo>
                  <a:cubicBezTo>
                    <a:pt x="14478" y="5926"/>
                    <a:pt x="14645" y="7227"/>
                    <a:pt x="13377" y="7994"/>
                  </a:cubicBezTo>
                  <a:cubicBezTo>
                    <a:pt x="12810" y="8328"/>
                    <a:pt x="12276" y="8495"/>
                    <a:pt x="11776" y="8528"/>
                  </a:cubicBezTo>
                  <a:cubicBezTo>
                    <a:pt x="11976" y="7728"/>
                    <a:pt x="11843" y="6794"/>
                    <a:pt x="11476" y="6293"/>
                  </a:cubicBezTo>
                  <a:cubicBezTo>
                    <a:pt x="11242" y="5993"/>
                    <a:pt x="11009" y="5926"/>
                    <a:pt x="10842" y="5926"/>
                  </a:cubicBezTo>
                  <a:cubicBezTo>
                    <a:pt x="10642" y="5926"/>
                    <a:pt x="10408" y="6026"/>
                    <a:pt x="10241" y="6226"/>
                  </a:cubicBezTo>
                  <a:cubicBezTo>
                    <a:pt x="9741" y="6727"/>
                    <a:pt x="9574" y="7361"/>
                    <a:pt x="9808" y="7928"/>
                  </a:cubicBezTo>
                  <a:cubicBezTo>
                    <a:pt x="10008" y="8461"/>
                    <a:pt x="10542" y="8828"/>
                    <a:pt x="11209" y="8928"/>
                  </a:cubicBezTo>
                  <a:cubicBezTo>
                    <a:pt x="10994" y="9420"/>
                    <a:pt x="10523" y="9941"/>
                    <a:pt x="9589" y="9941"/>
                  </a:cubicBezTo>
                  <a:cubicBezTo>
                    <a:pt x="9510" y="9941"/>
                    <a:pt x="9427" y="9937"/>
                    <a:pt x="9341" y="9929"/>
                  </a:cubicBezTo>
                  <a:cubicBezTo>
                    <a:pt x="7439" y="9762"/>
                    <a:pt x="6472" y="9229"/>
                    <a:pt x="6005" y="8762"/>
                  </a:cubicBezTo>
                  <a:cubicBezTo>
                    <a:pt x="6606" y="7994"/>
                    <a:pt x="6639" y="7060"/>
                    <a:pt x="6372" y="6527"/>
                  </a:cubicBezTo>
                  <a:cubicBezTo>
                    <a:pt x="6239" y="6226"/>
                    <a:pt x="6038" y="6060"/>
                    <a:pt x="5805" y="6060"/>
                  </a:cubicBezTo>
                  <a:cubicBezTo>
                    <a:pt x="5605" y="6060"/>
                    <a:pt x="5371" y="6160"/>
                    <a:pt x="5171" y="6627"/>
                  </a:cubicBezTo>
                  <a:cubicBezTo>
                    <a:pt x="4871" y="7361"/>
                    <a:pt x="4938" y="8128"/>
                    <a:pt x="5438" y="8762"/>
                  </a:cubicBezTo>
                  <a:cubicBezTo>
                    <a:pt x="5305" y="8862"/>
                    <a:pt x="5171" y="8962"/>
                    <a:pt x="5038" y="9062"/>
                  </a:cubicBezTo>
                  <a:cubicBezTo>
                    <a:pt x="4804" y="9195"/>
                    <a:pt x="4571" y="9295"/>
                    <a:pt x="4271" y="9295"/>
                  </a:cubicBezTo>
                  <a:cubicBezTo>
                    <a:pt x="3036" y="9295"/>
                    <a:pt x="1368" y="7894"/>
                    <a:pt x="801" y="6360"/>
                  </a:cubicBezTo>
                  <a:cubicBezTo>
                    <a:pt x="535" y="5626"/>
                    <a:pt x="401" y="4659"/>
                    <a:pt x="1268" y="3925"/>
                  </a:cubicBezTo>
                  <a:cubicBezTo>
                    <a:pt x="1697" y="3527"/>
                    <a:pt x="2154" y="3354"/>
                    <a:pt x="2613" y="3354"/>
                  </a:cubicBezTo>
                  <a:cubicBezTo>
                    <a:pt x="2654" y="3354"/>
                    <a:pt x="2695" y="3355"/>
                    <a:pt x="2736" y="3358"/>
                  </a:cubicBezTo>
                  <a:cubicBezTo>
                    <a:pt x="2736" y="4425"/>
                    <a:pt x="3303" y="5292"/>
                    <a:pt x="4170" y="5526"/>
                  </a:cubicBezTo>
                  <a:cubicBezTo>
                    <a:pt x="4257" y="5543"/>
                    <a:pt x="4338" y="5552"/>
                    <a:pt x="4412" y="5552"/>
                  </a:cubicBezTo>
                  <a:cubicBezTo>
                    <a:pt x="4767" y="5552"/>
                    <a:pt x="4977" y="5362"/>
                    <a:pt x="5004" y="5059"/>
                  </a:cubicBezTo>
                  <a:cubicBezTo>
                    <a:pt x="5071" y="4425"/>
                    <a:pt x="4271" y="3324"/>
                    <a:pt x="3170" y="3024"/>
                  </a:cubicBezTo>
                  <a:cubicBezTo>
                    <a:pt x="3303" y="2057"/>
                    <a:pt x="3970" y="1190"/>
                    <a:pt x="5004" y="656"/>
                  </a:cubicBezTo>
                  <a:cubicBezTo>
                    <a:pt x="5330" y="493"/>
                    <a:pt x="5660" y="415"/>
                    <a:pt x="5980" y="415"/>
                  </a:cubicBezTo>
                  <a:close/>
                  <a:moveTo>
                    <a:pt x="5979" y="1"/>
                  </a:moveTo>
                  <a:cubicBezTo>
                    <a:pt x="5592" y="1"/>
                    <a:pt x="5194" y="94"/>
                    <a:pt x="4804" y="289"/>
                  </a:cubicBezTo>
                  <a:cubicBezTo>
                    <a:pt x="3670" y="856"/>
                    <a:pt x="2936" y="1857"/>
                    <a:pt x="2769" y="2957"/>
                  </a:cubicBezTo>
                  <a:cubicBezTo>
                    <a:pt x="2698" y="2950"/>
                    <a:pt x="2627" y="2946"/>
                    <a:pt x="2557" y="2946"/>
                  </a:cubicBezTo>
                  <a:cubicBezTo>
                    <a:pt x="2001" y="2946"/>
                    <a:pt x="1475" y="3177"/>
                    <a:pt x="1002" y="3591"/>
                  </a:cubicBezTo>
                  <a:cubicBezTo>
                    <a:pt x="201" y="4292"/>
                    <a:pt x="1" y="5326"/>
                    <a:pt x="434" y="6493"/>
                  </a:cubicBezTo>
                  <a:cubicBezTo>
                    <a:pt x="1068" y="8195"/>
                    <a:pt x="2870" y="9696"/>
                    <a:pt x="4271" y="9696"/>
                  </a:cubicBezTo>
                  <a:cubicBezTo>
                    <a:pt x="4637" y="9696"/>
                    <a:pt x="4971" y="9596"/>
                    <a:pt x="5238" y="9429"/>
                  </a:cubicBezTo>
                  <a:cubicBezTo>
                    <a:pt x="5438" y="9329"/>
                    <a:pt x="5571" y="9195"/>
                    <a:pt x="5705" y="9062"/>
                  </a:cubicBezTo>
                  <a:cubicBezTo>
                    <a:pt x="6439" y="9762"/>
                    <a:pt x="7673" y="10196"/>
                    <a:pt x="9274" y="10329"/>
                  </a:cubicBezTo>
                  <a:lnTo>
                    <a:pt x="9574" y="10329"/>
                  </a:lnTo>
                  <a:cubicBezTo>
                    <a:pt x="10575" y="10329"/>
                    <a:pt x="11309" y="9862"/>
                    <a:pt x="11676" y="8962"/>
                  </a:cubicBezTo>
                  <a:cubicBezTo>
                    <a:pt x="12276" y="8962"/>
                    <a:pt x="12943" y="8728"/>
                    <a:pt x="13577" y="8361"/>
                  </a:cubicBezTo>
                  <a:cubicBezTo>
                    <a:pt x="14645" y="7694"/>
                    <a:pt x="15078" y="6560"/>
                    <a:pt x="14711" y="5292"/>
                  </a:cubicBezTo>
                  <a:cubicBezTo>
                    <a:pt x="14371" y="4025"/>
                    <a:pt x="13315" y="3073"/>
                    <a:pt x="12366" y="3073"/>
                  </a:cubicBezTo>
                  <a:cubicBezTo>
                    <a:pt x="12291" y="3073"/>
                    <a:pt x="12216" y="3079"/>
                    <a:pt x="12143" y="3091"/>
                  </a:cubicBezTo>
                  <a:cubicBezTo>
                    <a:pt x="12210" y="2624"/>
                    <a:pt x="12210" y="1790"/>
                    <a:pt x="11743" y="1190"/>
                  </a:cubicBezTo>
                  <a:cubicBezTo>
                    <a:pt x="11410" y="762"/>
                    <a:pt x="10909" y="555"/>
                    <a:pt x="10226" y="555"/>
                  </a:cubicBezTo>
                  <a:cubicBezTo>
                    <a:pt x="9950" y="555"/>
                    <a:pt x="9644" y="589"/>
                    <a:pt x="9307" y="656"/>
                  </a:cubicBezTo>
                  <a:cubicBezTo>
                    <a:pt x="8840" y="756"/>
                    <a:pt x="8440" y="923"/>
                    <a:pt x="8107" y="1123"/>
                  </a:cubicBezTo>
                  <a:cubicBezTo>
                    <a:pt x="7544" y="402"/>
                    <a:pt x="6783" y="1"/>
                    <a:pt x="59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6"/>
            <p:cNvSpPr/>
            <p:nvPr/>
          </p:nvSpPr>
          <p:spPr>
            <a:xfrm>
              <a:off x="10124000" y="3239300"/>
              <a:ext cx="421450" cy="248125"/>
            </a:xfrm>
            <a:custGeom>
              <a:avLst/>
              <a:gdLst/>
              <a:ahLst/>
              <a:cxnLst/>
              <a:rect l="l" t="t" r="r" b="b"/>
              <a:pathLst>
                <a:path w="16858" h="9925" extrusionOk="0">
                  <a:moveTo>
                    <a:pt x="6994" y="0"/>
                  </a:moveTo>
                  <a:cubicBezTo>
                    <a:pt x="6651" y="0"/>
                    <a:pt x="6286" y="83"/>
                    <a:pt x="5907" y="272"/>
                  </a:cubicBezTo>
                  <a:cubicBezTo>
                    <a:pt x="4637" y="924"/>
                    <a:pt x="4042" y="1997"/>
                    <a:pt x="3965" y="2972"/>
                  </a:cubicBezTo>
                  <a:lnTo>
                    <a:pt x="3965" y="2972"/>
                  </a:lnTo>
                  <a:cubicBezTo>
                    <a:pt x="3845" y="2948"/>
                    <a:pt x="3722" y="2935"/>
                    <a:pt x="3595" y="2935"/>
                  </a:cubicBezTo>
                  <a:cubicBezTo>
                    <a:pt x="3134" y="2935"/>
                    <a:pt x="2636" y="3106"/>
                    <a:pt x="2138" y="3541"/>
                  </a:cubicBezTo>
                  <a:cubicBezTo>
                    <a:pt x="0" y="5386"/>
                    <a:pt x="3081" y="9288"/>
                    <a:pt x="5288" y="9288"/>
                  </a:cubicBezTo>
                  <a:cubicBezTo>
                    <a:pt x="5594" y="9288"/>
                    <a:pt x="5884" y="9212"/>
                    <a:pt x="6141" y="9045"/>
                  </a:cubicBezTo>
                  <a:cubicBezTo>
                    <a:pt x="6372" y="8895"/>
                    <a:pt x="6563" y="8729"/>
                    <a:pt x="6718" y="8554"/>
                  </a:cubicBezTo>
                  <a:lnTo>
                    <a:pt x="6718" y="8554"/>
                  </a:lnTo>
                  <a:cubicBezTo>
                    <a:pt x="7327" y="9233"/>
                    <a:pt x="8494" y="9756"/>
                    <a:pt x="10311" y="9913"/>
                  </a:cubicBezTo>
                  <a:cubicBezTo>
                    <a:pt x="10403" y="9921"/>
                    <a:pt x="10492" y="9925"/>
                    <a:pt x="10578" y="9925"/>
                  </a:cubicBezTo>
                  <a:cubicBezTo>
                    <a:pt x="11672" y="9925"/>
                    <a:pt x="12263" y="9298"/>
                    <a:pt x="12513" y="8540"/>
                  </a:cubicBezTo>
                  <a:lnTo>
                    <a:pt x="12513" y="8540"/>
                  </a:lnTo>
                  <a:cubicBezTo>
                    <a:pt x="12542" y="8541"/>
                    <a:pt x="12572" y="8542"/>
                    <a:pt x="12602" y="8542"/>
                  </a:cubicBezTo>
                  <a:cubicBezTo>
                    <a:pt x="13142" y="8542"/>
                    <a:pt x="13783" y="8368"/>
                    <a:pt x="14480" y="7945"/>
                  </a:cubicBezTo>
                  <a:cubicBezTo>
                    <a:pt x="16858" y="6530"/>
                    <a:pt x="15135" y="3079"/>
                    <a:pt x="13428" y="3079"/>
                  </a:cubicBezTo>
                  <a:cubicBezTo>
                    <a:pt x="13243" y="3079"/>
                    <a:pt x="13058" y="3120"/>
                    <a:pt x="12879" y="3208"/>
                  </a:cubicBezTo>
                  <a:cubicBezTo>
                    <a:pt x="12879" y="3208"/>
                    <a:pt x="13522" y="557"/>
                    <a:pt x="11281" y="557"/>
                  </a:cubicBezTo>
                  <a:cubicBezTo>
                    <a:pt x="11020" y="557"/>
                    <a:pt x="10721" y="593"/>
                    <a:pt x="10377" y="673"/>
                  </a:cubicBezTo>
                  <a:cubicBezTo>
                    <a:pt x="9827" y="794"/>
                    <a:pt x="9388" y="980"/>
                    <a:pt x="9043" y="1203"/>
                  </a:cubicBezTo>
                  <a:lnTo>
                    <a:pt x="9043" y="1203"/>
                  </a:lnTo>
                  <a:cubicBezTo>
                    <a:pt x="8591" y="534"/>
                    <a:pt x="7864" y="0"/>
                    <a:pt x="6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6"/>
            <p:cNvSpPr/>
            <p:nvPr/>
          </p:nvSpPr>
          <p:spPr>
            <a:xfrm>
              <a:off x="10149075" y="3234275"/>
              <a:ext cx="376975" cy="258700"/>
            </a:xfrm>
            <a:custGeom>
              <a:avLst/>
              <a:gdLst/>
              <a:ahLst/>
              <a:cxnLst/>
              <a:rect l="l" t="t" r="r" b="b"/>
              <a:pathLst>
                <a:path w="15079" h="10348" extrusionOk="0">
                  <a:moveTo>
                    <a:pt x="7973" y="1708"/>
                  </a:moveTo>
                  <a:cubicBezTo>
                    <a:pt x="8440" y="2508"/>
                    <a:pt x="8440" y="3342"/>
                    <a:pt x="7973" y="3676"/>
                  </a:cubicBezTo>
                  <a:cubicBezTo>
                    <a:pt x="7860" y="3755"/>
                    <a:pt x="7751" y="3792"/>
                    <a:pt x="7652" y="3792"/>
                  </a:cubicBezTo>
                  <a:cubicBezTo>
                    <a:pt x="7459" y="3792"/>
                    <a:pt x="7306" y="3651"/>
                    <a:pt x="7239" y="3409"/>
                  </a:cubicBezTo>
                  <a:cubicBezTo>
                    <a:pt x="7106" y="2942"/>
                    <a:pt x="7273" y="2241"/>
                    <a:pt x="7973" y="1708"/>
                  </a:cubicBezTo>
                  <a:close/>
                  <a:moveTo>
                    <a:pt x="3136" y="3442"/>
                  </a:moveTo>
                  <a:cubicBezTo>
                    <a:pt x="4004" y="3742"/>
                    <a:pt x="4638" y="4610"/>
                    <a:pt x="4604" y="5010"/>
                  </a:cubicBezTo>
                  <a:cubicBezTo>
                    <a:pt x="4604" y="5077"/>
                    <a:pt x="4604" y="5110"/>
                    <a:pt x="4437" y="5110"/>
                  </a:cubicBezTo>
                  <a:lnTo>
                    <a:pt x="4271" y="5110"/>
                  </a:lnTo>
                  <a:cubicBezTo>
                    <a:pt x="3603" y="4943"/>
                    <a:pt x="3170" y="4276"/>
                    <a:pt x="3136" y="3442"/>
                  </a:cubicBezTo>
                  <a:close/>
                  <a:moveTo>
                    <a:pt x="5805" y="6444"/>
                  </a:moveTo>
                  <a:cubicBezTo>
                    <a:pt x="5838" y="6444"/>
                    <a:pt x="5938" y="6511"/>
                    <a:pt x="6005" y="6678"/>
                  </a:cubicBezTo>
                  <a:cubicBezTo>
                    <a:pt x="6172" y="7045"/>
                    <a:pt x="6205" y="7779"/>
                    <a:pt x="5705" y="8412"/>
                  </a:cubicBezTo>
                  <a:cubicBezTo>
                    <a:pt x="5371" y="7945"/>
                    <a:pt x="5305" y="7345"/>
                    <a:pt x="5538" y="6778"/>
                  </a:cubicBezTo>
                  <a:cubicBezTo>
                    <a:pt x="5672" y="6511"/>
                    <a:pt x="5772" y="6444"/>
                    <a:pt x="5805" y="6444"/>
                  </a:cubicBezTo>
                  <a:close/>
                  <a:moveTo>
                    <a:pt x="10842" y="6311"/>
                  </a:moveTo>
                  <a:cubicBezTo>
                    <a:pt x="10942" y="6311"/>
                    <a:pt x="11075" y="6444"/>
                    <a:pt x="11142" y="6511"/>
                  </a:cubicBezTo>
                  <a:cubicBezTo>
                    <a:pt x="11409" y="6911"/>
                    <a:pt x="11576" y="7745"/>
                    <a:pt x="11376" y="8513"/>
                  </a:cubicBezTo>
                  <a:cubicBezTo>
                    <a:pt x="10809" y="8446"/>
                    <a:pt x="10375" y="8179"/>
                    <a:pt x="10208" y="7745"/>
                  </a:cubicBezTo>
                  <a:cubicBezTo>
                    <a:pt x="10041" y="7345"/>
                    <a:pt x="10141" y="6878"/>
                    <a:pt x="10542" y="6511"/>
                  </a:cubicBezTo>
                  <a:cubicBezTo>
                    <a:pt x="10608" y="6411"/>
                    <a:pt x="10709" y="6311"/>
                    <a:pt x="10842" y="6311"/>
                  </a:cubicBezTo>
                  <a:close/>
                  <a:moveTo>
                    <a:pt x="6010" y="424"/>
                  </a:moveTo>
                  <a:cubicBezTo>
                    <a:pt x="6662" y="424"/>
                    <a:pt x="7275" y="743"/>
                    <a:pt x="7740" y="1341"/>
                  </a:cubicBezTo>
                  <a:cubicBezTo>
                    <a:pt x="6872" y="2008"/>
                    <a:pt x="6672" y="2942"/>
                    <a:pt x="6839" y="3542"/>
                  </a:cubicBezTo>
                  <a:cubicBezTo>
                    <a:pt x="6972" y="3963"/>
                    <a:pt x="7281" y="4207"/>
                    <a:pt x="7639" y="4207"/>
                  </a:cubicBezTo>
                  <a:cubicBezTo>
                    <a:pt x="7821" y="4207"/>
                    <a:pt x="8016" y="4144"/>
                    <a:pt x="8207" y="4009"/>
                  </a:cubicBezTo>
                  <a:cubicBezTo>
                    <a:pt x="8941" y="3509"/>
                    <a:pt x="8841" y="2375"/>
                    <a:pt x="8307" y="1474"/>
                  </a:cubicBezTo>
                  <a:cubicBezTo>
                    <a:pt x="8640" y="1307"/>
                    <a:pt x="9007" y="1174"/>
                    <a:pt x="9408" y="1074"/>
                  </a:cubicBezTo>
                  <a:cubicBezTo>
                    <a:pt x="9720" y="998"/>
                    <a:pt x="10005" y="961"/>
                    <a:pt x="10258" y="961"/>
                  </a:cubicBezTo>
                  <a:cubicBezTo>
                    <a:pt x="10789" y="961"/>
                    <a:pt x="11183" y="1125"/>
                    <a:pt x="11409" y="1441"/>
                  </a:cubicBezTo>
                  <a:cubicBezTo>
                    <a:pt x="11976" y="2108"/>
                    <a:pt x="11676" y="3342"/>
                    <a:pt x="11676" y="3342"/>
                  </a:cubicBezTo>
                  <a:cubicBezTo>
                    <a:pt x="11676" y="3442"/>
                    <a:pt x="11676" y="3509"/>
                    <a:pt x="11743" y="3542"/>
                  </a:cubicBezTo>
                  <a:cubicBezTo>
                    <a:pt x="11782" y="3581"/>
                    <a:pt x="11832" y="3598"/>
                    <a:pt x="11881" y="3598"/>
                  </a:cubicBezTo>
                  <a:cubicBezTo>
                    <a:pt x="11915" y="3598"/>
                    <a:pt x="11949" y="3590"/>
                    <a:pt x="11976" y="3576"/>
                  </a:cubicBezTo>
                  <a:cubicBezTo>
                    <a:pt x="12110" y="3509"/>
                    <a:pt x="12276" y="3476"/>
                    <a:pt x="12410" y="3476"/>
                  </a:cubicBezTo>
                  <a:cubicBezTo>
                    <a:pt x="13177" y="3476"/>
                    <a:pt x="14044" y="4343"/>
                    <a:pt x="14311" y="5410"/>
                  </a:cubicBezTo>
                  <a:cubicBezTo>
                    <a:pt x="14478" y="5911"/>
                    <a:pt x="14645" y="7212"/>
                    <a:pt x="13377" y="7979"/>
                  </a:cubicBezTo>
                  <a:cubicBezTo>
                    <a:pt x="12810" y="8312"/>
                    <a:pt x="12276" y="8479"/>
                    <a:pt x="11776" y="8513"/>
                  </a:cubicBezTo>
                  <a:cubicBezTo>
                    <a:pt x="11976" y="7712"/>
                    <a:pt x="11843" y="6811"/>
                    <a:pt x="11476" y="6278"/>
                  </a:cubicBezTo>
                  <a:cubicBezTo>
                    <a:pt x="11242" y="5977"/>
                    <a:pt x="11009" y="5911"/>
                    <a:pt x="10842" y="5911"/>
                  </a:cubicBezTo>
                  <a:cubicBezTo>
                    <a:pt x="10642" y="5911"/>
                    <a:pt x="10408" y="6011"/>
                    <a:pt x="10242" y="6211"/>
                  </a:cubicBezTo>
                  <a:cubicBezTo>
                    <a:pt x="9741" y="6711"/>
                    <a:pt x="9574" y="7345"/>
                    <a:pt x="9808" y="7912"/>
                  </a:cubicBezTo>
                  <a:cubicBezTo>
                    <a:pt x="10008" y="8446"/>
                    <a:pt x="10542" y="8813"/>
                    <a:pt x="11209" y="8913"/>
                  </a:cubicBezTo>
                  <a:cubicBezTo>
                    <a:pt x="10995" y="9433"/>
                    <a:pt x="10527" y="9926"/>
                    <a:pt x="9601" y="9926"/>
                  </a:cubicBezTo>
                  <a:cubicBezTo>
                    <a:pt x="9518" y="9926"/>
                    <a:pt x="9431" y="9922"/>
                    <a:pt x="9341" y="9914"/>
                  </a:cubicBezTo>
                  <a:cubicBezTo>
                    <a:pt x="7440" y="9747"/>
                    <a:pt x="6472" y="9213"/>
                    <a:pt x="6005" y="8746"/>
                  </a:cubicBezTo>
                  <a:cubicBezTo>
                    <a:pt x="6606" y="7979"/>
                    <a:pt x="6639" y="7078"/>
                    <a:pt x="6372" y="6511"/>
                  </a:cubicBezTo>
                  <a:cubicBezTo>
                    <a:pt x="6239" y="6211"/>
                    <a:pt x="6039" y="6044"/>
                    <a:pt x="5805" y="6044"/>
                  </a:cubicBezTo>
                  <a:cubicBezTo>
                    <a:pt x="5605" y="6044"/>
                    <a:pt x="5371" y="6144"/>
                    <a:pt x="5171" y="6611"/>
                  </a:cubicBezTo>
                  <a:cubicBezTo>
                    <a:pt x="4871" y="7345"/>
                    <a:pt x="4938" y="8112"/>
                    <a:pt x="5438" y="8746"/>
                  </a:cubicBezTo>
                  <a:cubicBezTo>
                    <a:pt x="5305" y="8879"/>
                    <a:pt x="5171" y="8980"/>
                    <a:pt x="5038" y="9080"/>
                  </a:cubicBezTo>
                  <a:cubicBezTo>
                    <a:pt x="4804" y="9213"/>
                    <a:pt x="4571" y="9280"/>
                    <a:pt x="4271" y="9280"/>
                  </a:cubicBezTo>
                  <a:cubicBezTo>
                    <a:pt x="3036" y="9280"/>
                    <a:pt x="1369" y="7879"/>
                    <a:pt x="801" y="6344"/>
                  </a:cubicBezTo>
                  <a:cubicBezTo>
                    <a:pt x="535" y="5644"/>
                    <a:pt x="401" y="4643"/>
                    <a:pt x="1268" y="3909"/>
                  </a:cubicBezTo>
                  <a:cubicBezTo>
                    <a:pt x="1702" y="3538"/>
                    <a:pt x="2164" y="3339"/>
                    <a:pt x="2628" y="3339"/>
                  </a:cubicBezTo>
                  <a:cubicBezTo>
                    <a:pt x="2664" y="3339"/>
                    <a:pt x="2700" y="3340"/>
                    <a:pt x="2736" y="3342"/>
                  </a:cubicBezTo>
                  <a:cubicBezTo>
                    <a:pt x="2736" y="4443"/>
                    <a:pt x="3303" y="5310"/>
                    <a:pt x="4171" y="5510"/>
                  </a:cubicBezTo>
                  <a:cubicBezTo>
                    <a:pt x="4266" y="5529"/>
                    <a:pt x="4353" y="5539"/>
                    <a:pt x="4433" y="5539"/>
                  </a:cubicBezTo>
                  <a:cubicBezTo>
                    <a:pt x="4775" y="5539"/>
                    <a:pt x="4977" y="5368"/>
                    <a:pt x="5004" y="5043"/>
                  </a:cubicBezTo>
                  <a:cubicBezTo>
                    <a:pt x="5071" y="4410"/>
                    <a:pt x="4271" y="3309"/>
                    <a:pt x="3170" y="3009"/>
                  </a:cubicBezTo>
                  <a:cubicBezTo>
                    <a:pt x="3303" y="2041"/>
                    <a:pt x="3970" y="1174"/>
                    <a:pt x="5004" y="674"/>
                  </a:cubicBezTo>
                  <a:cubicBezTo>
                    <a:pt x="5341" y="506"/>
                    <a:pt x="5681" y="424"/>
                    <a:pt x="6010" y="424"/>
                  </a:cubicBezTo>
                  <a:close/>
                  <a:moveTo>
                    <a:pt x="5978" y="0"/>
                  </a:moveTo>
                  <a:cubicBezTo>
                    <a:pt x="5591" y="0"/>
                    <a:pt x="5194" y="89"/>
                    <a:pt x="4804" y="273"/>
                  </a:cubicBezTo>
                  <a:cubicBezTo>
                    <a:pt x="3670" y="874"/>
                    <a:pt x="2936" y="1841"/>
                    <a:pt x="2770" y="2942"/>
                  </a:cubicBezTo>
                  <a:cubicBezTo>
                    <a:pt x="2698" y="2934"/>
                    <a:pt x="2627" y="2931"/>
                    <a:pt x="2557" y="2931"/>
                  </a:cubicBezTo>
                  <a:cubicBezTo>
                    <a:pt x="2002" y="2931"/>
                    <a:pt x="1475" y="3161"/>
                    <a:pt x="1002" y="3576"/>
                  </a:cubicBezTo>
                  <a:cubicBezTo>
                    <a:pt x="201" y="4276"/>
                    <a:pt x="1" y="5310"/>
                    <a:pt x="435" y="6478"/>
                  </a:cubicBezTo>
                  <a:cubicBezTo>
                    <a:pt x="1068" y="8179"/>
                    <a:pt x="2870" y="9680"/>
                    <a:pt x="4271" y="9680"/>
                  </a:cubicBezTo>
                  <a:cubicBezTo>
                    <a:pt x="4638" y="9680"/>
                    <a:pt x="4971" y="9613"/>
                    <a:pt x="5238" y="9413"/>
                  </a:cubicBezTo>
                  <a:cubicBezTo>
                    <a:pt x="5438" y="9313"/>
                    <a:pt x="5572" y="9180"/>
                    <a:pt x="5705" y="9046"/>
                  </a:cubicBezTo>
                  <a:cubicBezTo>
                    <a:pt x="6439" y="9747"/>
                    <a:pt x="7673" y="10180"/>
                    <a:pt x="9274" y="10314"/>
                  </a:cubicBezTo>
                  <a:cubicBezTo>
                    <a:pt x="9374" y="10347"/>
                    <a:pt x="9474" y="10347"/>
                    <a:pt x="9574" y="10347"/>
                  </a:cubicBezTo>
                  <a:cubicBezTo>
                    <a:pt x="10575" y="10347"/>
                    <a:pt x="11309" y="9847"/>
                    <a:pt x="11676" y="8946"/>
                  </a:cubicBezTo>
                  <a:cubicBezTo>
                    <a:pt x="12276" y="8946"/>
                    <a:pt x="12910" y="8746"/>
                    <a:pt x="13577" y="8346"/>
                  </a:cubicBezTo>
                  <a:cubicBezTo>
                    <a:pt x="14645" y="7712"/>
                    <a:pt x="15078" y="6578"/>
                    <a:pt x="14711" y="5310"/>
                  </a:cubicBezTo>
                  <a:cubicBezTo>
                    <a:pt x="14371" y="4012"/>
                    <a:pt x="13315" y="3057"/>
                    <a:pt x="12365" y="3057"/>
                  </a:cubicBezTo>
                  <a:cubicBezTo>
                    <a:pt x="12290" y="3057"/>
                    <a:pt x="12216" y="3063"/>
                    <a:pt x="12143" y="3075"/>
                  </a:cubicBezTo>
                  <a:cubicBezTo>
                    <a:pt x="12210" y="2608"/>
                    <a:pt x="12210" y="1774"/>
                    <a:pt x="11743" y="1174"/>
                  </a:cubicBezTo>
                  <a:cubicBezTo>
                    <a:pt x="11419" y="758"/>
                    <a:pt x="10936" y="550"/>
                    <a:pt x="10282" y="550"/>
                  </a:cubicBezTo>
                  <a:cubicBezTo>
                    <a:pt x="9991" y="550"/>
                    <a:pt x="9667" y="591"/>
                    <a:pt x="9308" y="674"/>
                  </a:cubicBezTo>
                  <a:cubicBezTo>
                    <a:pt x="8841" y="774"/>
                    <a:pt x="8440" y="907"/>
                    <a:pt x="8107" y="1107"/>
                  </a:cubicBezTo>
                  <a:cubicBezTo>
                    <a:pt x="7543" y="386"/>
                    <a:pt x="6782" y="0"/>
                    <a:pt x="59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6"/>
            <p:cNvSpPr/>
            <p:nvPr/>
          </p:nvSpPr>
          <p:spPr>
            <a:xfrm>
              <a:off x="10961325" y="4918975"/>
              <a:ext cx="145125" cy="130725"/>
            </a:xfrm>
            <a:custGeom>
              <a:avLst/>
              <a:gdLst/>
              <a:ahLst/>
              <a:cxnLst/>
              <a:rect l="l" t="t" r="r" b="b"/>
              <a:pathLst>
                <a:path w="5805" h="5229" extrusionOk="0">
                  <a:moveTo>
                    <a:pt x="5805" y="0"/>
                  </a:moveTo>
                  <a:lnTo>
                    <a:pt x="5805" y="0"/>
                  </a:lnTo>
                  <a:cubicBezTo>
                    <a:pt x="1402" y="934"/>
                    <a:pt x="1" y="4570"/>
                    <a:pt x="1" y="4570"/>
                  </a:cubicBezTo>
                  <a:cubicBezTo>
                    <a:pt x="788" y="5034"/>
                    <a:pt x="1472" y="5228"/>
                    <a:pt x="2067" y="5228"/>
                  </a:cubicBezTo>
                  <a:cubicBezTo>
                    <a:pt x="5148" y="5228"/>
                    <a:pt x="5805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6"/>
            <p:cNvSpPr/>
            <p:nvPr/>
          </p:nvSpPr>
          <p:spPr>
            <a:xfrm>
              <a:off x="10766200" y="4907300"/>
              <a:ext cx="145125" cy="129950"/>
            </a:xfrm>
            <a:custGeom>
              <a:avLst/>
              <a:gdLst/>
              <a:ahLst/>
              <a:cxnLst/>
              <a:rect l="l" t="t" r="r" b="b"/>
              <a:pathLst>
                <a:path w="5805" h="519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656" y="5197"/>
                    <a:pt x="3732" y="5197"/>
                  </a:cubicBezTo>
                  <a:cubicBezTo>
                    <a:pt x="4328" y="5197"/>
                    <a:pt x="5014" y="5002"/>
                    <a:pt x="5804" y="4537"/>
                  </a:cubicBezTo>
                  <a:cubicBezTo>
                    <a:pt x="5804" y="4537"/>
                    <a:pt x="4403" y="93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6"/>
            <p:cNvSpPr/>
            <p:nvPr/>
          </p:nvSpPr>
          <p:spPr>
            <a:xfrm>
              <a:off x="10809550" y="4726850"/>
              <a:ext cx="131800" cy="423975"/>
            </a:xfrm>
            <a:custGeom>
              <a:avLst/>
              <a:gdLst/>
              <a:ahLst/>
              <a:cxnLst/>
              <a:rect l="l" t="t" r="r" b="b"/>
              <a:pathLst>
                <a:path w="5272" h="16959" extrusionOk="0">
                  <a:moveTo>
                    <a:pt x="228" y="0"/>
                  </a:moveTo>
                  <a:cubicBezTo>
                    <a:pt x="199" y="0"/>
                    <a:pt x="168" y="5"/>
                    <a:pt x="134" y="13"/>
                  </a:cubicBezTo>
                  <a:cubicBezTo>
                    <a:pt x="34" y="46"/>
                    <a:pt x="1" y="180"/>
                    <a:pt x="34" y="280"/>
                  </a:cubicBezTo>
                  <a:cubicBezTo>
                    <a:pt x="101" y="413"/>
                    <a:pt x="4838" y="11821"/>
                    <a:pt x="4271" y="16725"/>
                  </a:cubicBezTo>
                  <a:cubicBezTo>
                    <a:pt x="4237" y="16825"/>
                    <a:pt x="4337" y="16925"/>
                    <a:pt x="4437" y="16925"/>
                  </a:cubicBezTo>
                  <a:cubicBezTo>
                    <a:pt x="4437" y="16958"/>
                    <a:pt x="4471" y="16958"/>
                    <a:pt x="4471" y="16958"/>
                  </a:cubicBezTo>
                  <a:cubicBezTo>
                    <a:pt x="4571" y="16958"/>
                    <a:pt x="4671" y="16858"/>
                    <a:pt x="4671" y="16758"/>
                  </a:cubicBezTo>
                  <a:cubicBezTo>
                    <a:pt x="5271" y="11755"/>
                    <a:pt x="635" y="613"/>
                    <a:pt x="434" y="113"/>
                  </a:cubicBezTo>
                  <a:cubicBezTo>
                    <a:pt x="384" y="38"/>
                    <a:pt x="316" y="0"/>
                    <a:pt x="22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6"/>
            <p:cNvSpPr/>
            <p:nvPr/>
          </p:nvSpPr>
          <p:spPr>
            <a:xfrm>
              <a:off x="10917125" y="4800325"/>
              <a:ext cx="110950" cy="395525"/>
            </a:xfrm>
            <a:custGeom>
              <a:avLst/>
              <a:gdLst/>
              <a:ahLst/>
              <a:cxnLst/>
              <a:rect l="l" t="t" r="r" b="b"/>
              <a:pathLst>
                <a:path w="4438" h="15821" extrusionOk="0">
                  <a:moveTo>
                    <a:pt x="4215" y="1"/>
                  </a:moveTo>
                  <a:cubicBezTo>
                    <a:pt x="4126" y="1"/>
                    <a:pt x="4031" y="60"/>
                    <a:pt x="4004" y="143"/>
                  </a:cubicBezTo>
                  <a:cubicBezTo>
                    <a:pt x="3837" y="643"/>
                    <a:pt x="1" y="11918"/>
                    <a:pt x="935" y="15654"/>
                  </a:cubicBezTo>
                  <a:cubicBezTo>
                    <a:pt x="968" y="15754"/>
                    <a:pt x="1035" y="15821"/>
                    <a:pt x="1135" y="15821"/>
                  </a:cubicBezTo>
                  <a:lnTo>
                    <a:pt x="1202" y="15821"/>
                  </a:lnTo>
                  <a:cubicBezTo>
                    <a:pt x="1302" y="15787"/>
                    <a:pt x="1369" y="15687"/>
                    <a:pt x="1335" y="15554"/>
                  </a:cubicBezTo>
                  <a:cubicBezTo>
                    <a:pt x="435" y="11951"/>
                    <a:pt x="4371" y="410"/>
                    <a:pt x="4404" y="276"/>
                  </a:cubicBezTo>
                  <a:cubicBezTo>
                    <a:pt x="4437" y="176"/>
                    <a:pt x="4371" y="43"/>
                    <a:pt x="4271" y="9"/>
                  </a:cubicBezTo>
                  <a:cubicBezTo>
                    <a:pt x="4253" y="3"/>
                    <a:pt x="4234" y="1"/>
                    <a:pt x="42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6"/>
            <p:cNvSpPr/>
            <p:nvPr/>
          </p:nvSpPr>
          <p:spPr>
            <a:xfrm>
              <a:off x="10651425" y="4545650"/>
              <a:ext cx="322900" cy="307000"/>
            </a:xfrm>
            <a:custGeom>
              <a:avLst/>
              <a:gdLst/>
              <a:ahLst/>
              <a:cxnLst/>
              <a:rect l="l" t="t" r="r" b="b"/>
              <a:pathLst>
                <a:path w="12916" h="12280" extrusionOk="0">
                  <a:moveTo>
                    <a:pt x="6935" y="1"/>
                  </a:moveTo>
                  <a:cubicBezTo>
                    <a:pt x="6725" y="1"/>
                    <a:pt x="6490" y="28"/>
                    <a:pt x="6226" y="89"/>
                  </a:cubicBezTo>
                  <a:cubicBezTo>
                    <a:pt x="4838" y="408"/>
                    <a:pt x="4411" y="1368"/>
                    <a:pt x="4399" y="2228"/>
                  </a:cubicBezTo>
                  <a:lnTo>
                    <a:pt x="4399" y="2228"/>
                  </a:lnTo>
                  <a:cubicBezTo>
                    <a:pt x="4386" y="2228"/>
                    <a:pt x="4373" y="2228"/>
                    <a:pt x="4360" y="2228"/>
                  </a:cubicBezTo>
                  <a:cubicBezTo>
                    <a:pt x="3872" y="2228"/>
                    <a:pt x="3169" y="2474"/>
                    <a:pt x="2190" y="3158"/>
                  </a:cubicBezTo>
                  <a:cubicBezTo>
                    <a:pt x="587" y="4278"/>
                    <a:pt x="774" y="5817"/>
                    <a:pt x="1430" y="6845"/>
                  </a:cubicBezTo>
                  <a:lnTo>
                    <a:pt x="1430" y="6845"/>
                  </a:lnTo>
                  <a:cubicBezTo>
                    <a:pt x="1319" y="7027"/>
                    <a:pt x="1205" y="7231"/>
                    <a:pt x="1089" y="7461"/>
                  </a:cubicBezTo>
                  <a:cubicBezTo>
                    <a:pt x="0" y="9659"/>
                    <a:pt x="2694" y="10898"/>
                    <a:pt x="4704" y="10898"/>
                  </a:cubicBezTo>
                  <a:cubicBezTo>
                    <a:pt x="5122" y="10898"/>
                    <a:pt x="5510" y="10844"/>
                    <a:pt x="5829" y="10735"/>
                  </a:cubicBezTo>
                  <a:lnTo>
                    <a:pt x="5829" y="10735"/>
                  </a:lnTo>
                  <a:cubicBezTo>
                    <a:pt x="5996" y="11275"/>
                    <a:pt x="6344" y="11794"/>
                    <a:pt x="6960" y="12098"/>
                  </a:cubicBezTo>
                  <a:cubicBezTo>
                    <a:pt x="7212" y="12224"/>
                    <a:pt x="7450" y="12280"/>
                    <a:pt x="7673" y="12280"/>
                  </a:cubicBezTo>
                  <a:cubicBezTo>
                    <a:pt x="8622" y="12280"/>
                    <a:pt x="9283" y="11264"/>
                    <a:pt x="9484" y="10312"/>
                  </a:cubicBezTo>
                  <a:lnTo>
                    <a:pt x="9484" y="10312"/>
                  </a:lnTo>
                  <a:cubicBezTo>
                    <a:pt x="9606" y="10336"/>
                    <a:pt x="9738" y="10349"/>
                    <a:pt x="9879" y="10349"/>
                  </a:cubicBezTo>
                  <a:cubicBezTo>
                    <a:pt x="10237" y="10349"/>
                    <a:pt x="10654" y="10266"/>
                    <a:pt x="11129" y="10063"/>
                  </a:cubicBezTo>
                  <a:cubicBezTo>
                    <a:pt x="12915" y="9291"/>
                    <a:pt x="12384" y="7280"/>
                    <a:pt x="11356" y="6382"/>
                  </a:cubicBezTo>
                  <a:lnTo>
                    <a:pt x="11356" y="6382"/>
                  </a:lnTo>
                  <a:cubicBezTo>
                    <a:pt x="11881" y="5969"/>
                    <a:pt x="12333" y="5340"/>
                    <a:pt x="12464" y="4459"/>
                  </a:cubicBezTo>
                  <a:cubicBezTo>
                    <a:pt x="12811" y="2080"/>
                    <a:pt x="11553" y="1715"/>
                    <a:pt x="10266" y="1715"/>
                  </a:cubicBezTo>
                  <a:cubicBezTo>
                    <a:pt x="9947" y="1715"/>
                    <a:pt x="9626" y="1737"/>
                    <a:pt x="9328" y="1757"/>
                  </a:cubicBezTo>
                  <a:cubicBezTo>
                    <a:pt x="9079" y="1779"/>
                    <a:pt x="8844" y="1849"/>
                    <a:pt x="8627" y="1951"/>
                  </a:cubicBezTo>
                  <a:lnTo>
                    <a:pt x="8627" y="1951"/>
                  </a:lnTo>
                  <a:cubicBezTo>
                    <a:pt x="8584" y="1137"/>
                    <a:pt x="8284" y="1"/>
                    <a:pt x="6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6"/>
            <p:cNvSpPr/>
            <p:nvPr/>
          </p:nvSpPr>
          <p:spPr>
            <a:xfrm>
              <a:off x="10723675" y="4602300"/>
              <a:ext cx="189325" cy="193275"/>
            </a:xfrm>
            <a:custGeom>
              <a:avLst/>
              <a:gdLst/>
              <a:ahLst/>
              <a:cxnLst/>
              <a:rect l="l" t="t" r="r" b="b"/>
              <a:pathLst>
                <a:path w="7573" h="7731" extrusionOk="0">
                  <a:moveTo>
                    <a:pt x="2702" y="1826"/>
                  </a:moveTo>
                  <a:cubicBezTo>
                    <a:pt x="2735" y="1826"/>
                    <a:pt x="2735" y="1893"/>
                    <a:pt x="2769" y="1926"/>
                  </a:cubicBezTo>
                  <a:cubicBezTo>
                    <a:pt x="2802" y="1993"/>
                    <a:pt x="2802" y="2059"/>
                    <a:pt x="2802" y="2126"/>
                  </a:cubicBezTo>
                  <a:cubicBezTo>
                    <a:pt x="2769" y="2059"/>
                    <a:pt x="2702" y="1959"/>
                    <a:pt x="2702" y="1826"/>
                  </a:cubicBezTo>
                  <a:close/>
                  <a:moveTo>
                    <a:pt x="4737" y="1993"/>
                  </a:moveTo>
                  <a:lnTo>
                    <a:pt x="4737" y="1993"/>
                  </a:lnTo>
                  <a:cubicBezTo>
                    <a:pt x="4642" y="2213"/>
                    <a:pt x="4548" y="2463"/>
                    <a:pt x="4426" y="2463"/>
                  </a:cubicBezTo>
                  <a:cubicBezTo>
                    <a:pt x="4418" y="2463"/>
                    <a:pt x="4411" y="2462"/>
                    <a:pt x="4403" y="2460"/>
                  </a:cubicBezTo>
                  <a:cubicBezTo>
                    <a:pt x="4403" y="2393"/>
                    <a:pt x="4503" y="2193"/>
                    <a:pt x="4737" y="1993"/>
                  </a:cubicBezTo>
                  <a:close/>
                  <a:moveTo>
                    <a:pt x="6004" y="3950"/>
                  </a:moveTo>
                  <a:cubicBezTo>
                    <a:pt x="6078" y="3950"/>
                    <a:pt x="6155" y="3967"/>
                    <a:pt x="6238" y="3994"/>
                  </a:cubicBezTo>
                  <a:cubicBezTo>
                    <a:pt x="6031" y="4123"/>
                    <a:pt x="5824" y="4173"/>
                    <a:pt x="5695" y="4173"/>
                  </a:cubicBezTo>
                  <a:cubicBezTo>
                    <a:pt x="5657" y="4173"/>
                    <a:pt x="5626" y="4168"/>
                    <a:pt x="5604" y="4161"/>
                  </a:cubicBezTo>
                  <a:cubicBezTo>
                    <a:pt x="5637" y="4128"/>
                    <a:pt x="5671" y="4094"/>
                    <a:pt x="5704" y="4061"/>
                  </a:cubicBezTo>
                  <a:cubicBezTo>
                    <a:pt x="5802" y="3983"/>
                    <a:pt x="5899" y="3950"/>
                    <a:pt x="6004" y="3950"/>
                  </a:cubicBezTo>
                  <a:close/>
                  <a:moveTo>
                    <a:pt x="1534" y="3761"/>
                  </a:moveTo>
                  <a:cubicBezTo>
                    <a:pt x="1601" y="3761"/>
                    <a:pt x="1668" y="3794"/>
                    <a:pt x="1701" y="3861"/>
                  </a:cubicBezTo>
                  <a:cubicBezTo>
                    <a:pt x="1801" y="4028"/>
                    <a:pt x="1835" y="4394"/>
                    <a:pt x="1701" y="4661"/>
                  </a:cubicBezTo>
                  <a:cubicBezTo>
                    <a:pt x="1668" y="4728"/>
                    <a:pt x="1635" y="4728"/>
                    <a:pt x="1568" y="4728"/>
                  </a:cubicBezTo>
                  <a:cubicBezTo>
                    <a:pt x="1434" y="4728"/>
                    <a:pt x="1168" y="4595"/>
                    <a:pt x="934" y="4294"/>
                  </a:cubicBezTo>
                  <a:cubicBezTo>
                    <a:pt x="1268" y="3794"/>
                    <a:pt x="1468" y="3761"/>
                    <a:pt x="1534" y="3761"/>
                  </a:cubicBezTo>
                  <a:close/>
                  <a:moveTo>
                    <a:pt x="5137" y="5595"/>
                  </a:moveTo>
                  <a:cubicBezTo>
                    <a:pt x="5170" y="5595"/>
                    <a:pt x="5204" y="5629"/>
                    <a:pt x="5237" y="5662"/>
                  </a:cubicBezTo>
                  <a:cubicBezTo>
                    <a:pt x="5304" y="5762"/>
                    <a:pt x="5337" y="5896"/>
                    <a:pt x="5304" y="6062"/>
                  </a:cubicBezTo>
                  <a:cubicBezTo>
                    <a:pt x="5070" y="5962"/>
                    <a:pt x="4970" y="5762"/>
                    <a:pt x="5004" y="5662"/>
                  </a:cubicBezTo>
                  <a:cubicBezTo>
                    <a:pt x="5004" y="5595"/>
                    <a:pt x="5004" y="5595"/>
                    <a:pt x="5070" y="5595"/>
                  </a:cubicBezTo>
                  <a:close/>
                  <a:moveTo>
                    <a:pt x="3503" y="5695"/>
                  </a:moveTo>
                  <a:cubicBezTo>
                    <a:pt x="3536" y="5729"/>
                    <a:pt x="3569" y="5829"/>
                    <a:pt x="3603" y="5929"/>
                  </a:cubicBezTo>
                  <a:cubicBezTo>
                    <a:pt x="3603" y="5996"/>
                    <a:pt x="3636" y="6162"/>
                    <a:pt x="3469" y="6296"/>
                  </a:cubicBezTo>
                  <a:cubicBezTo>
                    <a:pt x="3436" y="6029"/>
                    <a:pt x="3469" y="5829"/>
                    <a:pt x="3503" y="5695"/>
                  </a:cubicBezTo>
                  <a:close/>
                  <a:moveTo>
                    <a:pt x="3957" y="411"/>
                  </a:moveTo>
                  <a:cubicBezTo>
                    <a:pt x="4185" y="411"/>
                    <a:pt x="4367" y="478"/>
                    <a:pt x="4503" y="592"/>
                  </a:cubicBezTo>
                  <a:cubicBezTo>
                    <a:pt x="4703" y="825"/>
                    <a:pt x="4770" y="1192"/>
                    <a:pt x="4770" y="1426"/>
                  </a:cubicBezTo>
                  <a:cubicBezTo>
                    <a:pt x="4336" y="1693"/>
                    <a:pt x="4003" y="2126"/>
                    <a:pt x="4003" y="2460"/>
                  </a:cubicBezTo>
                  <a:cubicBezTo>
                    <a:pt x="4003" y="2627"/>
                    <a:pt x="4103" y="2760"/>
                    <a:pt x="4236" y="2860"/>
                  </a:cubicBezTo>
                  <a:cubicBezTo>
                    <a:pt x="4303" y="2860"/>
                    <a:pt x="4370" y="2893"/>
                    <a:pt x="4437" y="2893"/>
                  </a:cubicBezTo>
                  <a:cubicBezTo>
                    <a:pt x="4970" y="2893"/>
                    <a:pt x="5137" y="2059"/>
                    <a:pt x="5170" y="1893"/>
                  </a:cubicBezTo>
                  <a:cubicBezTo>
                    <a:pt x="5170" y="1893"/>
                    <a:pt x="5204" y="1826"/>
                    <a:pt x="5204" y="1693"/>
                  </a:cubicBezTo>
                  <a:cubicBezTo>
                    <a:pt x="5304" y="1659"/>
                    <a:pt x="5437" y="1626"/>
                    <a:pt x="5571" y="1592"/>
                  </a:cubicBezTo>
                  <a:lnTo>
                    <a:pt x="5771" y="1592"/>
                  </a:lnTo>
                  <a:cubicBezTo>
                    <a:pt x="5938" y="1559"/>
                    <a:pt x="6104" y="1559"/>
                    <a:pt x="6271" y="1559"/>
                  </a:cubicBezTo>
                  <a:cubicBezTo>
                    <a:pt x="6605" y="1559"/>
                    <a:pt x="6805" y="1626"/>
                    <a:pt x="6938" y="1759"/>
                  </a:cubicBezTo>
                  <a:cubicBezTo>
                    <a:pt x="7105" y="1959"/>
                    <a:pt x="7138" y="2293"/>
                    <a:pt x="7072" y="2827"/>
                  </a:cubicBezTo>
                  <a:cubicBezTo>
                    <a:pt x="7005" y="3260"/>
                    <a:pt x="6805" y="3561"/>
                    <a:pt x="6605" y="3727"/>
                  </a:cubicBezTo>
                  <a:cubicBezTo>
                    <a:pt x="6405" y="3594"/>
                    <a:pt x="6196" y="3527"/>
                    <a:pt x="5996" y="3527"/>
                  </a:cubicBezTo>
                  <a:cubicBezTo>
                    <a:pt x="5796" y="3527"/>
                    <a:pt x="5604" y="3594"/>
                    <a:pt x="5437" y="3727"/>
                  </a:cubicBezTo>
                  <a:cubicBezTo>
                    <a:pt x="5204" y="3961"/>
                    <a:pt x="5104" y="4161"/>
                    <a:pt x="5170" y="4328"/>
                  </a:cubicBezTo>
                  <a:cubicBezTo>
                    <a:pt x="5204" y="4394"/>
                    <a:pt x="5304" y="4595"/>
                    <a:pt x="5671" y="4595"/>
                  </a:cubicBezTo>
                  <a:cubicBezTo>
                    <a:pt x="5904" y="4595"/>
                    <a:pt x="6238" y="4495"/>
                    <a:pt x="6605" y="4294"/>
                  </a:cubicBezTo>
                  <a:cubicBezTo>
                    <a:pt x="6872" y="4595"/>
                    <a:pt x="7005" y="4995"/>
                    <a:pt x="6938" y="5362"/>
                  </a:cubicBezTo>
                  <a:cubicBezTo>
                    <a:pt x="6905" y="5662"/>
                    <a:pt x="6705" y="5862"/>
                    <a:pt x="6371" y="6029"/>
                  </a:cubicBezTo>
                  <a:cubicBezTo>
                    <a:pt x="6138" y="6129"/>
                    <a:pt x="5938" y="6162"/>
                    <a:pt x="5737" y="6162"/>
                  </a:cubicBezTo>
                  <a:cubicBezTo>
                    <a:pt x="5737" y="5862"/>
                    <a:pt x="5704" y="5629"/>
                    <a:pt x="5604" y="5429"/>
                  </a:cubicBezTo>
                  <a:cubicBezTo>
                    <a:pt x="5504" y="5295"/>
                    <a:pt x="5371" y="5228"/>
                    <a:pt x="5204" y="5195"/>
                  </a:cubicBezTo>
                  <a:cubicBezTo>
                    <a:pt x="5150" y="5185"/>
                    <a:pt x="5098" y="5180"/>
                    <a:pt x="5050" y="5180"/>
                  </a:cubicBezTo>
                  <a:cubicBezTo>
                    <a:pt x="4772" y="5180"/>
                    <a:pt x="4598" y="5339"/>
                    <a:pt x="4570" y="5595"/>
                  </a:cubicBezTo>
                  <a:cubicBezTo>
                    <a:pt x="4537" y="5929"/>
                    <a:pt x="4803" y="6329"/>
                    <a:pt x="5237" y="6496"/>
                  </a:cubicBezTo>
                  <a:cubicBezTo>
                    <a:pt x="5104" y="6930"/>
                    <a:pt x="4803" y="7330"/>
                    <a:pt x="4403" y="7330"/>
                  </a:cubicBezTo>
                  <a:cubicBezTo>
                    <a:pt x="4303" y="7330"/>
                    <a:pt x="4203" y="7297"/>
                    <a:pt x="4070" y="7230"/>
                  </a:cubicBezTo>
                  <a:cubicBezTo>
                    <a:pt x="3803" y="7096"/>
                    <a:pt x="3669" y="6896"/>
                    <a:pt x="3569" y="6729"/>
                  </a:cubicBezTo>
                  <a:cubicBezTo>
                    <a:pt x="3936" y="6529"/>
                    <a:pt x="4070" y="6229"/>
                    <a:pt x="4003" y="5829"/>
                  </a:cubicBezTo>
                  <a:cubicBezTo>
                    <a:pt x="3970" y="5695"/>
                    <a:pt x="3836" y="5195"/>
                    <a:pt x="3503" y="5195"/>
                  </a:cubicBezTo>
                  <a:cubicBezTo>
                    <a:pt x="3436" y="5195"/>
                    <a:pt x="3336" y="5228"/>
                    <a:pt x="3202" y="5362"/>
                  </a:cubicBezTo>
                  <a:cubicBezTo>
                    <a:pt x="3036" y="5595"/>
                    <a:pt x="3002" y="6029"/>
                    <a:pt x="3069" y="6463"/>
                  </a:cubicBezTo>
                  <a:cubicBezTo>
                    <a:pt x="2947" y="6485"/>
                    <a:pt x="2809" y="6496"/>
                    <a:pt x="2664" y="6496"/>
                  </a:cubicBezTo>
                  <a:cubicBezTo>
                    <a:pt x="1937" y="6496"/>
                    <a:pt x="1001" y="6218"/>
                    <a:pt x="667" y="5662"/>
                  </a:cubicBezTo>
                  <a:cubicBezTo>
                    <a:pt x="500" y="5395"/>
                    <a:pt x="500" y="5095"/>
                    <a:pt x="667" y="4761"/>
                  </a:cubicBezTo>
                  <a:cubicBezTo>
                    <a:pt x="701" y="4728"/>
                    <a:pt x="701" y="4695"/>
                    <a:pt x="701" y="4661"/>
                  </a:cubicBezTo>
                  <a:cubicBezTo>
                    <a:pt x="967" y="4962"/>
                    <a:pt x="1301" y="5162"/>
                    <a:pt x="1568" y="5162"/>
                  </a:cubicBezTo>
                  <a:cubicBezTo>
                    <a:pt x="1801" y="5162"/>
                    <a:pt x="1968" y="5062"/>
                    <a:pt x="2068" y="4861"/>
                  </a:cubicBezTo>
                  <a:cubicBezTo>
                    <a:pt x="2268" y="4461"/>
                    <a:pt x="2268" y="3994"/>
                    <a:pt x="2068" y="3661"/>
                  </a:cubicBezTo>
                  <a:cubicBezTo>
                    <a:pt x="1935" y="3460"/>
                    <a:pt x="1768" y="3327"/>
                    <a:pt x="1534" y="3327"/>
                  </a:cubicBezTo>
                  <a:cubicBezTo>
                    <a:pt x="1268" y="3327"/>
                    <a:pt x="1001" y="3527"/>
                    <a:pt x="701" y="3894"/>
                  </a:cubicBezTo>
                  <a:cubicBezTo>
                    <a:pt x="567" y="3460"/>
                    <a:pt x="467" y="2793"/>
                    <a:pt x="1268" y="2260"/>
                  </a:cubicBezTo>
                  <a:cubicBezTo>
                    <a:pt x="1735" y="1926"/>
                    <a:pt x="2035" y="1793"/>
                    <a:pt x="2268" y="1759"/>
                  </a:cubicBezTo>
                  <a:cubicBezTo>
                    <a:pt x="2302" y="2093"/>
                    <a:pt x="2402" y="2393"/>
                    <a:pt x="2569" y="2526"/>
                  </a:cubicBezTo>
                  <a:cubicBezTo>
                    <a:pt x="2669" y="2627"/>
                    <a:pt x="2769" y="2660"/>
                    <a:pt x="2835" y="2660"/>
                  </a:cubicBezTo>
                  <a:cubicBezTo>
                    <a:pt x="2902" y="2660"/>
                    <a:pt x="2969" y="2627"/>
                    <a:pt x="3036" y="2560"/>
                  </a:cubicBezTo>
                  <a:cubicBezTo>
                    <a:pt x="3202" y="2393"/>
                    <a:pt x="3269" y="2026"/>
                    <a:pt x="3169" y="1759"/>
                  </a:cubicBezTo>
                  <a:cubicBezTo>
                    <a:pt x="3069" y="1559"/>
                    <a:pt x="2902" y="1392"/>
                    <a:pt x="2669" y="1359"/>
                  </a:cubicBezTo>
                  <a:cubicBezTo>
                    <a:pt x="2735" y="992"/>
                    <a:pt x="2969" y="592"/>
                    <a:pt x="3603" y="458"/>
                  </a:cubicBezTo>
                  <a:cubicBezTo>
                    <a:pt x="3731" y="426"/>
                    <a:pt x="3849" y="411"/>
                    <a:pt x="3957" y="411"/>
                  </a:cubicBezTo>
                  <a:close/>
                  <a:moveTo>
                    <a:pt x="3965" y="0"/>
                  </a:moveTo>
                  <a:cubicBezTo>
                    <a:pt x="3822" y="0"/>
                    <a:pt x="3668" y="19"/>
                    <a:pt x="3503" y="58"/>
                  </a:cubicBezTo>
                  <a:cubicBezTo>
                    <a:pt x="2569" y="258"/>
                    <a:pt x="2335" y="925"/>
                    <a:pt x="2268" y="1326"/>
                  </a:cubicBezTo>
                  <a:cubicBezTo>
                    <a:pt x="1935" y="1392"/>
                    <a:pt x="1501" y="1592"/>
                    <a:pt x="1034" y="1926"/>
                  </a:cubicBezTo>
                  <a:cubicBezTo>
                    <a:pt x="0" y="2627"/>
                    <a:pt x="67" y="3594"/>
                    <a:pt x="434" y="4294"/>
                  </a:cubicBezTo>
                  <a:cubicBezTo>
                    <a:pt x="400" y="4361"/>
                    <a:pt x="367" y="4461"/>
                    <a:pt x="300" y="4561"/>
                  </a:cubicBezTo>
                  <a:cubicBezTo>
                    <a:pt x="0" y="5162"/>
                    <a:pt x="133" y="5595"/>
                    <a:pt x="300" y="5896"/>
                  </a:cubicBezTo>
                  <a:cubicBezTo>
                    <a:pt x="767" y="6596"/>
                    <a:pt x="1835" y="6896"/>
                    <a:pt x="2635" y="6896"/>
                  </a:cubicBezTo>
                  <a:cubicBezTo>
                    <a:pt x="2835" y="6896"/>
                    <a:pt x="3036" y="6896"/>
                    <a:pt x="3169" y="6863"/>
                  </a:cubicBezTo>
                  <a:cubicBezTo>
                    <a:pt x="3336" y="7196"/>
                    <a:pt x="3569" y="7430"/>
                    <a:pt x="3903" y="7597"/>
                  </a:cubicBezTo>
                  <a:cubicBezTo>
                    <a:pt x="4070" y="7697"/>
                    <a:pt x="4236" y="7730"/>
                    <a:pt x="4403" y="7730"/>
                  </a:cubicBezTo>
                  <a:cubicBezTo>
                    <a:pt x="5037" y="7730"/>
                    <a:pt x="5471" y="7163"/>
                    <a:pt x="5637" y="6596"/>
                  </a:cubicBezTo>
                  <a:cubicBezTo>
                    <a:pt x="5904" y="6596"/>
                    <a:pt x="6238" y="6529"/>
                    <a:pt x="6538" y="6396"/>
                  </a:cubicBezTo>
                  <a:cubicBezTo>
                    <a:pt x="7138" y="6129"/>
                    <a:pt x="7305" y="5729"/>
                    <a:pt x="7372" y="5395"/>
                  </a:cubicBezTo>
                  <a:cubicBezTo>
                    <a:pt x="7439" y="4962"/>
                    <a:pt x="7239" y="4394"/>
                    <a:pt x="6905" y="4028"/>
                  </a:cubicBezTo>
                  <a:cubicBezTo>
                    <a:pt x="7138" y="3794"/>
                    <a:pt x="7405" y="3427"/>
                    <a:pt x="7472" y="2893"/>
                  </a:cubicBezTo>
                  <a:cubicBezTo>
                    <a:pt x="7572" y="2226"/>
                    <a:pt x="7505" y="1793"/>
                    <a:pt x="7239" y="1492"/>
                  </a:cubicBezTo>
                  <a:cubicBezTo>
                    <a:pt x="6972" y="1192"/>
                    <a:pt x="6571" y="1159"/>
                    <a:pt x="6271" y="1159"/>
                  </a:cubicBezTo>
                  <a:cubicBezTo>
                    <a:pt x="6104" y="1159"/>
                    <a:pt x="5904" y="1159"/>
                    <a:pt x="5704" y="1192"/>
                  </a:cubicBezTo>
                  <a:lnTo>
                    <a:pt x="5537" y="1192"/>
                  </a:lnTo>
                  <a:cubicBezTo>
                    <a:pt x="5404" y="1192"/>
                    <a:pt x="5304" y="1226"/>
                    <a:pt x="5170" y="1259"/>
                  </a:cubicBezTo>
                  <a:cubicBezTo>
                    <a:pt x="5137" y="925"/>
                    <a:pt x="5037" y="558"/>
                    <a:pt x="4803" y="325"/>
                  </a:cubicBezTo>
                  <a:cubicBezTo>
                    <a:pt x="4591" y="112"/>
                    <a:pt x="4311" y="0"/>
                    <a:pt x="39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6"/>
            <p:cNvSpPr/>
            <p:nvPr/>
          </p:nvSpPr>
          <p:spPr>
            <a:xfrm>
              <a:off x="10776200" y="4664625"/>
              <a:ext cx="75075" cy="74225"/>
            </a:xfrm>
            <a:custGeom>
              <a:avLst/>
              <a:gdLst/>
              <a:ahLst/>
              <a:cxnLst/>
              <a:rect l="l" t="t" r="r" b="b"/>
              <a:pathLst>
                <a:path w="3003" h="2969" extrusionOk="0">
                  <a:moveTo>
                    <a:pt x="1502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302"/>
                    <a:pt x="668" y="2969"/>
                    <a:pt x="1502" y="2969"/>
                  </a:cubicBezTo>
                  <a:cubicBezTo>
                    <a:pt x="2336" y="2969"/>
                    <a:pt x="3003" y="2302"/>
                    <a:pt x="3003" y="1468"/>
                  </a:cubicBezTo>
                  <a:cubicBezTo>
                    <a:pt x="3003" y="667"/>
                    <a:pt x="2336" y="0"/>
                    <a:pt x="1502" y="0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6"/>
            <p:cNvSpPr/>
            <p:nvPr/>
          </p:nvSpPr>
          <p:spPr>
            <a:xfrm>
              <a:off x="10929925" y="4665250"/>
              <a:ext cx="275625" cy="261775"/>
            </a:xfrm>
            <a:custGeom>
              <a:avLst/>
              <a:gdLst/>
              <a:ahLst/>
              <a:cxnLst/>
              <a:rect l="l" t="t" r="r" b="b"/>
              <a:pathLst>
                <a:path w="11025" h="10471" extrusionOk="0">
                  <a:moveTo>
                    <a:pt x="5916" y="1"/>
                  </a:moveTo>
                  <a:cubicBezTo>
                    <a:pt x="5741" y="1"/>
                    <a:pt x="5545" y="24"/>
                    <a:pt x="5326" y="75"/>
                  </a:cubicBezTo>
                  <a:cubicBezTo>
                    <a:pt x="4145" y="347"/>
                    <a:pt x="3773" y="1168"/>
                    <a:pt x="3755" y="1904"/>
                  </a:cubicBezTo>
                  <a:lnTo>
                    <a:pt x="3755" y="1904"/>
                  </a:lnTo>
                  <a:cubicBezTo>
                    <a:pt x="3750" y="1903"/>
                    <a:pt x="3745" y="1903"/>
                    <a:pt x="3740" y="1903"/>
                  </a:cubicBezTo>
                  <a:cubicBezTo>
                    <a:pt x="3327" y="1903"/>
                    <a:pt x="2729" y="2116"/>
                    <a:pt x="1891" y="2710"/>
                  </a:cubicBezTo>
                  <a:cubicBezTo>
                    <a:pt x="511" y="3659"/>
                    <a:pt x="665" y="4963"/>
                    <a:pt x="1222" y="5837"/>
                  </a:cubicBezTo>
                  <a:lnTo>
                    <a:pt x="1222" y="5837"/>
                  </a:lnTo>
                  <a:cubicBezTo>
                    <a:pt x="1125" y="5996"/>
                    <a:pt x="1025" y="6177"/>
                    <a:pt x="923" y="6380"/>
                  </a:cubicBezTo>
                  <a:cubicBezTo>
                    <a:pt x="1" y="8246"/>
                    <a:pt x="2307" y="9295"/>
                    <a:pt x="4023" y="9295"/>
                  </a:cubicBezTo>
                  <a:cubicBezTo>
                    <a:pt x="4374" y="9295"/>
                    <a:pt x="4701" y="9251"/>
                    <a:pt x="4970" y="9161"/>
                  </a:cubicBezTo>
                  <a:lnTo>
                    <a:pt x="4970" y="9161"/>
                  </a:lnTo>
                  <a:cubicBezTo>
                    <a:pt x="5110" y="9619"/>
                    <a:pt x="5403" y="10059"/>
                    <a:pt x="5927" y="10316"/>
                  </a:cubicBezTo>
                  <a:cubicBezTo>
                    <a:pt x="6144" y="10423"/>
                    <a:pt x="6349" y="10470"/>
                    <a:pt x="6541" y="10470"/>
                  </a:cubicBezTo>
                  <a:cubicBezTo>
                    <a:pt x="7355" y="10470"/>
                    <a:pt x="7915" y="9608"/>
                    <a:pt x="8083" y="8798"/>
                  </a:cubicBezTo>
                  <a:lnTo>
                    <a:pt x="8083" y="8798"/>
                  </a:lnTo>
                  <a:cubicBezTo>
                    <a:pt x="8186" y="8818"/>
                    <a:pt x="8298" y="8829"/>
                    <a:pt x="8418" y="8829"/>
                  </a:cubicBezTo>
                  <a:cubicBezTo>
                    <a:pt x="8726" y="8829"/>
                    <a:pt x="9086" y="8757"/>
                    <a:pt x="9496" y="8581"/>
                  </a:cubicBezTo>
                  <a:cubicBezTo>
                    <a:pt x="11024" y="7939"/>
                    <a:pt x="10567" y="6208"/>
                    <a:pt x="9687" y="5450"/>
                  </a:cubicBezTo>
                  <a:lnTo>
                    <a:pt x="9687" y="5450"/>
                  </a:lnTo>
                  <a:cubicBezTo>
                    <a:pt x="10135" y="5099"/>
                    <a:pt x="10520" y="4564"/>
                    <a:pt x="10630" y="3811"/>
                  </a:cubicBezTo>
                  <a:cubicBezTo>
                    <a:pt x="10925" y="1800"/>
                    <a:pt x="9862" y="1470"/>
                    <a:pt x="8758" y="1470"/>
                  </a:cubicBezTo>
                  <a:cubicBezTo>
                    <a:pt x="8489" y="1470"/>
                    <a:pt x="8217" y="1490"/>
                    <a:pt x="7962" y="1510"/>
                  </a:cubicBezTo>
                  <a:cubicBezTo>
                    <a:pt x="7746" y="1527"/>
                    <a:pt x="7540" y="1587"/>
                    <a:pt x="7351" y="1678"/>
                  </a:cubicBezTo>
                  <a:lnTo>
                    <a:pt x="7351" y="1678"/>
                  </a:lnTo>
                  <a:cubicBezTo>
                    <a:pt x="7311" y="977"/>
                    <a:pt x="7051" y="1"/>
                    <a:pt x="5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6"/>
            <p:cNvSpPr/>
            <p:nvPr/>
          </p:nvSpPr>
          <p:spPr>
            <a:xfrm>
              <a:off x="10991350" y="4712700"/>
              <a:ext cx="162650" cy="166250"/>
            </a:xfrm>
            <a:custGeom>
              <a:avLst/>
              <a:gdLst/>
              <a:ahLst/>
              <a:cxnLst/>
              <a:rect l="l" t="t" r="r" b="b"/>
              <a:pathLst>
                <a:path w="6506" h="6650" extrusionOk="0">
                  <a:moveTo>
                    <a:pt x="3970" y="1846"/>
                  </a:moveTo>
                  <a:cubicBezTo>
                    <a:pt x="3903" y="1980"/>
                    <a:pt x="3837" y="2113"/>
                    <a:pt x="3803" y="2147"/>
                  </a:cubicBezTo>
                  <a:cubicBezTo>
                    <a:pt x="3803" y="2080"/>
                    <a:pt x="3870" y="1980"/>
                    <a:pt x="3970" y="1846"/>
                  </a:cubicBezTo>
                  <a:close/>
                  <a:moveTo>
                    <a:pt x="5138" y="3448"/>
                  </a:moveTo>
                  <a:cubicBezTo>
                    <a:pt x="5171" y="3448"/>
                    <a:pt x="5204" y="3448"/>
                    <a:pt x="5238" y="3481"/>
                  </a:cubicBezTo>
                  <a:cubicBezTo>
                    <a:pt x="5104" y="3548"/>
                    <a:pt x="4971" y="3548"/>
                    <a:pt x="4871" y="3581"/>
                  </a:cubicBezTo>
                  <a:cubicBezTo>
                    <a:pt x="4871" y="3548"/>
                    <a:pt x="4871" y="3548"/>
                    <a:pt x="4904" y="3548"/>
                  </a:cubicBezTo>
                  <a:cubicBezTo>
                    <a:pt x="4971" y="3481"/>
                    <a:pt x="5038" y="3448"/>
                    <a:pt x="5138" y="3448"/>
                  </a:cubicBezTo>
                  <a:close/>
                  <a:moveTo>
                    <a:pt x="1335" y="3281"/>
                  </a:moveTo>
                  <a:cubicBezTo>
                    <a:pt x="1368" y="3281"/>
                    <a:pt x="1402" y="3314"/>
                    <a:pt x="1435" y="3348"/>
                  </a:cubicBezTo>
                  <a:cubicBezTo>
                    <a:pt x="1535" y="3514"/>
                    <a:pt x="1535" y="3781"/>
                    <a:pt x="1435" y="4015"/>
                  </a:cubicBezTo>
                  <a:cubicBezTo>
                    <a:pt x="1402" y="4048"/>
                    <a:pt x="1402" y="4048"/>
                    <a:pt x="1368" y="4048"/>
                  </a:cubicBezTo>
                  <a:cubicBezTo>
                    <a:pt x="1235" y="4048"/>
                    <a:pt x="1035" y="3915"/>
                    <a:pt x="868" y="3681"/>
                  </a:cubicBezTo>
                  <a:cubicBezTo>
                    <a:pt x="1068" y="3381"/>
                    <a:pt x="1235" y="3281"/>
                    <a:pt x="1335" y="3281"/>
                  </a:cubicBezTo>
                  <a:close/>
                  <a:moveTo>
                    <a:pt x="4370" y="4849"/>
                  </a:moveTo>
                  <a:cubicBezTo>
                    <a:pt x="4404" y="4849"/>
                    <a:pt x="4437" y="4849"/>
                    <a:pt x="4471" y="4882"/>
                  </a:cubicBezTo>
                  <a:cubicBezTo>
                    <a:pt x="4504" y="4949"/>
                    <a:pt x="4504" y="5049"/>
                    <a:pt x="4504" y="5182"/>
                  </a:cubicBezTo>
                  <a:cubicBezTo>
                    <a:pt x="4404" y="5115"/>
                    <a:pt x="4337" y="5049"/>
                    <a:pt x="4337" y="4949"/>
                  </a:cubicBezTo>
                  <a:cubicBezTo>
                    <a:pt x="4304" y="4882"/>
                    <a:pt x="4304" y="4849"/>
                    <a:pt x="4337" y="4849"/>
                  </a:cubicBezTo>
                  <a:close/>
                  <a:moveTo>
                    <a:pt x="3003" y="4982"/>
                  </a:moveTo>
                  <a:cubicBezTo>
                    <a:pt x="3003" y="5015"/>
                    <a:pt x="3036" y="5082"/>
                    <a:pt x="3036" y="5115"/>
                  </a:cubicBezTo>
                  <a:cubicBezTo>
                    <a:pt x="3070" y="5149"/>
                    <a:pt x="3070" y="5249"/>
                    <a:pt x="3003" y="5349"/>
                  </a:cubicBezTo>
                  <a:cubicBezTo>
                    <a:pt x="2969" y="5216"/>
                    <a:pt x="3003" y="5082"/>
                    <a:pt x="3003" y="4982"/>
                  </a:cubicBezTo>
                  <a:close/>
                  <a:moveTo>
                    <a:pt x="3430" y="423"/>
                  </a:moveTo>
                  <a:cubicBezTo>
                    <a:pt x="3602" y="423"/>
                    <a:pt x="3732" y="475"/>
                    <a:pt x="3837" y="579"/>
                  </a:cubicBezTo>
                  <a:cubicBezTo>
                    <a:pt x="4004" y="746"/>
                    <a:pt x="4037" y="1046"/>
                    <a:pt x="4070" y="1246"/>
                  </a:cubicBezTo>
                  <a:cubicBezTo>
                    <a:pt x="3670" y="1480"/>
                    <a:pt x="3370" y="1846"/>
                    <a:pt x="3370" y="2147"/>
                  </a:cubicBezTo>
                  <a:cubicBezTo>
                    <a:pt x="3403" y="2313"/>
                    <a:pt x="3470" y="2414"/>
                    <a:pt x="3603" y="2514"/>
                  </a:cubicBezTo>
                  <a:cubicBezTo>
                    <a:pt x="3670" y="2514"/>
                    <a:pt x="3737" y="2547"/>
                    <a:pt x="3803" y="2547"/>
                  </a:cubicBezTo>
                  <a:cubicBezTo>
                    <a:pt x="4237" y="2547"/>
                    <a:pt x="4404" y="1880"/>
                    <a:pt x="4471" y="1646"/>
                  </a:cubicBezTo>
                  <a:cubicBezTo>
                    <a:pt x="4471" y="1646"/>
                    <a:pt x="4471" y="1613"/>
                    <a:pt x="4471" y="1513"/>
                  </a:cubicBezTo>
                  <a:cubicBezTo>
                    <a:pt x="4571" y="1480"/>
                    <a:pt x="4671" y="1446"/>
                    <a:pt x="4737" y="1446"/>
                  </a:cubicBezTo>
                  <a:lnTo>
                    <a:pt x="4938" y="1446"/>
                  </a:lnTo>
                  <a:cubicBezTo>
                    <a:pt x="5071" y="1413"/>
                    <a:pt x="5238" y="1413"/>
                    <a:pt x="5371" y="1413"/>
                  </a:cubicBezTo>
                  <a:cubicBezTo>
                    <a:pt x="5638" y="1413"/>
                    <a:pt x="5805" y="1446"/>
                    <a:pt x="5905" y="1580"/>
                  </a:cubicBezTo>
                  <a:cubicBezTo>
                    <a:pt x="6038" y="1713"/>
                    <a:pt x="6072" y="2013"/>
                    <a:pt x="6005" y="2447"/>
                  </a:cubicBezTo>
                  <a:cubicBezTo>
                    <a:pt x="5938" y="2780"/>
                    <a:pt x="5805" y="3047"/>
                    <a:pt x="5638" y="3181"/>
                  </a:cubicBezTo>
                  <a:cubicBezTo>
                    <a:pt x="5478" y="3085"/>
                    <a:pt x="5310" y="3035"/>
                    <a:pt x="5145" y="3035"/>
                  </a:cubicBezTo>
                  <a:cubicBezTo>
                    <a:pt x="4967" y="3035"/>
                    <a:pt x="4793" y="3093"/>
                    <a:pt x="4637" y="3214"/>
                  </a:cubicBezTo>
                  <a:cubicBezTo>
                    <a:pt x="4404" y="3381"/>
                    <a:pt x="4337" y="3581"/>
                    <a:pt x="4404" y="3748"/>
                  </a:cubicBezTo>
                  <a:cubicBezTo>
                    <a:pt x="4404" y="3815"/>
                    <a:pt x="4504" y="3981"/>
                    <a:pt x="4837" y="3981"/>
                  </a:cubicBezTo>
                  <a:cubicBezTo>
                    <a:pt x="5038" y="3981"/>
                    <a:pt x="5338" y="3915"/>
                    <a:pt x="5638" y="3748"/>
                  </a:cubicBezTo>
                  <a:cubicBezTo>
                    <a:pt x="5838" y="3981"/>
                    <a:pt x="5938" y="4315"/>
                    <a:pt x="5905" y="4582"/>
                  </a:cubicBezTo>
                  <a:cubicBezTo>
                    <a:pt x="5872" y="4849"/>
                    <a:pt x="5705" y="5015"/>
                    <a:pt x="5438" y="5149"/>
                  </a:cubicBezTo>
                  <a:cubicBezTo>
                    <a:pt x="5271" y="5216"/>
                    <a:pt x="5071" y="5249"/>
                    <a:pt x="4938" y="5282"/>
                  </a:cubicBezTo>
                  <a:cubicBezTo>
                    <a:pt x="4938" y="5015"/>
                    <a:pt x="4904" y="4815"/>
                    <a:pt x="4804" y="4648"/>
                  </a:cubicBezTo>
                  <a:cubicBezTo>
                    <a:pt x="4704" y="4548"/>
                    <a:pt x="4604" y="4448"/>
                    <a:pt x="4471" y="4448"/>
                  </a:cubicBezTo>
                  <a:cubicBezTo>
                    <a:pt x="4421" y="4438"/>
                    <a:pt x="4373" y="4434"/>
                    <a:pt x="4328" y="4434"/>
                  </a:cubicBezTo>
                  <a:cubicBezTo>
                    <a:pt x="4072" y="4434"/>
                    <a:pt x="3903" y="4588"/>
                    <a:pt x="3903" y="4815"/>
                  </a:cubicBezTo>
                  <a:cubicBezTo>
                    <a:pt x="3870" y="5115"/>
                    <a:pt x="4070" y="5449"/>
                    <a:pt x="4437" y="5616"/>
                  </a:cubicBezTo>
                  <a:cubicBezTo>
                    <a:pt x="4304" y="5961"/>
                    <a:pt x="4066" y="6242"/>
                    <a:pt x="3756" y="6242"/>
                  </a:cubicBezTo>
                  <a:cubicBezTo>
                    <a:pt x="3676" y="6242"/>
                    <a:pt x="3592" y="6224"/>
                    <a:pt x="3503" y="6183"/>
                  </a:cubicBezTo>
                  <a:cubicBezTo>
                    <a:pt x="3303" y="6083"/>
                    <a:pt x="3170" y="5916"/>
                    <a:pt x="3103" y="5783"/>
                  </a:cubicBezTo>
                  <a:cubicBezTo>
                    <a:pt x="3403" y="5616"/>
                    <a:pt x="3537" y="5349"/>
                    <a:pt x="3436" y="5015"/>
                  </a:cubicBezTo>
                  <a:cubicBezTo>
                    <a:pt x="3403" y="4882"/>
                    <a:pt x="3303" y="4448"/>
                    <a:pt x="3003" y="4448"/>
                  </a:cubicBezTo>
                  <a:cubicBezTo>
                    <a:pt x="2936" y="4448"/>
                    <a:pt x="2836" y="4482"/>
                    <a:pt x="2736" y="4615"/>
                  </a:cubicBezTo>
                  <a:cubicBezTo>
                    <a:pt x="2569" y="4782"/>
                    <a:pt x="2536" y="5182"/>
                    <a:pt x="2603" y="5516"/>
                  </a:cubicBezTo>
                  <a:cubicBezTo>
                    <a:pt x="2507" y="5531"/>
                    <a:pt x="2402" y="5538"/>
                    <a:pt x="2292" y="5538"/>
                  </a:cubicBezTo>
                  <a:cubicBezTo>
                    <a:pt x="1672" y="5538"/>
                    <a:pt x="884" y="5302"/>
                    <a:pt x="601" y="4849"/>
                  </a:cubicBezTo>
                  <a:cubicBezTo>
                    <a:pt x="468" y="4648"/>
                    <a:pt x="468" y="4382"/>
                    <a:pt x="634" y="4115"/>
                  </a:cubicBezTo>
                  <a:cubicBezTo>
                    <a:pt x="634" y="4081"/>
                    <a:pt x="634" y="4081"/>
                    <a:pt x="634" y="4081"/>
                  </a:cubicBezTo>
                  <a:cubicBezTo>
                    <a:pt x="854" y="4320"/>
                    <a:pt x="1125" y="4447"/>
                    <a:pt x="1357" y="4447"/>
                  </a:cubicBezTo>
                  <a:cubicBezTo>
                    <a:pt x="1547" y="4447"/>
                    <a:pt x="1712" y="4362"/>
                    <a:pt x="1802" y="4181"/>
                  </a:cubicBezTo>
                  <a:cubicBezTo>
                    <a:pt x="1969" y="3881"/>
                    <a:pt x="1969" y="3448"/>
                    <a:pt x="1802" y="3147"/>
                  </a:cubicBezTo>
                  <a:cubicBezTo>
                    <a:pt x="1702" y="2947"/>
                    <a:pt x="1502" y="2847"/>
                    <a:pt x="1335" y="2847"/>
                  </a:cubicBezTo>
                  <a:cubicBezTo>
                    <a:pt x="1101" y="2847"/>
                    <a:pt x="868" y="3014"/>
                    <a:pt x="634" y="3281"/>
                  </a:cubicBezTo>
                  <a:cubicBezTo>
                    <a:pt x="501" y="2947"/>
                    <a:pt x="468" y="2414"/>
                    <a:pt x="1101" y="1980"/>
                  </a:cubicBezTo>
                  <a:cubicBezTo>
                    <a:pt x="1468" y="1746"/>
                    <a:pt x="1735" y="1613"/>
                    <a:pt x="1902" y="1580"/>
                  </a:cubicBezTo>
                  <a:cubicBezTo>
                    <a:pt x="1935" y="1846"/>
                    <a:pt x="2035" y="2080"/>
                    <a:pt x="2169" y="2213"/>
                  </a:cubicBezTo>
                  <a:cubicBezTo>
                    <a:pt x="2259" y="2319"/>
                    <a:pt x="2343" y="2356"/>
                    <a:pt x="2417" y="2356"/>
                  </a:cubicBezTo>
                  <a:cubicBezTo>
                    <a:pt x="2506" y="2356"/>
                    <a:pt x="2581" y="2302"/>
                    <a:pt x="2636" y="2247"/>
                  </a:cubicBezTo>
                  <a:cubicBezTo>
                    <a:pt x="2769" y="2080"/>
                    <a:pt x="2836" y="1780"/>
                    <a:pt x="2736" y="1546"/>
                  </a:cubicBezTo>
                  <a:cubicBezTo>
                    <a:pt x="2669" y="1346"/>
                    <a:pt x="2502" y="1246"/>
                    <a:pt x="2336" y="1179"/>
                  </a:cubicBezTo>
                  <a:cubicBezTo>
                    <a:pt x="2402" y="879"/>
                    <a:pt x="2569" y="579"/>
                    <a:pt x="3070" y="479"/>
                  </a:cubicBezTo>
                  <a:cubicBezTo>
                    <a:pt x="3207" y="441"/>
                    <a:pt x="3326" y="423"/>
                    <a:pt x="3430" y="423"/>
                  </a:cubicBezTo>
                  <a:close/>
                  <a:moveTo>
                    <a:pt x="3393" y="1"/>
                  </a:moveTo>
                  <a:cubicBezTo>
                    <a:pt x="3269" y="1"/>
                    <a:pt x="3139" y="16"/>
                    <a:pt x="3003" y="45"/>
                  </a:cubicBezTo>
                  <a:cubicBezTo>
                    <a:pt x="2369" y="212"/>
                    <a:pt x="2002" y="579"/>
                    <a:pt x="1902" y="1146"/>
                  </a:cubicBezTo>
                  <a:cubicBezTo>
                    <a:pt x="1635" y="1213"/>
                    <a:pt x="1268" y="1379"/>
                    <a:pt x="868" y="1646"/>
                  </a:cubicBezTo>
                  <a:cubicBezTo>
                    <a:pt x="1" y="2247"/>
                    <a:pt x="34" y="3114"/>
                    <a:pt x="368" y="3714"/>
                  </a:cubicBezTo>
                  <a:cubicBezTo>
                    <a:pt x="334" y="3781"/>
                    <a:pt x="268" y="3848"/>
                    <a:pt x="234" y="3915"/>
                  </a:cubicBezTo>
                  <a:cubicBezTo>
                    <a:pt x="1" y="4448"/>
                    <a:pt x="101" y="4849"/>
                    <a:pt x="268" y="5082"/>
                  </a:cubicBezTo>
                  <a:cubicBezTo>
                    <a:pt x="634" y="5683"/>
                    <a:pt x="1568" y="5949"/>
                    <a:pt x="2269" y="5949"/>
                  </a:cubicBezTo>
                  <a:cubicBezTo>
                    <a:pt x="2436" y="5949"/>
                    <a:pt x="2569" y="5949"/>
                    <a:pt x="2703" y="5916"/>
                  </a:cubicBezTo>
                  <a:cubicBezTo>
                    <a:pt x="2836" y="6216"/>
                    <a:pt x="3036" y="6416"/>
                    <a:pt x="3303" y="6550"/>
                  </a:cubicBezTo>
                  <a:cubicBezTo>
                    <a:pt x="3470" y="6617"/>
                    <a:pt x="3637" y="6650"/>
                    <a:pt x="3770" y="6650"/>
                  </a:cubicBezTo>
                  <a:cubicBezTo>
                    <a:pt x="4304" y="6650"/>
                    <a:pt x="4704" y="6183"/>
                    <a:pt x="4837" y="5683"/>
                  </a:cubicBezTo>
                  <a:cubicBezTo>
                    <a:pt x="5071" y="5683"/>
                    <a:pt x="5338" y="5649"/>
                    <a:pt x="5605" y="5516"/>
                  </a:cubicBezTo>
                  <a:cubicBezTo>
                    <a:pt x="6105" y="5316"/>
                    <a:pt x="6272" y="4949"/>
                    <a:pt x="6305" y="4648"/>
                  </a:cubicBezTo>
                  <a:cubicBezTo>
                    <a:pt x="6372" y="4282"/>
                    <a:pt x="6238" y="3815"/>
                    <a:pt x="5938" y="3481"/>
                  </a:cubicBezTo>
                  <a:cubicBezTo>
                    <a:pt x="6138" y="3281"/>
                    <a:pt x="6339" y="2947"/>
                    <a:pt x="6405" y="2514"/>
                  </a:cubicBezTo>
                  <a:cubicBezTo>
                    <a:pt x="6505" y="1947"/>
                    <a:pt x="6439" y="1546"/>
                    <a:pt x="6205" y="1279"/>
                  </a:cubicBezTo>
                  <a:cubicBezTo>
                    <a:pt x="5972" y="1013"/>
                    <a:pt x="5605" y="979"/>
                    <a:pt x="5371" y="979"/>
                  </a:cubicBezTo>
                  <a:cubicBezTo>
                    <a:pt x="5204" y="979"/>
                    <a:pt x="5038" y="1013"/>
                    <a:pt x="4871" y="1013"/>
                  </a:cubicBezTo>
                  <a:lnTo>
                    <a:pt x="4704" y="1046"/>
                  </a:lnTo>
                  <a:cubicBezTo>
                    <a:pt x="4637" y="1046"/>
                    <a:pt x="4537" y="1046"/>
                    <a:pt x="4471" y="1079"/>
                  </a:cubicBezTo>
                  <a:cubicBezTo>
                    <a:pt x="4437" y="812"/>
                    <a:pt x="4337" y="512"/>
                    <a:pt x="4137" y="279"/>
                  </a:cubicBezTo>
                  <a:cubicBezTo>
                    <a:pt x="3948" y="90"/>
                    <a:pt x="3692" y="1"/>
                    <a:pt x="33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6"/>
            <p:cNvSpPr/>
            <p:nvPr/>
          </p:nvSpPr>
          <p:spPr>
            <a:xfrm>
              <a:off x="11036375" y="4766350"/>
              <a:ext cx="63425" cy="64250"/>
            </a:xfrm>
            <a:custGeom>
              <a:avLst/>
              <a:gdLst/>
              <a:ahLst/>
              <a:cxnLst/>
              <a:rect l="l" t="t" r="r" b="b"/>
              <a:pathLst>
                <a:path w="2537" h="2570" extrusionOk="0">
                  <a:moveTo>
                    <a:pt x="1269" y="1"/>
                  </a:moveTo>
                  <a:cubicBezTo>
                    <a:pt x="568" y="1"/>
                    <a:pt x="1" y="601"/>
                    <a:pt x="1" y="1302"/>
                  </a:cubicBezTo>
                  <a:cubicBezTo>
                    <a:pt x="1" y="2002"/>
                    <a:pt x="568" y="2569"/>
                    <a:pt x="1269" y="2569"/>
                  </a:cubicBezTo>
                  <a:cubicBezTo>
                    <a:pt x="1969" y="2569"/>
                    <a:pt x="2536" y="2002"/>
                    <a:pt x="2536" y="1302"/>
                  </a:cubicBezTo>
                  <a:cubicBezTo>
                    <a:pt x="2536" y="601"/>
                    <a:pt x="1969" y="1"/>
                    <a:pt x="1269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46"/>
            <p:cNvSpPr/>
            <p:nvPr/>
          </p:nvSpPr>
          <p:spPr>
            <a:xfrm>
              <a:off x="10714875" y="5081775"/>
              <a:ext cx="477475" cy="177350"/>
            </a:xfrm>
            <a:custGeom>
              <a:avLst/>
              <a:gdLst/>
              <a:ahLst/>
              <a:cxnLst/>
              <a:rect l="l" t="t" r="r" b="b"/>
              <a:pathLst>
                <a:path w="19099" h="7094" extrusionOk="0">
                  <a:moveTo>
                    <a:pt x="8332" y="0"/>
                  </a:moveTo>
                  <a:cubicBezTo>
                    <a:pt x="7413" y="0"/>
                    <a:pt x="5089" y="4096"/>
                    <a:pt x="5089" y="4096"/>
                  </a:cubicBezTo>
                  <a:cubicBezTo>
                    <a:pt x="5089" y="4096"/>
                    <a:pt x="4388" y="1527"/>
                    <a:pt x="3054" y="593"/>
                  </a:cubicBezTo>
                  <a:cubicBezTo>
                    <a:pt x="2959" y="525"/>
                    <a:pt x="2861" y="493"/>
                    <a:pt x="2761" y="493"/>
                  </a:cubicBezTo>
                  <a:cubicBezTo>
                    <a:pt x="1502" y="493"/>
                    <a:pt x="1" y="5601"/>
                    <a:pt x="619" y="6497"/>
                  </a:cubicBezTo>
                  <a:cubicBezTo>
                    <a:pt x="963" y="6973"/>
                    <a:pt x="5434" y="7094"/>
                    <a:pt x="9891" y="7094"/>
                  </a:cubicBezTo>
                  <a:cubicBezTo>
                    <a:pt x="14502" y="7094"/>
                    <a:pt x="19099" y="6964"/>
                    <a:pt x="19099" y="6964"/>
                  </a:cubicBezTo>
                  <a:cubicBezTo>
                    <a:pt x="19099" y="6964"/>
                    <a:pt x="17998" y="1827"/>
                    <a:pt x="17297" y="526"/>
                  </a:cubicBezTo>
                  <a:cubicBezTo>
                    <a:pt x="17205" y="351"/>
                    <a:pt x="17096" y="275"/>
                    <a:pt x="16978" y="275"/>
                  </a:cubicBezTo>
                  <a:cubicBezTo>
                    <a:pt x="16243" y="275"/>
                    <a:pt x="15129" y="3195"/>
                    <a:pt x="15129" y="3195"/>
                  </a:cubicBezTo>
                  <a:cubicBezTo>
                    <a:pt x="15129" y="3195"/>
                    <a:pt x="14095" y="1927"/>
                    <a:pt x="12794" y="660"/>
                  </a:cubicBezTo>
                  <a:cubicBezTo>
                    <a:pt x="12608" y="483"/>
                    <a:pt x="12436" y="407"/>
                    <a:pt x="12279" y="407"/>
                  </a:cubicBezTo>
                  <a:cubicBezTo>
                    <a:pt x="11313" y="407"/>
                    <a:pt x="10893" y="3295"/>
                    <a:pt x="10893" y="3295"/>
                  </a:cubicBezTo>
                  <a:cubicBezTo>
                    <a:pt x="10893" y="3295"/>
                    <a:pt x="9225" y="1093"/>
                    <a:pt x="8558" y="126"/>
                  </a:cubicBezTo>
                  <a:cubicBezTo>
                    <a:pt x="8498" y="40"/>
                    <a:pt x="8422" y="0"/>
                    <a:pt x="83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46"/>
            <p:cNvSpPr/>
            <p:nvPr/>
          </p:nvSpPr>
          <p:spPr>
            <a:xfrm>
              <a:off x="10777025" y="5157475"/>
              <a:ext cx="23375" cy="89250"/>
            </a:xfrm>
            <a:custGeom>
              <a:avLst/>
              <a:gdLst/>
              <a:ahLst/>
              <a:cxnLst/>
              <a:rect l="l" t="t" r="r" b="b"/>
              <a:pathLst>
                <a:path w="935" h="3570" extrusionOk="0">
                  <a:moveTo>
                    <a:pt x="268" y="0"/>
                  </a:moveTo>
                  <a:cubicBezTo>
                    <a:pt x="168" y="0"/>
                    <a:pt x="68" y="100"/>
                    <a:pt x="68" y="200"/>
                  </a:cubicBezTo>
                  <a:cubicBezTo>
                    <a:pt x="68" y="467"/>
                    <a:pt x="1" y="2769"/>
                    <a:pt x="535" y="3469"/>
                  </a:cubicBezTo>
                  <a:cubicBezTo>
                    <a:pt x="601" y="3536"/>
                    <a:pt x="668" y="3569"/>
                    <a:pt x="701" y="3569"/>
                  </a:cubicBezTo>
                  <a:cubicBezTo>
                    <a:pt x="768" y="3569"/>
                    <a:pt x="801" y="3536"/>
                    <a:pt x="835" y="3536"/>
                  </a:cubicBezTo>
                  <a:cubicBezTo>
                    <a:pt x="935" y="3436"/>
                    <a:pt x="935" y="3303"/>
                    <a:pt x="868" y="3236"/>
                  </a:cubicBezTo>
                  <a:cubicBezTo>
                    <a:pt x="501" y="2735"/>
                    <a:pt x="468" y="901"/>
                    <a:pt x="468" y="234"/>
                  </a:cubicBezTo>
                  <a:cubicBezTo>
                    <a:pt x="468" y="10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46"/>
            <p:cNvSpPr/>
            <p:nvPr/>
          </p:nvSpPr>
          <p:spPr>
            <a:xfrm>
              <a:off x="10892950" y="5131625"/>
              <a:ext cx="29200" cy="114275"/>
            </a:xfrm>
            <a:custGeom>
              <a:avLst/>
              <a:gdLst/>
              <a:ahLst/>
              <a:cxnLst/>
              <a:rect l="l" t="t" r="r" b="b"/>
              <a:pathLst>
                <a:path w="1168" h="4571" extrusionOk="0">
                  <a:moveTo>
                    <a:pt x="434" y="0"/>
                  </a:moveTo>
                  <a:cubicBezTo>
                    <a:pt x="334" y="0"/>
                    <a:pt x="234" y="100"/>
                    <a:pt x="201" y="200"/>
                  </a:cubicBezTo>
                  <a:cubicBezTo>
                    <a:pt x="167" y="834"/>
                    <a:pt x="1" y="3970"/>
                    <a:pt x="834" y="4503"/>
                  </a:cubicBezTo>
                  <a:cubicBezTo>
                    <a:pt x="868" y="4537"/>
                    <a:pt x="901" y="4570"/>
                    <a:pt x="935" y="4570"/>
                  </a:cubicBezTo>
                  <a:cubicBezTo>
                    <a:pt x="1001" y="4570"/>
                    <a:pt x="1068" y="4537"/>
                    <a:pt x="1101" y="4470"/>
                  </a:cubicBezTo>
                  <a:cubicBezTo>
                    <a:pt x="1168" y="4370"/>
                    <a:pt x="1168" y="4236"/>
                    <a:pt x="1068" y="4170"/>
                  </a:cubicBezTo>
                  <a:cubicBezTo>
                    <a:pt x="601" y="3870"/>
                    <a:pt x="534" y="1668"/>
                    <a:pt x="634" y="234"/>
                  </a:cubicBezTo>
                  <a:cubicBezTo>
                    <a:pt x="634" y="100"/>
                    <a:pt x="568" y="0"/>
                    <a:pt x="4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46"/>
            <p:cNvSpPr/>
            <p:nvPr/>
          </p:nvSpPr>
          <p:spPr>
            <a:xfrm>
              <a:off x="11026375" y="5147450"/>
              <a:ext cx="21700" cy="93425"/>
            </a:xfrm>
            <a:custGeom>
              <a:avLst/>
              <a:gdLst/>
              <a:ahLst/>
              <a:cxnLst/>
              <a:rect l="l" t="t" r="r" b="b"/>
              <a:pathLst>
                <a:path w="868" h="3737" extrusionOk="0">
                  <a:moveTo>
                    <a:pt x="301" y="1"/>
                  </a:moveTo>
                  <a:cubicBezTo>
                    <a:pt x="167" y="1"/>
                    <a:pt x="67" y="68"/>
                    <a:pt x="67" y="201"/>
                  </a:cubicBezTo>
                  <a:cubicBezTo>
                    <a:pt x="1" y="1202"/>
                    <a:pt x="434" y="3470"/>
                    <a:pt x="434" y="3570"/>
                  </a:cubicBezTo>
                  <a:cubicBezTo>
                    <a:pt x="468" y="3670"/>
                    <a:pt x="534" y="3737"/>
                    <a:pt x="634" y="3737"/>
                  </a:cubicBezTo>
                  <a:lnTo>
                    <a:pt x="668" y="3737"/>
                  </a:lnTo>
                  <a:cubicBezTo>
                    <a:pt x="801" y="3704"/>
                    <a:pt x="868" y="3603"/>
                    <a:pt x="835" y="3503"/>
                  </a:cubicBezTo>
                  <a:cubicBezTo>
                    <a:pt x="835" y="3470"/>
                    <a:pt x="434" y="1168"/>
                    <a:pt x="501" y="234"/>
                  </a:cubicBezTo>
                  <a:cubicBezTo>
                    <a:pt x="501" y="101"/>
                    <a:pt x="401" y="1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6"/>
            <p:cNvSpPr/>
            <p:nvPr/>
          </p:nvSpPr>
          <p:spPr>
            <a:xfrm>
              <a:off x="11125625" y="5138900"/>
              <a:ext cx="33375" cy="98650"/>
            </a:xfrm>
            <a:custGeom>
              <a:avLst/>
              <a:gdLst/>
              <a:ahLst/>
              <a:cxnLst/>
              <a:rect l="l" t="t" r="r" b="b"/>
              <a:pathLst>
                <a:path w="1335" h="3946" extrusionOk="0">
                  <a:moveTo>
                    <a:pt x="768" y="1"/>
                  </a:moveTo>
                  <a:cubicBezTo>
                    <a:pt x="747" y="1"/>
                    <a:pt x="724" y="3"/>
                    <a:pt x="701" y="9"/>
                  </a:cubicBezTo>
                  <a:cubicBezTo>
                    <a:pt x="601" y="43"/>
                    <a:pt x="534" y="143"/>
                    <a:pt x="567" y="243"/>
                  </a:cubicBezTo>
                  <a:cubicBezTo>
                    <a:pt x="901" y="1544"/>
                    <a:pt x="34" y="3645"/>
                    <a:pt x="34" y="3645"/>
                  </a:cubicBezTo>
                  <a:cubicBezTo>
                    <a:pt x="0" y="3745"/>
                    <a:pt x="34" y="3879"/>
                    <a:pt x="167" y="3912"/>
                  </a:cubicBezTo>
                  <a:cubicBezTo>
                    <a:pt x="167" y="3945"/>
                    <a:pt x="200" y="3945"/>
                    <a:pt x="234" y="3945"/>
                  </a:cubicBezTo>
                  <a:cubicBezTo>
                    <a:pt x="300" y="3945"/>
                    <a:pt x="400" y="3879"/>
                    <a:pt x="434" y="3812"/>
                  </a:cubicBezTo>
                  <a:cubicBezTo>
                    <a:pt x="467" y="3712"/>
                    <a:pt x="1334" y="1577"/>
                    <a:pt x="968" y="143"/>
                  </a:cubicBezTo>
                  <a:cubicBezTo>
                    <a:pt x="940" y="60"/>
                    <a:pt x="867" y="1"/>
                    <a:pt x="7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6"/>
            <p:cNvSpPr/>
            <p:nvPr/>
          </p:nvSpPr>
          <p:spPr>
            <a:xfrm>
              <a:off x="10810400" y="4944775"/>
              <a:ext cx="101750" cy="91800"/>
            </a:xfrm>
            <a:custGeom>
              <a:avLst/>
              <a:gdLst/>
              <a:ahLst/>
              <a:cxnLst/>
              <a:rect l="l" t="t" r="r" b="b"/>
              <a:pathLst>
                <a:path w="4070" h="3672" extrusionOk="0">
                  <a:moveTo>
                    <a:pt x="253" y="1"/>
                  </a:moveTo>
                  <a:cubicBezTo>
                    <a:pt x="181" y="1"/>
                    <a:pt x="110" y="38"/>
                    <a:pt x="67" y="102"/>
                  </a:cubicBezTo>
                  <a:cubicBezTo>
                    <a:pt x="0" y="202"/>
                    <a:pt x="67" y="336"/>
                    <a:pt x="167" y="402"/>
                  </a:cubicBezTo>
                  <a:cubicBezTo>
                    <a:pt x="1034" y="903"/>
                    <a:pt x="3369" y="2404"/>
                    <a:pt x="3636" y="3505"/>
                  </a:cubicBezTo>
                  <a:cubicBezTo>
                    <a:pt x="3669" y="3605"/>
                    <a:pt x="3736" y="3671"/>
                    <a:pt x="3836" y="3671"/>
                  </a:cubicBezTo>
                  <a:lnTo>
                    <a:pt x="3903" y="3671"/>
                  </a:lnTo>
                  <a:cubicBezTo>
                    <a:pt x="4003" y="3638"/>
                    <a:pt x="4070" y="3538"/>
                    <a:pt x="4036" y="3405"/>
                  </a:cubicBezTo>
                  <a:cubicBezTo>
                    <a:pt x="3669" y="1903"/>
                    <a:pt x="501" y="102"/>
                    <a:pt x="367" y="35"/>
                  </a:cubicBezTo>
                  <a:cubicBezTo>
                    <a:pt x="332" y="12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6"/>
            <p:cNvSpPr/>
            <p:nvPr/>
          </p:nvSpPr>
          <p:spPr>
            <a:xfrm>
              <a:off x="10950500" y="4988025"/>
              <a:ext cx="117600" cy="55225"/>
            </a:xfrm>
            <a:custGeom>
              <a:avLst/>
              <a:gdLst/>
              <a:ahLst/>
              <a:cxnLst/>
              <a:rect l="l" t="t" r="r" b="b"/>
              <a:pathLst>
                <a:path w="4704" h="2209" extrusionOk="0">
                  <a:moveTo>
                    <a:pt x="4477" y="0"/>
                  </a:moveTo>
                  <a:cubicBezTo>
                    <a:pt x="4463" y="0"/>
                    <a:pt x="4450" y="2"/>
                    <a:pt x="4437" y="7"/>
                  </a:cubicBezTo>
                  <a:cubicBezTo>
                    <a:pt x="4036" y="107"/>
                    <a:pt x="701" y="874"/>
                    <a:pt x="67" y="1875"/>
                  </a:cubicBezTo>
                  <a:cubicBezTo>
                    <a:pt x="0" y="1975"/>
                    <a:pt x="34" y="2108"/>
                    <a:pt x="134" y="2175"/>
                  </a:cubicBezTo>
                  <a:cubicBezTo>
                    <a:pt x="167" y="2175"/>
                    <a:pt x="200" y="2208"/>
                    <a:pt x="234" y="2208"/>
                  </a:cubicBezTo>
                  <a:cubicBezTo>
                    <a:pt x="300" y="2208"/>
                    <a:pt x="367" y="2175"/>
                    <a:pt x="400" y="2108"/>
                  </a:cubicBezTo>
                  <a:cubicBezTo>
                    <a:pt x="867" y="1374"/>
                    <a:pt x="3536" y="640"/>
                    <a:pt x="4503" y="407"/>
                  </a:cubicBezTo>
                  <a:cubicBezTo>
                    <a:pt x="4637" y="407"/>
                    <a:pt x="4704" y="274"/>
                    <a:pt x="4670" y="173"/>
                  </a:cubicBezTo>
                  <a:cubicBezTo>
                    <a:pt x="4641" y="87"/>
                    <a:pt x="4562" y="0"/>
                    <a:pt x="447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6"/>
            <p:cNvSpPr/>
            <p:nvPr/>
          </p:nvSpPr>
          <p:spPr>
            <a:xfrm>
              <a:off x="8796875" y="3921675"/>
              <a:ext cx="1109475" cy="1400325"/>
            </a:xfrm>
            <a:custGeom>
              <a:avLst/>
              <a:gdLst/>
              <a:ahLst/>
              <a:cxnLst/>
              <a:rect l="l" t="t" r="r" b="b"/>
              <a:pathLst>
                <a:path w="44379" h="56013" extrusionOk="0">
                  <a:moveTo>
                    <a:pt x="16614" y="0"/>
                  </a:moveTo>
                  <a:cubicBezTo>
                    <a:pt x="2616" y="0"/>
                    <a:pt x="0" y="19728"/>
                    <a:pt x="5521" y="26216"/>
                  </a:cubicBezTo>
                  <a:cubicBezTo>
                    <a:pt x="7218" y="28231"/>
                    <a:pt x="8985" y="28947"/>
                    <a:pt x="10639" y="28947"/>
                  </a:cubicBezTo>
                  <a:cubicBezTo>
                    <a:pt x="12234" y="28947"/>
                    <a:pt x="13725" y="28281"/>
                    <a:pt x="14948" y="27471"/>
                  </a:cubicBezTo>
                  <a:lnTo>
                    <a:pt x="14948" y="27471"/>
                  </a:lnTo>
                  <a:cubicBezTo>
                    <a:pt x="12470" y="30576"/>
                    <a:pt x="9906" y="36423"/>
                    <a:pt x="12993" y="46030"/>
                  </a:cubicBezTo>
                  <a:cubicBezTo>
                    <a:pt x="15279" y="53105"/>
                    <a:pt x="21178" y="56012"/>
                    <a:pt x="27106" y="56012"/>
                  </a:cubicBezTo>
                  <a:cubicBezTo>
                    <a:pt x="35712" y="56012"/>
                    <a:pt x="44379" y="49887"/>
                    <a:pt x="42147" y="41493"/>
                  </a:cubicBezTo>
                  <a:lnTo>
                    <a:pt x="42147" y="41493"/>
                  </a:lnTo>
                  <a:cubicBezTo>
                    <a:pt x="42147" y="41493"/>
                    <a:pt x="40880" y="41606"/>
                    <a:pt x="39081" y="41606"/>
                  </a:cubicBezTo>
                  <a:cubicBezTo>
                    <a:pt x="34113" y="41606"/>
                    <a:pt x="25086" y="40744"/>
                    <a:pt x="27437" y="34255"/>
                  </a:cubicBezTo>
                  <a:cubicBezTo>
                    <a:pt x="30672" y="25415"/>
                    <a:pt x="44315" y="4834"/>
                    <a:pt x="19698" y="297"/>
                  </a:cubicBezTo>
                  <a:cubicBezTo>
                    <a:pt x="18614" y="95"/>
                    <a:pt x="17587" y="0"/>
                    <a:pt x="16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6"/>
            <p:cNvSpPr/>
            <p:nvPr/>
          </p:nvSpPr>
          <p:spPr>
            <a:xfrm>
              <a:off x="8983250" y="4095975"/>
              <a:ext cx="806425" cy="1204125"/>
            </a:xfrm>
            <a:custGeom>
              <a:avLst/>
              <a:gdLst/>
              <a:ahLst/>
              <a:cxnLst/>
              <a:rect l="l" t="t" r="r" b="b"/>
              <a:pathLst>
                <a:path w="32257" h="48165" extrusionOk="0">
                  <a:moveTo>
                    <a:pt x="9451" y="1"/>
                  </a:moveTo>
                  <a:cubicBezTo>
                    <a:pt x="4670" y="1"/>
                    <a:pt x="2030" y="3151"/>
                    <a:pt x="1135" y="6301"/>
                  </a:cubicBezTo>
                  <a:cubicBezTo>
                    <a:pt x="1" y="10237"/>
                    <a:pt x="1402" y="14273"/>
                    <a:pt x="4370" y="15708"/>
                  </a:cubicBezTo>
                  <a:cubicBezTo>
                    <a:pt x="4897" y="15951"/>
                    <a:pt x="5408" y="16071"/>
                    <a:pt x="5897" y="16071"/>
                  </a:cubicBezTo>
                  <a:cubicBezTo>
                    <a:pt x="7020" y="16071"/>
                    <a:pt x="8027" y="15438"/>
                    <a:pt x="8840" y="14207"/>
                  </a:cubicBezTo>
                  <a:cubicBezTo>
                    <a:pt x="10475" y="11705"/>
                    <a:pt x="10708" y="7468"/>
                    <a:pt x="9307" y="6268"/>
                  </a:cubicBezTo>
                  <a:cubicBezTo>
                    <a:pt x="9083" y="6085"/>
                    <a:pt x="8782" y="5938"/>
                    <a:pt x="8389" y="5938"/>
                  </a:cubicBezTo>
                  <a:cubicBezTo>
                    <a:pt x="7848" y="5938"/>
                    <a:pt x="7133" y="6218"/>
                    <a:pt x="6205" y="7068"/>
                  </a:cubicBezTo>
                  <a:cubicBezTo>
                    <a:pt x="4104" y="8970"/>
                    <a:pt x="3303" y="10204"/>
                    <a:pt x="3670" y="10904"/>
                  </a:cubicBezTo>
                  <a:cubicBezTo>
                    <a:pt x="3893" y="11290"/>
                    <a:pt x="4426" y="11405"/>
                    <a:pt x="4988" y="11405"/>
                  </a:cubicBezTo>
                  <a:cubicBezTo>
                    <a:pt x="5688" y="11405"/>
                    <a:pt x="6431" y="11227"/>
                    <a:pt x="6672" y="11171"/>
                  </a:cubicBezTo>
                  <a:cubicBezTo>
                    <a:pt x="6772" y="11138"/>
                    <a:pt x="6839" y="11038"/>
                    <a:pt x="6805" y="10904"/>
                  </a:cubicBezTo>
                  <a:cubicBezTo>
                    <a:pt x="6778" y="10822"/>
                    <a:pt x="6705" y="10762"/>
                    <a:pt x="6625" y="10762"/>
                  </a:cubicBezTo>
                  <a:cubicBezTo>
                    <a:pt x="6607" y="10762"/>
                    <a:pt x="6590" y="10765"/>
                    <a:pt x="6572" y="10771"/>
                  </a:cubicBezTo>
                  <a:cubicBezTo>
                    <a:pt x="6100" y="10893"/>
                    <a:pt x="5489" y="10988"/>
                    <a:pt x="4982" y="10988"/>
                  </a:cubicBezTo>
                  <a:cubicBezTo>
                    <a:pt x="4523" y="10988"/>
                    <a:pt x="4148" y="10910"/>
                    <a:pt x="4037" y="10704"/>
                  </a:cubicBezTo>
                  <a:cubicBezTo>
                    <a:pt x="3937" y="10471"/>
                    <a:pt x="3937" y="9703"/>
                    <a:pt x="6505" y="7368"/>
                  </a:cubicBezTo>
                  <a:cubicBezTo>
                    <a:pt x="7037" y="6861"/>
                    <a:pt x="7744" y="6353"/>
                    <a:pt x="8372" y="6353"/>
                  </a:cubicBezTo>
                  <a:cubicBezTo>
                    <a:pt x="8611" y="6353"/>
                    <a:pt x="8838" y="6427"/>
                    <a:pt x="9040" y="6601"/>
                  </a:cubicBezTo>
                  <a:cubicBezTo>
                    <a:pt x="10308" y="7669"/>
                    <a:pt x="9974" y="11638"/>
                    <a:pt x="8473" y="13973"/>
                  </a:cubicBezTo>
                  <a:cubicBezTo>
                    <a:pt x="7925" y="14820"/>
                    <a:pt x="7080" y="15667"/>
                    <a:pt x="5896" y="15667"/>
                  </a:cubicBezTo>
                  <a:cubicBezTo>
                    <a:pt x="5494" y="15667"/>
                    <a:pt x="5052" y="15569"/>
                    <a:pt x="4571" y="15341"/>
                  </a:cubicBezTo>
                  <a:cubicBezTo>
                    <a:pt x="1769" y="14006"/>
                    <a:pt x="468" y="10170"/>
                    <a:pt x="1535" y="6401"/>
                  </a:cubicBezTo>
                  <a:cubicBezTo>
                    <a:pt x="2369" y="3403"/>
                    <a:pt x="4893" y="405"/>
                    <a:pt x="9478" y="405"/>
                  </a:cubicBezTo>
                  <a:cubicBezTo>
                    <a:pt x="9842" y="405"/>
                    <a:pt x="10218" y="424"/>
                    <a:pt x="10608" y="463"/>
                  </a:cubicBezTo>
                  <a:cubicBezTo>
                    <a:pt x="14077" y="830"/>
                    <a:pt x="16179" y="1731"/>
                    <a:pt x="17046" y="3232"/>
                  </a:cubicBezTo>
                  <a:cubicBezTo>
                    <a:pt x="18414" y="5600"/>
                    <a:pt x="16746" y="9336"/>
                    <a:pt x="14644" y="14040"/>
                  </a:cubicBezTo>
                  <a:cubicBezTo>
                    <a:pt x="11542" y="21012"/>
                    <a:pt x="7639" y="29651"/>
                    <a:pt x="11242" y="38858"/>
                  </a:cubicBezTo>
                  <a:cubicBezTo>
                    <a:pt x="13410" y="44495"/>
                    <a:pt x="16312" y="47564"/>
                    <a:pt x="19815" y="48064"/>
                  </a:cubicBezTo>
                  <a:cubicBezTo>
                    <a:pt x="20148" y="48131"/>
                    <a:pt x="20515" y="48164"/>
                    <a:pt x="20849" y="48164"/>
                  </a:cubicBezTo>
                  <a:cubicBezTo>
                    <a:pt x="26686" y="48164"/>
                    <a:pt x="31957" y="41359"/>
                    <a:pt x="32190" y="41059"/>
                  </a:cubicBezTo>
                  <a:cubicBezTo>
                    <a:pt x="32257" y="40959"/>
                    <a:pt x="32257" y="40826"/>
                    <a:pt x="32157" y="40759"/>
                  </a:cubicBezTo>
                  <a:cubicBezTo>
                    <a:pt x="32119" y="40733"/>
                    <a:pt x="32076" y="40723"/>
                    <a:pt x="32033" y="40723"/>
                  </a:cubicBezTo>
                  <a:cubicBezTo>
                    <a:pt x="31965" y="40723"/>
                    <a:pt x="31898" y="40751"/>
                    <a:pt x="31857" y="40792"/>
                  </a:cubicBezTo>
                  <a:cubicBezTo>
                    <a:pt x="31794" y="40887"/>
                    <a:pt x="26503" y="47733"/>
                    <a:pt x="20847" y="47733"/>
                  </a:cubicBezTo>
                  <a:cubicBezTo>
                    <a:pt x="20526" y="47733"/>
                    <a:pt x="20204" y="47710"/>
                    <a:pt x="19881" y="47664"/>
                  </a:cubicBezTo>
                  <a:cubicBezTo>
                    <a:pt x="16512" y="47197"/>
                    <a:pt x="13744" y="44161"/>
                    <a:pt x="11642" y="38724"/>
                  </a:cubicBezTo>
                  <a:cubicBezTo>
                    <a:pt x="8106" y="29651"/>
                    <a:pt x="11942" y="21112"/>
                    <a:pt x="15011" y="14207"/>
                  </a:cubicBezTo>
                  <a:cubicBezTo>
                    <a:pt x="17180" y="9403"/>
                    <a:pt x="18881" y="5567"/>
                    <a:pt x="17413" y="3032"/>
                  </a:cubicBezTo>
                  <a:cubicBezTo>
                    <a:pt x="16479" y="1397"/>
                    <a:pt x="14277" y="430"/>
                    <a:pt x="10642" y="63"/>
                  </a:cubicBezTo>
                  <a:cubicBezTo>
                    <a:pt x="10231" y="21"/>
                    <a:pt x="9834" y="1"/>
                    <a:pt x="94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6"/>
            <p:cNvSpPr/>
            <p:nvPr/>
          </p:nvSpPr>
          <p:spPr>
            <a:xfrm>
              <a:off x="9607875" y="4651850"/>
              <a:ext cx="733800" cy="766250"/>
            </a:xfrm>
            <a:custGeom>
              <a:avLst/>
              <a:gdLst/>
              <a:ahLst/>
              <a:cxnLst/>
              <a:rect l="l" t="t" r="r" b="b"/>
              <a:pathLst>
                <a:path w="29352" h="30650" extrusionOk="0">
                  <a:moveTo>
                    <a:pt x="16927" y="1"/>
                  </a:moveTo>
                  <a:cubicBezTo>
                    <a:pt x="16747" y="1"/>
                    <a:pt x="16564" y="4"/>
                    <a:pt x="16378" y="11"/>
                  </a:cubicBezTo>
                  <a:cubicBezTo>
                    <a:pt x="16378" y="11"/>
                    <a:pt x="2102" y="378"/>
                    <a:pt x="901" y="11219"/>
                  </a:cubicBezTo>
                  <a:cubicBezTo>
                    <a:pt x="0" y="19291"/>
                    <a:pt x="9840" y="26863"/>
                    <a:pt x="9840" y="26863"/>
                  </a:cubicBezTo>
                  <a:cubicBezTo>
                    <a:pt x="9840" y="26863"/>
                    <a:pt x="1434" y="28231"/>
                    <a:pt x="3469" y="29966"/>
                  </a:cubicBezTo>
                  <a:cubicBezTo>
                    <a:pt x="3993" y="30405"/>
                    <a:pt x="5170" y="30649"/>
                    <a:pt x="6728" y="30649"/>
                  </a:cubicBezTo>
                  <a:cubicBezTo>
                    <a:pt x="11324" y="30649"/>
                    <a:pt x="19241" y="28523"/>
                    <a:pt x="23550" y="22994"/>
                  </a:cubicBezTo>
                  <a:cubicBezTo>
                    <a:pt x="29206" y="15694"/>
                    <a:pt x="29351" y="1"/>
                    <a:pt x="16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6"/>
            <p:cNvSpPr/>
            <p:nvPr/>
          </p:nvSpPr>
          <p:spPr>
            <a:xfrm>
              <a:off x="9696250" y="5353450"/>
              <a:ext cx="127625" cy="35050"/>
            </a:xfrm>
            <a:custGeom>
              <a:avLst/>
              <a:gdLst/>
              <a:ahLst/>
              <a:cxnLst/>
              <a:rect l="l" t="t" r="r" b="b"/>
              <a:pathLst>
                <a:path w="5105" h="1402" extrusionOk="0">
                  <a:moveTo>
                    <a:pt x="4871" y="0"/>
                  </a:moveTo>
                  <a:cubicBezTo>
                    <a:pt x="4738" y="33"/>
                    <a:pt x="1235" y="234"/>
                    <a:pt x="134" y="1001"/>
                  </a:cubicBezTo>
                  <a:cubicBezTo>
                    <a:pt x="34" y="1068"/>
                    <a:pt x="1" y="1201"/>
                    <a:pt x="68" y="1301"/>
                  </a:cubicBezTo>
                  <a:cubicBezTo>
                    <a:pt x="101" y="1368"/>
                    <a:pt x="168" y="1401"/>
                    <a:pt x="234" y="1401"/>
                  </a:cubicBezTo>
                  <a:cubicBezTo>
                    <a:pt x="268" y="1401"/>
                    <a:pt x="335" y="1368"/>
                    <a:pt x="368" y="1368"/>
                  </a:cubicBezTo>
                  <a:cubicBezTo>
                    <a:pt x="1369" y="667"/>
                    <a:pt x="4871" y="434"/>
                    <a:pt x="4904" y="434"/>
                  </a:cubicBezTo>
                  <a:cubicBezTo>
                    <a:pt x="5038" y="434"/>
                    <a:pt x="5105" y="334"/>
                    <a:pt x="5105" y="200"/>
                  </a:cubicBezTo>
                  <a:cubicBezTo>
                    <a:pt x="5105" y="100"/>
                    <a:pt x="5005" y="0"/>
                    <a:pt x="487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6"/>
            <p:cNvSpPr/>
            <p:nvPr/>
          </p:nvSpPr>
          <p:spPr>
            <a:xfrm>
              <a:off x="9692925" y="4333000"/>
              <a:ext cx="887325" cy="945675"/>
            </a:xfrm>
            <a:custGeom>
              <a:avLst/>
              <a:gdLst/>
              <a:ahLst/>
              <a:cxnLst/>
              <a:rect l="l" t="t" r="r" b="b"/>
              <a:pathLst>
                <a:path w="35493" h="37827" extrusionOk="0">
                  <a:moveTo>
                    <a:pt x="14148" y="0"/>
                  </a:moveTo>
                  <a:cubicBezTo>
                    <a:pt x="6317" y="0"/>
                    <a:pt x="1" y="14357"/>
                    <a:pt x="4704" y="27375"/>
                  </a:cubicBezTo>
                  <a:cubicBezTo>
                    <a:pt x="7401" y="34795"/>
                    <a:pt x="13762" y="37826"/>
                    <a:pt x="19956" y="37826"/>
                  </a:cubicBezTo>
                  <a:cubicBezTo>
                    <a:pt x="26710" y="37826"/>
                    <a:pt x="33267" y="34222"/>
                    <a:pt x="34659" y="28776"/>
                  </a:cubicBezTo>
                  <a:cubicBezTo>
                    <a:pt x="35493" y="25574"/>
                    <a:pt x="34125" y="21805"/>
                    <a:pt x="31790" y="18135"/>
                  </a:cubicBezTo>
                  <a:cubicBezTo>
                    <a:pt x="26553" y="9763"/>
                    <a:pt x="18747" y="1690"/>
                    <a:pt x="18747" y="1690"/>
                  </a:cubicBezTo>
                  <a:cubicBezTo>
                    <a:pt x="17203" y="527"/>
                    <a:pt x="15648" y="0"/>
                    <a:pt x="14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6"/>
            <p:cNvSpPr/>
            <p:nvPr/>
          </p:nvSpPr>
          <p:spPr>
            <a:xfrm>
              <a:off x="9615275" y="3668750"/>
              <a:ext cx="979975" cy="700125"/>
            </a:xfrm>
            <a:custGeom>
              <a:avLst/>
              <a:gdLst/>
              <a:ahLst/>
              <a:cxnLst/>
              <a:rect l="l" t="t" r="r" b="b"/>
              <a:pathLst>
                <a:path w="39199" h="28005" extrusionOk="0">
                  <a:moveTo>
                    <a:pt x="17760" y="0"/>
                  </a:moveTo>
                  <a:cubicBezTo>
                    <a:pt x="11855" y="0"/>
                    <a:pt x="3707" y="7479"/>
                    <a:pt x="3707" y="7479"/>
                  </a:cubicBezTo>
                  <a:cubicBezTo>
                    <a:pt x="0" y="15633"/>
                    <a:pt x="4202" y="28005"/>
                    <a:pt x="17060" y="28005"/>
                  </a:cubicBezTo>
                  <a:cubicBezTo>
                    <a:pt x="18667" y="28005"/>
                    <a:pt x="20408" y="27812"/>
                    <a:pt x="22287" y="27393"/>
                  </a:cubicBezTo>
                  <a:cubicBezTo>
                    <a:pt x="39199" y="23623"/>
                    <a:pt x="34429" y="8279"/>
                    <a:pt x="33428" y="7278"/>
                  </a:cubicBezTo>
                  <a:cubicBezTo>
                    <a:pt x="33243" y="7100"/>
                    <a:pt x="32998" y="7022"/>
                    <a:pt x="32702" y="7022"/>
                  </a:cubicBezTo>
                  <a:cubicBezTo>
                    <a:pt x="31396" y="7022"/>
                    <a:pt x="29104" y="8528"/>
                    <a:pt x="26657" y="9480"/>
                  </a:cubicBezTo>
                  <a:cubicBezTo>
                    <a:pt x="26599" y="9503"/>
                    <a:pt x="26548" y="9515"/>
                    <a:pt x="26501" y="9515"/>
                  </a:cubicBezTo>
                  <a:cubicBezTo>
                    <a:pt x="25682" y="9515"/>
                    <a:pt x="26334" y="5977"/>
                    <a:pt x="21253" y="1274"/>
                  </a:cubicBezTo>
                  <a:cubicBezTo>
                    <a:pt x="20276" y="370"/>
                    <a:pt x="19074" y="0"/>
                    <a:pt x="17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6"/>
            <p:cNvSpPr/>
            <p:nvPr/>
          </p:nvSpPr>
          <p:spPr>
            <a:xfrm>
              <a:off x="9991475" y="3969025"/>
              <a:ext cx="527075" cy="394575"/>
            </a:xfrm>
            <a:custGeom>
              <a:avLst/>
              <a:gdLst/>
              <a:ahLst/>
              <a:cxnLst/>
              <a:rect l="l" t="t" r="r" b="b"/>
              <a:pathLst>
                <a:path w="21083" h="15783" extrusionOk="0">
                  <a:moveTo>
                    <a:pt x="17013" y="0"/>
                  </a:moveTo>
                  <a:cubicBezTo>
                    <a:pt x="13679" y="0"/>
                    <a:pt x="8080" y="1276"/>
                    <a:pt x="4637" y="3440"/>
                  </a:cubicBezTo>
                  <a:cubicBezTo>
                    <a:pt x="0" y="6409"/>
                    <a:pt x="4637" y="15782"/>
                    <a:pt x="4637" y="15782"/>
                  </a:cubicBezTo>
                  <a:cubicBezTo>
                    <a:pt x="19047" y="15449"/>
                    <a:pt x="21082" y="1805"/>
                    <a:pt x="19514" y="505"/>
                  </a:cubicBezTo>
                  <a:cubicBezTo>
                    <a:pt x="19102" y="163"/>
                    <a:pt x="18202" y="0"/>
                    <a:pt x="170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6"/>
            <p:cNvSpPr/>
            <p:nvPr/>
          </p:nvSpPr>
          <p:spPr>
            <a:xfrm>
              <a:off x="10023150" y="4661025"/>
              <a:ext cx="735250" cy="685350"/>
            </a:xfrm>
            <a:custGeom>
              <a:avLst/>
              <a:gdLst/>
              <a:ahLst/>
              <a:cxnLst/>
              <a:rect l="l" t="t" r="r" b="b"/>
              <a:pathLst>
                <a:path w="29410" h="27414" extrusionOk="0">
                  <a:moveTo>
                    <a:pt x="18430" y="1"/>
                  </a:moveTo>
                  <a:cubicBezTo>
                    <a:pt x="15555" y="1"/>
                    <a:pt x="13044" y="878"/>
                    <a:pt x="13044" y="878"/>
                  </a:cubicBezTo>
                  <a:cubicBezTo>
                    <a:pt x="234" y="3080"/>
                    <a:pt x="1" y="16889"/>
                    <a:pt x="7139" y="22960"/>
                  </a:cubicBezTo>
                  <a:cubicBezTo>
                    <a:pt x="11058" y="26278"/>
                    <a:pt x="16490" y="27414"/>
                    <a:pt x="20884" y="27414"/>
                  </a:cubicBezTo>
                  <a:cubicBezTo>
                    <a:pt x="24532" y="27414"/>
                    <a:pt x="27465" y="26631"/>
                    <a:pt x="28221" y="25662"/>
                  </a:cubicBezTo>
                  <a:cubicBezTo>
                    <a:pt x="29410" y="24110"/>
                    <a:pt x="25235" y="23898"/>
                    <a:pt x="22869" y="23898"/>
                  </a:cubicBezTo>
                  <a:cubicBezTo>
                    <a:pt x="21982" y="23898"/>
                    <a:pt x="21350" y="23928"/>
                    <a:pt x="21350" y="23928"/>
                  </a:cubicBezTo>
                  <a:cubicBezTo>
                    <a:pt x="21350" y="23928"/>
                    <a:pt x="28855" y="12586"/>
                    <a:pt x="26186" y="4881"/>
                  </a:cubicBezTo>
                  <a:cubicBezTo>
                    <a:pt x="24839" y="959"/>
                    <a:pt x="21436" y="1"/>
                    <a:pt x="18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6"/>
            <p:cNvSpPr/>
            <p:nvPr/>
          </p:nvSpPr>
          <p:spPr>
            <a:xfrm>
              <a:off x="9301825" y="4303600"/>
              <a:ext cx="651325" cy="527950"/>
            </a:xfrm>
            <a:custGeom>
              <a:avLst/>
              <a:gdLst/>
              <a:ahLst/>
              <a:cxnLst/>
              <a:rect l="l" t="t" r="r" b="b"/>
              <a:pathLst>
                <a:path w="26053" h="21118" extrusionOk="0">
                  <a:moveTo>
                    <a:pt x="17871" y="0"/>
                  </a:moveTo>
                  <a:cubicBezTo>
                    <a:pt x="15791" y="0"/>
                    <a:pt x="13079" y="1509"/>
                    <a:pt x="8606" y="4601"/>
                  </a:cubicBezTo>
                  <a:cubicBezTo>
                    <a:pt x="0" y="10605"/>
                    <a:pt x="15544" y="19878"/>
                    <a:pt x="15544" y="19878"/>
                  </a:cubicBezTo>
                  <a:cubicBezTo>
                    <a:pt x="16925" y="20740"/>
                    <a:pt x="18138" y="21117"/>
                    <a:pt x="19192" y="21117"/>
                  </a:cubicBezTo>
                  <a:cubicBezTo>
                    <a:pt x="25317" y="21117"/>
                    <a:pt x="26052" y="8364"/>
                    <a:pt x="22950" y="3867"/>
                  </a:cubicBezTo>
                  <a:cubicBezTo>
                    <a:pt x="21196" y="1309"/>
                    <a:pt x="19808" y="0"/>
                    <a:pt x="17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6"/>
            <p:cNvSpPr/>
            <p:nvPr/>
          </p:nvSpPr>
          <p:spPr>
            <a:xfrm>
              <a:off x="9528650" y="3660375"/>
              <a:ext cx="390200" cy="244875"/>
            </a:xfrm>
            <a:custGeom>
              <a:avLst/>
              <a:gdLst/>
              <a:ahLst/>
              <a:cxnLst/>
              <a:rect l="l" t="t" r="r" b="b"/>
              <a:pathLst>
                <a:path w="15608" h="9795" extrusionOk="0">
                  <a:moveTo>
                    <a:pt x="6765" y="1"/>
                  </a:moveTo>
                  <a:cubicBezTo>
                    <a:pt x="6181" y="1"/>
                    <a:pt x="5509" y="268"/>
                    <a:pt x="4737" y="909"/>
                  </a:cubicBezTo>
                  <a:cubicBezTo>
                    <a:pt x="0" y="4845"/>
                    <a:pt x="1935" y="8414"/>
                    <a:pt x="9607" y="9582"/>
                  </a:cubicBezTo>
                  <a:cubicBezTo>
                    <a:pt x="10610" y="9730"/>
                    <a:pt x="11365" y="9794"/>
                    <a:pt x="11920" y="9794"/>
                  </a:cubicBezTo>
                  <a:cubicBezTo>
                    <a:pt x="15608" y="9794"/>
                    <a:pt x="10441" y="6946"/>
                    <a:pt x="10441" y="6946"/>
                  </a:cubicBezTo>
                  <a:cubicBezTo>
                    <a:pt x="10441" y="6946"/>
                    <a:pt x="9742" y="1"/>
                    <a:pt x="6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6"/>
            <p:cNvSpPr/>
            <p:nvPr/>
          </p:nvSpPr>
          <p:spPr>
            <a:xfrm>
              <a:off x="9949400" y="3519075"/>
              <a:ext cx="249750" cy="317025"/>
            </a:xfrm>
            <a:custGeom>
              <a:avLst/>
              <a:gdLst/>
              <a:ahLst/>
              <a:cxnLst/>
              <a:rect l="l" t="t" r="r" b="b"/>
              <a:pathLst>
                <a:path w="9990" h="12681" extrusionOk="0">
                  <a:moveTo>
                    <a:pt x="4107" y="0"/>
                  </a:moveTo>
                  <a:cubicBezTo>
                    <a:pt x="615" y="0"/>
                    <a:pt x="1" y="4847"/>
                    <a:pt x="3651" y="10130"/>
                  </a:cubicBezTo>
                  <a:cubicBezTo>
                    <a:pt x="4955" y="12017"/>
                    <a:pt x="5703" y="12681"/>
                    <a:pt x="6111" y="12681"/>
                  </a:cubicBezTo>
                  <a:cubicBezTo>
                    <a:pt x="7078" y="12681"/>
                    <a:pt x="6120" y="8929"/>
                    <a:pt x="6120" y="8929"/>
                  </a:cubicBezTo>
                  <a:cubicBezTo>
                    <a:pt x="6120" y="8929"/>
                    <a:pt x="9989" y="2258"/>
                    <a:pt x="6620" y="656"/>
                  </a:cubicBezTo>
                  <a:cubicBezTo>
                    <a:pt x="5668" y="206"/>
                    <a:pt x="4827" y="0"/>
                    <a:pt x="4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6"/>
            <p:cNvSpPr/>
            <p:nvPr/>
          </p:nvSpPr>
          <p:spPr>
            <a:xfrm>
              <a:off x="9942275" y="3955100"/>
              <a:ext cx="100100" cy="104100"/>
            </a:xfrm>
            <a:custGeom>
              <a:avLst/>
              <a:gdLst/>
              <a:ahLst/>
              <a:cxnLst/>
              <a:rect l="l" t="t" r="r" b="b"/>
              <a:pathLst>
                <a:path w="4004" h="4164" extrusionOk="0">
                  <a:moveTo>
                    <a:pt x="2591" y="1"/>
                  </a:moveTo>
                  <a:cubicBezTo>
                    <a:pt x="2561" y="1"/>
                    <a:pt x="2530" y="9"/>
                    <a:pt x="2502" y="27"/>
                  </a:cubicBezTo>
                  <a:cubicBezTo>
                    <a:pt x="2402" y="61"/>
                    <a:pt x="2335" y="161"/>
                    <a:pt x="2402" y="294"/>
                  </a:cubicBezTo>
                  <a:cubicBezTo>
                    <a:pt x="3570" y="3296"/>
                    <a:pt x="3269" y="3697"/>
                    <a:pt x="3169" y="3730"/>
                  </a:cubicBezTo>
                  <a:cubicBezTo>
                    <a:pt x="3144" y="3745"/>
                    <a:pt x="3113" y="3753"/>
                    <a:pt x="3076" y="3753"/>
                  </a:cubicBezTo>
                  <a:cubicBezTo>
                    <a:pt x="2629" y="3753"/>
                    <a:pt x="1384" y="2671"/>
                    <a:pt x="367" y="1562"/>
                  </a:cubicBezTo>
                  <a:cubicBezTo>
                    <a:pt x="331" y="1507"/>
                    <a:pt x="274" y="1482"/>
                    <a:pt x="213" y="1482"/>
                  </a:cubicBezTo>
                  <a:cubicBezTo>
                    <a:pt x="164" y="1482"/>
                    <a:pt x="112" y="1499"/>
                    <a:pt x="67" y="1529"/>
                  </a:cubicBezTo>
                  <a:cubicBezTo>
                    <a:pt x="0" y="1595"/>
                    <a:pt x="0" y="1729"/>
                    <a:pt x="67" y="1829"/>
                  </a:cubicBezTo>
                  <a:cubicBezTo>
                    <a:pt x="601" y="2429"/>
                    <a:pt x="2235" y="4164"/>
                    <a:pt x="3103" y="4164"/>
                  </a:cubicBezTo>
                  <a:cubicBezTo>
                    <a:pt x="3236" y="4164"/>
                    <a:pt x="3303" y="4130"/>
                    <a:pt x="3403" y="4097"/>
                  </a:cubicBezTo>
                  <a:cubicBezTo>
                    <a:pt x="3736" y="3864"/>
                    <a:pt x="4003" y="3230"/>
                    <a:pt x="2769" y="128"/>
                  </a:cubicBezTo>
                  <a:cubicBezTo>
                    <a:pt x="2745" y="55"/>
                    <a:pt x="2669" y="1"/>
                    <a:pt x="25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6"/>
            <p:cNvSpPr/>
            <p:nvPr/>
          </p:nvSpPr>
          <p:spPr>
            <a:xfrm>
              <a:off x="10110725" y="3848725"/>
              <a:ext cx="97600" cy="110400"/>
            </a:xfrm>
            <a:custGeom>
              <a:avLst/>
              <a:gdLst/>
              <a:ahLst/>
              <a:cxnLst/>
              <a:rect l="l" t="t" r="r" b="b"/>
              <a:pathLst>
                <a:path w="3904" h="4416" extrusionOk="0">
                  <a:moveTo>
                    <a:pt x="1948" y="0"/>
                  </a:moveTo>
                  <a:cubicBezTo>
                    <a:pt x="1921" y="0"/>
                    <a:pt x="1894" y="4"/>
                    <a:pt x="1868" y="13"/>
                  </a:cubicBezTo>
                  <a:cubicBezTo>
                    <a:pt x="1768" y="79"/>
                    <a:pt x="1735" y="213"/>
                    <a:pt x="1802" y="313"/>
                  </a:cubicBezTo>
                  <a:cubicBezTo>
                    <a:pt x="2469" y="1581"/>
                    <a:pt x="3303" y="3515"/>
                    <a:pt x="3003" y="3949"/>
                  </a:cubicBezTo>
                  <a:cubicBezTo>
                    <a:pt x="2976" y="3949"/>
                    <a:pt x="2949" y="3992"/>
                    <a:pt x="2854" y="3992"/>
                  </a:cubicBezTo>
                  <a:cubicBezTo>
                    <a:pt x="2831" y="3992"/>
                    <a:pt x="2802" y="3989"/>
                    <a:pt x="2769" y="3982"/>
                  </a:cubicBezTo>
                  <a:cubicBezTo>
                    <a:pt x="1335" y="3749"/>
                    <a:pt x="434" y="1714"/>
                    <a:pt x="434" y="1681"/>
                  </a:cubicBezTo>
                  <a:cubicBezTo>
                    <a:pt x="386" y="1608"/>
                    <a:pt x="303" y="1554"/>
                    <a:pt x="223" y="1554"/>
                  </a:cubicBezTo>
                  <a:cubicBezTo>
                    <a:pt x="192" y="1554"/>
                    <a:pt x="162" y="1562"/>
                    <a:pt x="134" y="1581"/>
                  </a:cubicBezTo>
                  <a:cubicBezTo>
                    <a:pt x="34" y="1614"/>
                    <a:pt x="0" y="1747"/>
                    <a:pt x="34" y="1847"/>
                  </a:cubicBezTo>
                  <a:cubicBezTo>
                    <a:pt x="67" y="1947"/>
                    <a:pt x="1035" y="4116"/>
                    <a:pt x="2702" y="4383"/>
                  </a:cubicBezTo>
                  <a:cubicBezTo>
                    <a:pt x="2736" y="4416"/>
                    <a:pt x="2802" y="4416"/>
                    <a:pt x="2869" y="4416"/>
                  </a:cubicBezTo>
                  <a:cubicBezTo>
                    <a:pt x="3103" y="4416"/>
                    <a:pt x="3269" y="4282"/>
                    <a:pt x="3336" y="4182"/>
                  </a:cubicBezTo>
                  <a:cubicBezTo>
                    <a:pt x="3903" y="3415"/>
                    <a:pt x="2469" y="647"/>
                    <a:pt x="2169" y="113"/>
                  </a:cubicBezTo>
                  <a:cubicBezTo>
                    <a:pt x="2119" y="38"/>
                    <a:pt x="2031" y="0"/>
                    <a:pt x="19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6"/>
            <p:cNvSpPr/>
            <p:nvPr/>
          </p:nvSpPr>
          <p:spPr>
            <a:xfrm>
              <a:off x="10304200" y="3829000"/>
              <a:ext cx="219000" cy="209125"/>
            </a:xfrm>
            <a:custGeom>
              <a:avLst/>
              <a:gdLst/>
              <a:ahLst/>
              <a:cxnLst/>
              <a:rect l="l" t="t" r="r" b="b"/>
              <a:pathLst>
                <a:path w="8760" h="8365" extrusionOk="0">
                  <a:moveTo>
                    <a:pt x="6246" y="0"/>
                  </a:moveTo>
                  <a:cubicBezTo>
                    <a:pt x="6243" y="0"/>
                    <a:pt x="6241" y="1"/>
                    <a:pt x="6238" y="1"/>
                  </a:cubicBezTo>
                  <a:cubicBezTo>
                    <a:pt x="5938" y="68"/>
                    <a:pt x="2235" y="335"/>
                    <a:pt x="0" y="3070"/>
                  </a:cubicBezTo>
                  <a:cubicBezTo>
                    <a:pt x="0" y="3070"/>
                    <a:pt x="4669" y="8365"/>
                    <a:pt x="6607" y="8365"/>
                  </a:cubicBezTo>
                  <a:cubicBezTo>
                    <a:pt x="6951" y="8365"/>
                    <a:pt x="7208" y="8199"/>
                    <a:pt x="7339" y="7807"/>
                  </a:cubicBezTo>
                  <a:cubicBezTo>
                    <a:pt x="8760" y="3445"/>
                    <a:pt x="6548" y="0"/>
                    <a:pt x="6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6"/>
            <p:cNvSpPr/>
            <p:nvPr/>
          </p:nvSpPr>
          <p:spPr>
            <a:xfrm>
              <a:off x="10189950" y="4060025"/>
              <a:ext cx="138450" cy="163475"/>
            </a:xfrm>
            <a:custGeom>
              <a:avLst/>
              <a:gdLst/>
              <a:ahLst/>
              <a:cxnLst/>
              <a:rect l="l" t="t" r="r" b="b"/>
              <a:pathLst>
                <a:path w="5538" h="6539" extrusionOk="0">
                  <a:moveTo>
                    <a:pt x="5338" y="0"/>
                  </a:moveTo>
                  <a:cubicBezTo>
                    <a:pt x="5204" y="0"/>
                    <a:pt x="5104" y="100"/>
                    <a:pt x="5104" y="234"/>
                  </a:cubicBezTo>
                  <a:cubicBezTo>
                    <a:pt x="5104" y="5137"/>
                    <a:pt x="4370" y="6004"/>
                    <a:pt x="3937" y="6104"/>
                  </a:cubicBezTo>
                  <a:cubicBezTo>
                    <a:pt x="3905" y="6111"/>
                    <a:pt x="3873" y="6114"/>
                    <a:pt x="3841" y="6114"/>
                  </a:cubicBezTo>
                  <a:cubicBezTo>
                    <a:pt x="2860" y="6114"/>
                    <a:pt x="1241" y="3273"/>
                    <a:pt x="434" y="1401"/>
                  </a:cubicBezTo>
                  <a:cubicBezTo>
                    <a:pt x="409" y="1326"/>
                    <a:pt x="328" y="1289"/>
                    <a:pt x="246" y="1289"/>
                  </a:cubicBezTo>
                  <a:cubicBezTo>
                    <a:pt x="219" y="1289"/>
                    <a:pt x="192" y="1293"/>
                    <a:pt x="167" y="1301"/>
                  </a:cubicBezTo>
                  <a:cubicBezTo>
                    <a:pt x="67" y="1334"/>
                    <a:pt x="0" y="1468"/>
                    <a:pt x="67" y="1568"/>
                  </a:cubicBezTo>
                  <a:cubicBezTo>
                    <a:pt x="301" y="2102"/>
                    <a:pt x="2269" y="6538"/>
                    <a:pt x="3870" y="6538"/>
                  </a:cubicBezTo>
                  <a:cubicBezTo>
                    <a:pt x="3903" y="6538"/>
                    <a:pt x="3970" y="6538"/>
                    <a:pt x="4037" y="6505"/>
                  </a:cubicBezTo>
                  <a:cubicBezTo>
                    <a:pt x="5071" y="6305"/>
                    <a:pt x="5538" y="4303"/>
                    <a:pt x="5538" y="234"/>
                  </a:cubicBezTo>
                  <a:cubicBezTo>
                    <a:pt x="5538" y="100"/>
                    <a:pt x="5438" y="0"/>
                    <a:pt x="53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6"/>
            <p:cNvSpPr/>
            <p:nvPr/>
          </p:nvSpPr>
          <p:spPr>
            <a:xfrm>
              <a:off x="9541975" y="4609450"/>
              <a:ext cx="133475" cy="146100"/>
            </a:xfrm>
            <a:custGeom>
              <a:avLst/>
              <a:gdLst/>
              <a:ahLst/>
              <a:cxnLst/>
              <a:rect l="l" t="t" r="r" b="b"/>
              <a:pathLst>
                <a:path w="5339" h="5844" extrusionOk="0">
                  <a:moveTo>
                    <a:pt x="2055" y="0"/>
                  </a:moveTo>
                  <a:cubicBezTo>
                    <a:pt x="775" y="0"/>
                    <a:pt x="132" y="3858"/>
                    <a:pt x="1" y="4642"/>
                  </a:cubicBezTo>
                  <a:cubicBezTo>
                    <a:pt x="1" y="4776"/>
                    <a:pt x="68" y="4876"/>
                    <a:pt x="201" y="4876"/>
                  </a:cubicBezTo>
                  <a:cubicBezTo>
                    <a:pt x="214" y="4880"/>
                    <a:pt x="228" y="4882"/>
                    <a:pt x="241" y="4882"/>
                  </a:cubicBezTo>
                  <a:cubicBezTo>
                    <a:pt x="327" y="4882"/>
                    <a:pt x="406" y="4796"/>
                    <a:pt x="435" y="4709"/>
                  </a:cubicBezTo>
                  <a:cubicBezTo>
                    <a:pt x="696" y="2974"/>
                    <a:pt x="1376" y="436"/>
                    <a:pt x="2063" y="436"/>
                  </a:cubicBezTo>
                  <a:cubicBezTo>
                    <a:pt x="2076" y="436"/>
                    <a:pt x="2089" y="437"/>
                    <a:pt x="2102" y="439"/>
                  </a:cubicBezTo>
                  <a:cubicBezTo>
                    <a:pt x="2236" y="506"/>
                    <a:pt x="2102" y="1140"/>
                    <a:pt x="1802" y="2040"/>
                  </a:cubicBezTo>
                  <a:cubicBezTo>
                    <a:pt x="1502" y="2707"/>
                    <a:pt x="1235" y="3441"/>
                    <a:pt x="1102" y="3775"/>
                  </a:cubicBezTo>
                  <a:cubicBezTo>
                    <a:pt x="1068" y="3875"/>
                    <a:pt x="1135" y="4008"/>
                    <a:pt x="1235" y="4042"/>
                  </a:cubicBezTo>
                  <a:cubicBezTo>
                    <a:pt x="1260" y="4050"/>
                    <a:pt x="1285" y="4054"/>
                    <a:pt x="1310" y="4054"/>
                  </a:cubicBezTo>
                  <a:cubicBezTo>
                    <a:pt x="1383" y="4054"/>
                    <a:pt x="1452" y="4017"/>
                    <a:pt x="1502" y="3942"/>
                  </a:cubicBezTo>
                  <a:cubicBezTo>
                    <a:pt x="1602" y="3708"/>
                    <a:pt x="1936" y="2974"/>
                    <a:pt x="2169" y="2240"/>
                  </a:cubicBezTo>
                  <a:cubicBezTo>
                    <a:pt x="2569" y="1440"/>
                    <a:pt x="2903" y="873"/>
                    <a:pt x="3070" y="873"/>
                  </a:cubicBezTo>
                  <a:lnTo>
                    <a:pt x="3103" y="873"/>
                  </a:lnTo>
                  <a:cubicBezTo>
                    <a:pt x="3103" y="873"/>
                    <a:pt x="3103" y="873"/>
                    <a:pt x="3136" y="940"/>
                  </a:cubicBezTo>
                  <a:cubicBezTo>
                    <a:pt x="3570" y="1640"/>
                    <a:pt x="2436" y="3341"/>
                    <a:pt x="1936" y="3908"/>
                  </a:cubicBezTo>
                  <a:cubicBezTo>
                    <a:pt x="1869" y="4008"/>
                    <a:pt x="1902" y="4142"/>
                    <a:pt x="1969" y="4209"/>
                  </a:cubicBezTo>
                  <a:cubicBezTo>
                    <a:pt x="2014" y="4239"/>
                    <a:pt x="2066" y="4255"/>
                    <a:pt x="2115" y="4255"/>
                  </a:cubicBezTo>
                  <a:cubicBezTo>
                    <a:pt x="2176" y="4255"/>
                    <a:pt x="2232" y="4230"/>
                    <a:pt x="2269" y="4175"/>
                  </a:cubicBezTo>
                  <a:cubicBezTo>
                    <a:pt x="3405" y="2845"/>
                    <a:pt x="4572" y="1704"/>
                    <a:pt x="4880" y="1704"/>
                  </a:cubicBezTo>
                  <a:cubicBezTo>
                    <a:pt x="4889" y="1704"/>
                    <a:pt x="4897" y="1705"/>
                    <a:pt x="4904" y="1707"/>
                  </a:cubicBezTo>
                  <a:cubicBezTo>
                    <a:pt x="4904" y="1707"/>
                    <a:pt x="4938" y="1740"/>
                    <a:pt x="4938" y="1840"/>
                  </a:cubicBezTo>
                  <a:cubicBezTo>
                    <a:pt x="4938" y="2808"/>
                    <a:pt x="4437" y="4542"/>
                    <a:pt x="3403" y="5143"/>
                  </a:cubicBezTo>
                  <a:cubicBezTo>
                    <a:pt x="3123" y="5320"/>
                    <a:pt x="2816" y="5405"/>
                    <a:pt x="2486" y="5405"/>
                  </a:cubicBezTo>
                  <a:cubicBezTo>
                    <a:pt x="2071" y="5405"/>
                    <a:pt x="1619" y="5269"/>
                    <a:pt x="1135" y="5009"/>
                  </a:cubicBezTo>
                  <a:cubicBezTo>
                    <a:pt x="1110" y="5001"/>
                    <a:pt x="1085" y="4997"/>
                    <a:pt x="1061" y="4997"/>
                  </a:cubicBezTo>
                  <a:cubicBezTo>
                    <a:pt x="987" y="4997"/>
                    <a:pt x="918" y="5034"/>
                    <a:pt x="868" y="5109"/>
                  </a:cubicBezTo>
                  <a:cubicBezTo>
                    <a:pt x="801" y="5209"/>
                    <a:pt x="868" y="5343"/>
                    <a:pt x="968" y="5376"/>
                  </a:cubicBezTo>
                  <a:cubicBezTo>
                    <a:pt x="1502" y="5676"/>
                    <a:pt x="2002" y="5843"/>
                    <a:pt x="2469" y="5843"/>
                  </a:cubicBezTo>
                  <a:cubicBezTo>
                    <a:pt x="2870" y="5843"/>
                    <a:pt x="3270" y="5710"/>
                    <a:pt x="3603" y="5509"/>
                  </a:cubicBezTo>
                  <a:cubicBezTo>
                    <a:pt x="4904" y="4742"/>
                    <a:pt x="5338" y="2707"/>
                    <a:pt x="5338" y="1840"/>
                  </a:cubicBezTo>
                  <a:cubicBezTo>
                    <a:pt x="5338" y="1507"/>
                    <a:pt x="5205" y="1373"/>
                    <a:pt x="5071" y="1306"/>
                  </a:cubicBezTo>
                  <a:cubicBezTo>
                    <a:pt x="5038" y="1297"/>
                    <a:pt x="5002" y="1293"/>
                    <a:pt x="4964" y="1293"/>
                  </a:cubicBezTo>
                  <a:cubicBezTo>
                    <a:pt x="4589" y="1293"/>
                    <a:pt x="4013" y="1731"/>
                    <a:pt x="3437" y="2307"/>
                  </a:cubicBezTo>
                  <a:cubicBezTo>
                    <a:pt x="3637" y="1740"/>
                    <a:pt x="3770" y="1140"/>
                    <a:pt x="3503" y="706"/>
                  </a:cubicBezTo>
                  <a:cubicBezTo>
                    <a:pt x="3371" y="521"/>
                    <a:pt x="3218" y="462"/>
                    <a:pt x="3110" y="462"/>
                  </a:cubicBezTo>
                  <a:cubicBezTo>
                    <a:pt x="3082" y="462"/>
                    <a:pt x="3057" y="466"/>
                    <a:pt x="3036" y="473"/>
                  </a:cubicBezTo>
                  <a:cubicBezTo>
                    <a:pt x="2870" y="473"/>
                    <a:pt x="2703" y="606"/>
                    <a:pt x="2536" y="806"/>
                  </a:cubicBezTo>
                  <a:cubicBezTo>
                    <a:pt x="2569" y="573"/>
                    <a:pt x="2536" y="372"/>
                    <a:pt x="2469" y="239"/>
                  </a:cubicBezTo>
                  <a:cubicBezTo>
                    <a:pt x="2403" y="106"/>
                    <a:pt x="2269" y="39"/>
                    <a:pt x="2136" y="6"/>
                  </a:cubicBezTo>
                  <a:cubicBezTo>
                    <a:pt x="2109" y="2"/>
                    <a:pt x="2082" y="0"/>
                    <a:pt x="205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6"/>
            <p:cNvSpPr/>
            <p:nvPr/>
          </p:nvSpPr>
          <p:spPr>
            <a:xfrm>
              <a:off x="9870550" y="4400250"/>
              <a:ext cx="723050" cy="890425"/>
            </a:xfrm>
            <a:custGeom>
              <a:avLst/>
              <a:gdLst/>
              <a:ahLst/>
              <a:cxnLst/>
              <a:rect l="l" t="t" r="r" b="b"/>
              <a:pathLst>
                <a:path w="28922" h="35617" extrusionOk="0">
                  <a:moveTo>
                    <a:pt x="12443" y="1"/>
                  </a:moveTo>
                  <a:cubicBezTo>
                    <a:pt x="12443" y="1"/>
                    <a:pt x="1" y="3804"/>
                    <a:pt x="3637" y="21883"/>
                  </a:cubicBezTo>
                  <a:cubicBezTo>
                    <a:pt x="5583" y="31634"/>
                    <a:pt x="9846" y="35616"/>
                    <a:pt x="14364" y="35616"/>
                  </a:cubicBezTo>
                  <a:cubicBezTo>
                    <a:pt x="17358" y="35616"/>
                    <a:pt x="20465" y="33868"/>
                    <a:pt x="23084" y="30890"/>
                  </a:cubicBezTo>
                  <a:cubicBezTo>
                    <a:pt x="28921" y="24285"/>
                    <a:pt x="23684" y="6405"/>
                    <a:pt x="1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6"/>
            <p:cNvSpPr/>
            <p:nvPr/>
          </p:nvSpPr>
          <p:spPr>
            <a:xfrm>
              <a:off x="10197825" y="4270375"/>
              <a:ext cx="515025" cy="509400"/>
            </a:xfrm>
            <a:custGeom>
              <a:avLst/>
              <a:gdLst/>
              <a:ahLst/>
              <a:cxnLst/>
              <a:rect l="l" t="t" r="r" b="b"/>
              <a:pathLst>
                <a:path w="20601" h="20376" extrusionOk="0">
                  <a:moveTo>
                    <a:pt x="7085" y="0"/>
                  </a:moveTo>
                  <a:cubicBezTo>
                    <a:pt x="0" y="0"/>
                    <a:pt x="820" y="14803"/>
                    <a:pt x="820" y="14803"/>
                  </a:cubicBezTo>
                  <a:cubicBezTo>
                    <a:pt x="954" y="18859"/>
                    <a:pt x="2996" y="20375"/>
                    <a:pt x="5650" y="20375"/>
                  </a:cubicBezTo>
                  <a:cubicBezTo>
                    <a:pt x="10264" y="20375"/>
                    <a:pt x="16728" y="15791"/>
                    <a:pt x="18232" y="12001"/>
                  </a:cubicBezTo>
                  <a:cubicBezTo>
                    <a:pt x="20600" y="6030"/>
                    <a:pt x="19400" y="4362"/>
                    <a:pt x="9592" y="526"/>
                  </a:cubicBezTo>
                  <a:cubicBezTo>
                    <a:pt x="8662" y="164"/>
                    <a:pt x="7830" y="0"/>
                    <a:pt x="7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6"/>
            <p:cNvSpPr/>
            <p:nvPr/>
          </p:nvSpPr>
          <p:spPr>
            <a:xfrm>
              <a:off x="10472650" y="4560300"/>
              <a:ext cx="155125" cy="124350"/>
            </a:xfrm>
            <a:custGeom>
              <a:avLst/>
              <a:gdLst/>
              <a:ahLst/>
              <a:cxnLst/>
              <a:rect l="l" t="t" r="r" b="b"/>
              <a:pathLst>
                <a:path w="6205" h="4974" extrusionOk="0">
                  <a:moveTo>
                    <a:pt x="2263" y="0"/>
                  </a:moveTo>
                  <a:cubicBezTo>
                    <a:pt x="2126" y="0"/>
                    <a:pt x="2014" y="22"/>
                    <a:pt x="1935" y="70"/>
                  </a:cubicBezTo>
                  <a:cubicBezTo>
                    <a:pt x="1835" y="137"/>
                    <a:pt x="1768" y="270"/>
                    <a:pt x="1768" y="404"/>
                  </a:cubicBezTo>
                  <a:cubicBezTo>
                    <a:pt x="1802" y="971"/>
                    <a:pt x="2669" y="1571"/>
                    <a:pt x="3403" y="1972"/>
                  </a:cubicBezTo>
                  <a:cubicBezTo>
                    <a:pt x="3281" y="1970"/>
                    <a:pt x="3163" y="1969"/>
                    <a:pt x="3051" y="1969"/>
                  </a:cubicBezTo>
                  <a:cubicBezTo>
                    <a:pt x="556" y="1969"/>
                    <a:pt x="433" y="2311"/>
                    <a:pt x="401" y="2439"/>
                  </a:cubicBezTo>
                  <a:cubicBezTo>
                    <a:pt x="367" y="2539"/>
                    <a:pt x="367" y="2672"/>
                    <a:pt x="601" y="2839"/>
                  </a:cubicBezTo>
                  <a:cubicBezTo>
                    <a:pt x="1001" y="3106"/>
                    <a:pt x="1468" y="3272"/>
                    <a:pt x="1935" y="3373"/>
                  </a:cubicBezTo>
                  <a:cubicBezTo>
                    <a:pt x="101" y="3673"/>
                    <a:pt x="34" y="3940"/>
                    <a:pt x="34" y="4040"/>
                  </a:cubicBezTo>
                  <a:cubicBezTo>
                    <a:pt x="0" y="4106"/>
                    <a:pt x="0" y="4240"/>
                    <a:pt x="201" y="4340"/>
                  </a:cubicBezTo>
                  <a:cubicBezTo>
                    <a:pt x="501" y="4540"/>
                    <a:pt x="1735" y="4974"/>
                    <a:pt x="3003" y="4974"/>
                  </a:cubicBezTo>
                  <a:cubicBezTo>
                    <a:pt x="3436" y="4974"/>
                    <a:pt x="3870" y="4907"/>
                    <a:pt x="4270" y="4807"/>
                  </a:cubicBezTo>
                  <a:cubicBezTo>
                    <a:pt x="4971" y="4573"/>
                    <a:pt x="5504" y="4173"/>
                    <a:pt x="5805" y="3539"/>
                  </a:cubicBezTo>
                  <a:cubicBezTo>
                    <a:pt x="5871" y="3439"/>
                    <a:pt x="5838" y="3306"/>
                    <a:pt x="5738" y="3272"/>
                  </a:cubicBezTo>
                  <a:cubicBezTo>
                    <a:pt x="5702" y="3249"/>
                    <a:pt x="5663" y="3238"/>
                    <a:pt x="5623" y="3238"/>
                  </a:cubicBezTo>
                  <a:cubicBezTo>
                    <a:pt x="5552" y="3238"/>
                    <a:pt x="5481" y="3275"/>
                    <a:pt x="5438" y="3339"/>
                  </a:cubicBezTo>
                  <a:cubicBezTo>
                    <a:pt x="5204" y="3873"/>
                    <a:pt x="4737" y="4206"/>
                    <a:pt x="4137" y="4407"/>
                  </a:cubicBezTo>
                  <a:cubicBezTo>
                    <a:pt x="3785" y="4508"/>
                    <a:pt x="3408" y="4548"/>
                    <a:pt x="3033" y="4548"/>
                  </a:cubicBezTo>
                  <a:cubicBezTo>
                    <a:pt x="2053" y="4548"/>
                    <a:pt x="1083" y="4275"/>
                    <a:pt x="601" y="4106"/>
                  </a:cubicBezTo>
                  <a:cubicBezTo>
                    <a:pt x="1101" y="3940"/>
                    <a:pt x="2302" y="3706"/>
                    <a:pt x="3370" y="3573"/>
                  </a:cubicBezTo>
                  <a:cubicBezTo>
                    <a:pt x="3470" y="3573"/>
                    <a:pt x="3570" y="3473"/>
                    <a:pt x="3536" y="3373"/>
                  </a:cubicBezTo>
                  <a:cubicBezTo>
                    <a:pt x="3536" y="3239"/>
                    <a:pt x="3470" y="3172"/>
                    <a:pt x="3370" y="3172"/>
                  </a:cubicBezTo>
                  <a:cubicBezTo>
                    <a:pt x="3336" y="3172"/>
                    <a:pt x="1802" y="3072"/>
                    <a:pt x="901" y="2539"/>
                  </a:cubicBezTo>
                  <a:cubicBezTo>
                    <a:pt x="1267" y="2441"/>
                    <a:pt x="2206" y="2379"/>
                    <a:pt x="3232" y="2379"/>
                  </a:cubicBezTo>
                  <a:cubicBezTo>
                    <a:pt x="3608" y="2379"/>
                    <a:pt x="3995" y="2387"/>
                    <a:pt x="4370" y="2405"/>
                  </a:cubicBezTo>
                  <a:cubicBezTo>
                    <a:pt x="4470" y="2405"/>
                    <a:pt x="4537" y="2338"/>
                    <a:pt x="4570" y="2238"/>
                  </a:cubicBezTo>
                  <a:cubicBezTo>
                    <a:pt x="4604" y="2138"/>
                    <a:pt x="4537" y="2038"/>
                    <a:pt x="4437" y="2005"/>
                  </a:cubicBezTo>
                  <a:cubicBezTo>
                    <a:pt x="3536" y="1605"/>
                    <a:pt x="2269" y="871"/>
                    <a:pt x="2202" y="437"/>
                  </a:cubicBezTo>
                  <a:cubicBezTo>
                    <a:pt x="2230" y="426"/>
                    <a:pt x="2268" y="421"/>
                    <a:pt x="2315" y="421"/>
                  </a:cubicBezTo>
                  <a:cubicBezTo>
                    <a:pt x="2839" y="421"/>
                    <a:pt x="4495" y="1068"/>
                    <a:pt x="5871" y="1771"/>
                  </a:cubicBezTo>
                  <a:cubicBezTo>
                    <a:pt x="5896" y="1780"/>
                    <a:pt x="5923" y="1784"/>
                    <a:pt x="5951" y="1784"/>
                  </a:cubicBezTo>
                  <a:cubicBezTo>
                    <a:pt x="6032" y="1784"/>
                    <a:pt x="6113" y="1746"/>
                    <a:pt x="6138" y="1671"/>
                  </a:cubicBezTo>
                  <a:cubicBezTo>
                    <a:pt x="6205" y="1571"/>
                    <a:pt x="6172" y="1438"/>
                    <a:pt x="6072" y="1404"/>
                  </a:cubicBezTo>
                  <a:cubicBezTo>
                    <a:pt x="5145" y="941"/>
                    <a:pt x="3162" y="0"/>
                    <a:pt x="22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6"/>
            <p:cNvSpPr/>
            <p:nvPr/>
          </p:nvSpPr>
          <p:spPr>
            <a:xfrm>
              <a:off x="10025675" y="4321200"/>
              <a:ext cx="256025" cy="50725"/>
            </a:xfrm>
            <a:custGeom>
              <a:avLst/>
              <a:gdLst/>
              <a:ahLst/>
              <a:cxnLst/>
              <a:rect l="l" t="t" r="r" b="b"/>
              <a:pathLst>
                <a:path w="10241" h="2029" extrusionOk="0">
                  <a:moveTo>
                    <a:pt x="10011" y="0"/>
                  </a:moveTo>
                  <a:cubicBezTo>
                    <a:pt x="9979" y="0"/>
                    <a:pt x="9944" y="9"/>
                    <a:pt x="9907" y="27"/>
                  </a:cubicBezTo>
                  <a:cubicBezTo>
                    <a:pt x="7186" y="1235"/>
                    <a:pt x="5082" y="1588"/>
                    <a:pt x="3552" y="1588"/>
                  </a:cubicBezTo>
                  <a:cubicBezTo>
                    <a:pt x="1406" y="1588"/>
                    <a:pt x="386" y="895"/>
                    <a:pt x="367" y="895"/>
                  </a:cubicBezTo>
                  <a:cubicBezTo>
                    <a:pt x="322" y="865"/>
                    <a:pt x="270" y="848"/>
                    <a:pt x="221" y="848"/>
                  </a:cubicBezTo>
                  <a:cubicBezTo>
                    <a:pt x="160" y="848"/>
                    <a:pt x="104" y="873"/>
                    <a:pt x="67" y="928"/>
                  </a:cubicBezTo>
                  <a:cubicBezTo>
                    <a:pt x="0" y="1028"/>
                    <a:pt x="33" y="1161"/>
                    <a:pt x="100" y="1228"/>
                  </a:cubicBezTo>
                  <a:cubicBezTo>
                    <a:pt x="200" y="1261"/>
                    <a:pt x="1268" y="2029"/>
                    <a:pt x="3503" y="2029"/>
                  </a:cubicBezTo>
                  <a:cubicBezTo>
                    <a:pt x="5104" y="2029"/>
                    <a:pt x="7272" y="1662"/>
                    <a:pt x="10074" y="394"/>
                  </a:cubicBezTo>
                  <a:cubicBezTo>
                    <a:pt x="10207" y="361"/>
                    <a:pt x="10241" y="227"/>
                    <a:pt x="10207" y="127"/>
                  </a:cubicBezTo>
                  <a:cubicBezTo>
                    <a:pt x="10159" y="55"/>
                    <a:pt x="10094" y="0"/>
                    <a:pt x="1001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6"/>
            <p:cNvSpPr/>
            <p:nvPr/>
          </p:nvSpPr>
          <p:spPr>
            <a:xfrm>
              <a:off x="10021500" y="3558450"/>
              <a:ext cx="104250" cy="122150"/>
            </a:xfrm>
            <a:custGeom>
              <a:avLst/>
              <a:gdLst/>
              <a:ahLst/>
              <a:cxnLst/>
              <a:rect l="l" t="t" r="r" b="b"/>
              <a:pathLst>
                <a:path w="4170" h="4886" extrusionOk="0">
                  <a:moveTo>
                    <a:pt x="2600" y="0"/>
                  </a:moveTo>
                  <a:cubicBezTo>
                    <a:pt x="2492" y="0"/>
                    <a:pt x="2371" y="15"/>
                    <a:pt x="2235" y="49"/>
                  </a:cubicBezTo>
                  <a:cubicBezTo>
                    <a:pt x="0" y="716"/>
                    <a:pt x="0" y="3852"/>
                    <a:pt x="0" y="3985"/>
                  </a:cubicBezTo>
                  <a:cubicBezTo>
                    <a:pt x="0" y="4085"/>
                    <a:pt x="67" y="4185"/>
                    <a:pt x="200" y="4185"/>
                  </a:cubicBezTo>
                  <a:cubicBezTo>
                    <a:pt x="300" y="4185"/>
                    <a:pt x="401" y="4085"/>
                    <a:pt x="401" y="3985"/>
                  </a:cubicBezTo>
                  <a:cubicBezTo>
                    <a:pt x="401" y="3952"/>
                    <a:pt x="434" y="1016"/>
                    <a:pt x="2369" y="449"/>
                  </a:cubicBezTo>
                  <a:cubicBezTo>
                    <a:pt x="2459" y="426"/>
                    <a:pt x="2536" y="417"/>
                    <a:pt x="2601" y="417"/>
                  </a:cubicBezTo>
                  <a:cubicBezTo>
                    <a:pt x="2826" y="417"/>
                    <a:pt x="2917" y="523"/>
                    <a:pt x="2969" y="549"/>
                  </a:cubicBezTo>
                  <a:cubicBezTo>
                    <a:pt x="3603" y="1183"/>
                    <a:pt x="3069" y="3718"/>
                    <a:pt x="2802" y="4619"/>
                  </a:cubicBezTo>
                  <a:cubicBezTo>
                    <a:pt x="2769" y="4719"/>
                    <a:pt x="2836" y="4852"/>
                    <a:pt x="2936" y="4886"/>
                  </a:cubicBezTo>
                  <a:lnTo>
                    <a:pt x="3002" y="4886"/>
                  </a:lnTo>
                  <a:cubicBezTo>
                    <a:pt x="3102" y="4886"/>
                    <a:pt x="3169" y="4819"/>
                    <a:pt x="3203" y="4719"/>
                  </a:cubicBezTo>
                  <a:cubicBezTo>
                    <a:pt x="3303" y="4385"/>
                    <a:pt x="4170" y="1183"/>
                    <a:pt x="3269" y="249"/>
                  </a:cubicBezTo>
                  <a:cubicBezTo>
                    <a:pt x="3120" y="125"/>
                    <a:pt x="2915" y="0"/>
                    <a:pt x="260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6"/>
            <p:cNvSpPr/>
            <p:nvPr/>
          </p:nvSpPr>
          <p:spPr>
            <a:xfrm>
              <a:off x="9662075" y="3727350"/>
              <a:ext cx="101750" cy="109200"/>
            </a:xfrm>
            <a:custGeom>
              <a:avLst/>
              <a:gdLst/>
              <a:ahLst/>
              <a:cxnLst/>
              <a:rect l="l" t="t" r="r" b="b"/>
              <a:pathLst>
                <a:path w="4070" h="4368" extrusionOk="0">
                  <a:moveTo>
                    <a:pt x="980" y="0"/>
                  </a:moveTo>
                  <a:cubicBezTo>
                    <a:pt x="907" y="0"/>
                    <a:pt x="836" y="10"/>
                    <a:pt x="768" y="31"/>
                  </a:cubicBezTo>
                  <a:cubicBezTo>
                    <a:pt x="334" y="164"/>
                    <a:pt x="34" y="665"/>
                    <a:pt x="34" y="1365"/>
                  </a:cubicBezTo>
                  <a:cubicBezTo>
                    <a:pt x="0" y="2466"/>
                    <a:pt x="701" y="3800"/>
                    <a:pt x="2269" y="4334"/>
                  </a:cubicBezTo>
                  <a:cubicBezTo>
                    <a:pt x="2302" y="4334"/>
                    <a:pt x="2302" y="4367"/>
                    <a:pt x="2335" y="4367"/>
                  </a:cubicBezTo>
                  <a:cubicBezTo>
                    <a:pt x="2435" y="4367"/>
                    <a:pt x="2502" y="4301"/>
                    <a:pt x="2535" y="4201"/>
                  </a:cubicBezTo>
                  <a:cubicBezTo>
                    <a:pt x="2569" y="4101"/>
                    <a:pt x="2502" y="3967"/>
                    <a:pt x="2402" y="3934"/>
                  </a:cubicBezTo>
                  <a:cubicBezTo>
                    <a:pt x="1034" y="3500"/>
                    <a:pt x="434" y="2333"/>
                    <a:pt x="434" y="1365"/>
                  </a:cubicBezTo>
                  <a:cubicBezTo>
                    <a:pt x="434" y="865"/>
                    <a:pt x="634" y="498"/>
                    <a:pt x="901" y="431"/>
                  </a:cubicBezTo>
                  <a:cubicBezTo>
                    <a:pt x="931" y="423"/>
                    <a:pt x="964" y="419"/>
                    <a:pt x="998" y="419"/>
                  </a:cubicBezTo>
                  <a:cubicBezTo>
                    <a:pt x="1638" y="419"/>
                    <a:pt x="2910" y="1858"/>
                    <a:pt x="3670" y="2966"/>
                  </a:cubicBezTo>
                  <a:cubicBezTo>
                    <a:pt x="3706" y="3021"/>
                    <a:pt x="3763" y="3046"/>
                    <a:pt x="3824" y="3046"/>
                  </a:cubicBezTo>
                  <a:cubicBezTo>
                    <a:pt x="3873" y="3046"/>
                    <a:pt x="3925" y="3030"/>
                    <a:pt x="3970" y="3000"/>
                  </a:cubicBezTo>
                  <a:cubicBezTo>
                    <a:pt x="4070" y="2933"/>
                    <a:pt x="4070" y="2800"/>
                    <a:pt x="4003" y="2733"/>
                  </a:cubicBezTo>
                  <a:cubicBezTo>
                    <a:pt x="3690" y="2232"/>
                    <a:pt x="2086" y="0"/>
                    <a:pt x="9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6"/>
            <p:cNvSpPr/>
            <p:nvPr/>
          </p:nvSpPr>
          <p:spPr>
            <a:xfrm>
              <a:off x="9788825" y="3681175"/>
              <a:ext cx="273550" cy="222075"/>
            </a:xfrm>
            <a:custGeom>
              <a:avLst/>
              <a:gdLst/>
              <a:ahLst/>
              <a:cxnLst/>
              <a:rect l="l" t="t" r="r" b="b"/>
              <a:pathLst>
                <a:path w="10942" h="8883" extrusionOk="0">
                  <a:moveTo>
                    <a:pt x="8373" y="2912"/>
                  </a:moveTo>
                  <a:cubicBezTo>
                    <a:pt x="8507" y="2912"/>
                    <a:pt x="8740" y="3012"/>
                    <a:pt x="9074" y="3346"/>
                  </a:cubicBezTo>
                  <a:cubicBezTo>
                    <a:pt x="9341" y="3579"/>
                    <a:pt x="9574" y="3879"/>
                    <a:pt x="9708" y="4180"/>
                  </a:cubicBezTo>
                  <a:cubicBezTo>
                    <a:pt x="9708" y="4213"/>
                    <a:pt x="9674" y="4246"/>
                    <a:pt x="9641" y="4280"/>
                  </a:cubicBezTo>
                  <a:cubicBezTo>
                    <a:pt x="9525" y="4372"/>
                    <a:pt x="9330" y="4513"/>
                    <a:pt x="9110" y="4513"/>
                  </a:cubicBezTo>
                  <a:cubicBezTo>
                    <a:pt x="9012" y="4513"/>
                    <a:pt x="8909" y="4485"/>
                    <a:pt x="8807" y="4413"/>
                  </a:cubicBezTo>
                  <a:cubicBezTo>
                    <a:pt x="8407" y="4113"/>
                    <a:pt x="8173" y="3512"/>
                    <a:pt x="8206" y="3112"/>
                  </a:cubicBezTo>
                  <a:cubicBezTo>
                    <a:pt x="8240" y="3079"/>
                    <a:pt x="8240" y="2945"/>
                    <a:pt x="8307" y="2912"/>
                  </a:cubicBezTo>
                  <a:close/>
                  <a:moveTo>
                    <a:pt x="4837" y="5681"/>
                  </a:moveTo>
                  <a:cubicBezTo>
                    <a:pt x="5438" y="5814"/>
                    <a:pt x="5871" y="6314"/>
                    <a:pt x="5871" y="6848"/>
                  </a:cubicBezTo>
                  <a:cubicBezTo>
                    <a:pt x="5871" y="6982"/>
                    <a:pt x="5871" y="7115"/>
                    <a:pt x="5805" y="7248"/>
                  </a:cubicBezTo>
                  <a:cubicBezTo>
                    <a:pt x="5104" y="7082"/>
                    <a:pt x="4671" y="6748"/>
                    <a:pt x="4470" y="6381"/>
                  </a:cubicBezTo>
                  <a:cubicBezTo>
                    <a:pt x="4337" y="6148"/>
                    <a:pt x="4304" y="5914"/>
                    <a:pt x="4404" y="5781"/>
                  </a:cubicBezTo>
                  <a:cubicBezTo>
                    <a:pt x="4470" y="5714"/>
                    <a:pt x="4571" y="5681"/>
                    <a:pt x="4671" y="5681"/>
                  </a:cubicBezTo>
                  <a:close/>
                  <a:moveTo>
                    <a:pt x="8334" y="1"/>
                  </a:moveTo>
                  <a:cubicBezTo>
                    <a:pt x="7536" y="1"/>
                    <a:pt x="6720" y="302"/>
                    <a:pt x="6205" y="577"/>
                  </a:cubicBezTo>
                  <a:cubicBezTo>
                    <a:pt x="6105" y="644"/>
                    <a:pt x="6072" y="777"/>
                    <a:pt x="6105" y="877"/>
                  </a:cubicBezTo>
                  <a:cubicBezTo>
                    <a:pt x="6148" y="942"/>
                    <a:pt x="6219" y="979"/>
                    <a:pt x="6291" y="979"/>
                  </a:cubicBezTo>
                  <a:cubicBezTo>
                    <a:pt x="6330" y="979"/>
                    <a:pt x="6370" y="968"/>
                    <a:pt x="6405" y="944"/>
                  </a:cubicBezTo>
                  <a:cubicBezTo>
                    <a:pt x="6405" y="944"/>
                    <a:pt x="7369" y="424"/>
                    <a:pt x="8342" y="424"/>
                  </a:cubicBezTo>
                  <a:cubicBezTo>
                    <a:pt x="8948" y="424"/>
                    <a:pt x="9557" y="625"/>
                    <a:pt x="9941" y="1278"/>
                  </a:cubicBezTo>
                  <a:cubicBezTo>
                    <a:pt x="10475" y="2212"/>
                    <a:pt x="10308" y="3179"/>
                    <a:pt x="9974" y="3813"/>
                  </a:cubicBezTo>
                  <a:cubicBezTo>
                    <a:pt x="9808" y="3512"/>
                    <a:pt x="9607" y="3279"/>
                    <a:pt x="9341" y="3012"/>
                  </a:cubicBezTo>
                  <a:cubicBezTo>
                    <a:pt x="8979" y="2676"/>
                    <a:pt x="8657" y="2500"/>
                    <a:pt x="8391" y="2500"/>
                  </a:cubicBezTo>
                  <a:cubicBezTo>
                    <a:pt x="8313" y="2500"/>
                    <a:pt x="8241" y="2515"/>
                    <a:pt x="8173" y="2545"/>
                  </a:cubicBezTo>
                  <a:cubicBezTo>
                    <a:pt x="7973" y="2612"/>
                    <a:pt x="7840" y="2812"/>
                    <a:pt x="7806" y="3079"/>
                  </a:cubicBezTo>
                  <a:cubicBezTo>
                    <a:pt x="7739" y="3579"/>
                    <a:pt x="8006" y="4346"/>
                    <a:pt x="8573" y="4747"/>
                  </a:cubicBezTo>
                  <a:cubicBezTo>
                    <a:pt x="8740" y="4872"/>
                    <a:pt x="8925" y="4933"/>
                    <a:pt x="9114" y="4933"/>
                  </a:cubicBezTo>
                  <a:cubicBezTo>
                    <a:pt x="9379" y="4933"/>
                    <a:pt x="9655" y="4813"/>
                    <a:pt x="9908" y="4580"/>
                  </a:cubicBezTo>
                  <a:cubicBezTo>
                    <a:pt x="10041" y="5014"/>
                    <a:pt x="10074" y="5414"/>
                    <a:pt x="9941" y="5814"/>
                  </a:cubicBezTo>
                  <a:cubicBezTo>
                    <a:pt x="9674" y="6615"/>
                    <a:pt x="8774" y="7115"/>
                    <a:pt x="7373" y="7282"/>
                  </a:cubicBezTo>
                  <a:cubicBezTo>
                    <a:pt x="7119" y="7321"/>
                    <a:pt x="6887" y="7337"/>
                    <a:pt x="6672" y="7337"/>
                  </a:cubicBezTo>
                  <a:cubicBezTo>
                    <a:pt x="6520" y="7337"/>
                    <a:pt x="6377" y="7329"/>
                    <a:pt x="6238" y="7315"/>
                  </a:cubicBezTo>
                  <a:cubicBezTo>
                    <a:pt x="6305" y="7115"/>
                    <a:pt x="6305" y="6948"/>
                    <a:pt x="6305" y="6848"/>
                  </a:cubicBezTo>
                  <a:cubicBezTo>
                    <a:pt x="6305" y="6114"/>
                    <a:pt x="5705" y="5447"/>
                    <a:pt x="4937" y="5280"/>
                  </a:cubicBezTo>
                  <a:cubicBezTo>
                    <a:pt x="4863" y="5267"/>
                    <a:pt x="4789" y="5260"/>
                    <a:pt x="4718" y="5260"/>
                  </a:cubicBezTo>
                  <a:cubicBezTo>
                    <a:pt x="4441" y="5260"/>
                    <a:pt x="4203" y="5361"/>
                    <a:pt x="4070" y="5547"/>
                  </a:cubicBezTo>
                  <a:cubicBezTo>
                    <a:pt x="3870" y="5814"/>
                    <a:pt x="3870" y="6214"/>
                    <a:pt x="4104" y="6615"/>
                  </a:cubicBezTo>
                  <a:cubicBezTo>
                    <a:pt x="4237" y="6815"/>
                    <a:pt x="4637" y="7349"/>
                    <a:pt x="5571" y="7615"/>
                  </a:cubicBezTo>
                  <a:cubicBezTo>
                    <a:pt x="5238" y="7949"/>
                    <a:pt x="4671" y="8216"/>
                    <a:pt x="3937" y="8383"/>
                  </a:cubicBezTo>
                  <a:cubicBezTo>
                    <a:pt x="3696" y="8443"/>
                    <a:pt x="3463" y="8471"/>
                    <a:pt x="3239" y="8471"/>
                  </a:cubicBezTo>
                  <a:cubicBezTo>
                    <a:pt x="2097" y="8471"/>
                    <a:pt x="1203" y="7746"/>
                    <a:pt x="868" y="6882"/>
                  </a:cubicBezTo>
                  <a:cubicBezTo>
                    <a:pt x="468" y="5881"/>
                    <a:pt x="701" y="4413"/>
                    <a:pt x="2602" y="3246"/>
                  </a:cubicBezTo>
                  <a:cubicBezTo>
                    <a:pt x="2703" y="3212"/>
                    <a:pt x="2736" y="3079"/>
                    <a:pt x="2669" y="2979"/>
                  </a:cubicBezTo>
                  <a:cubicBezTo>
                    <a:pt x="2626" y="2914"/>
                    <a:pt x="2555" y="2877"/>
                    <a:pt x="2483" y="2877"/>
                  </a:cubicBezTo>
                  <a:cubicBezTo>
                    <a:pt x="2444" y="2877"/>
                    <a:pt x="2404" y="2888"/>
                    <a:pt x="2369" y="2912"/>
                  </a:cubicBezTo>
                  <a:cubicBezTo>
                    <a:pt x="267" y="4180"/>
                    <a:pt x="1" y="5881"/>
                    <a:pt x="501" y="7048"/>
                  </a:cubicBezTo>
                  <a:cubicBezTo>
                    <a:pt x="935" y="8182"/>
                    <a:pt x="2069" y="8883"/>
                    <a:pt x="3303" y="8883"/>
                  </a:cubicBezTo>
                  <a:cubicBezTo>
                    <a:pt x="3536" y="8883"/>
                    <a:pt x="3770" y="8850"/>
                    <a:pt x="4037" y="8816"/>
                  </a:cubicBezTo>
                  <a:cubicBezTo>
                    <a:pt x="5171" y="8549"/>
                    <a:pt x="5738" y="8116"/>
                    <a:pt x="6005" y="7715"/>
                  </a:cubicBezTo>
                  <a:cubicBezTo>
                    <a:pt x="6205" y="7732"/>
                    <a:pt x="6422" y="7740"/>
                    <a:pt x="6655" y="7740"/>
                  </a:cubicBezTo>
                  <a:cubicBezTo>
                    <a:pt x="6889" y="7740"/>
                    <a:pt x="7139" y="7732"/>
                    <a:pt x="7406" y="7715"/>
                  </a:cubicBezTo>
                  <a:cubicBezTo>
                    <a:pt x="9407" y="7482"/>
                    <a:pt x="10108" y="6615"/>
                    <a:pt x="10341" y="5914"/>
                  </a:cubicBezTo>
                  <a:cubicBezTo>
                    <a:pt x="10508" y="5414"/>
                    <a:pt x="10441" y="4813"/>
                    <a:pt x="10208" y="4246"/>
                  </a:cubicBezTo>
                  <a:cubicBezTo>
                    <a:pt x="10775" y="3446"/>
                    <a:pt x="10942" y="2178"/>
                    <a:pt x="10275" y="1077"/>
                  </a:cubicBezTo>
                  <a:cubicBezTo>
                    <a:pt x="9822" y="268"/>
                    <a:pt x="9086" y="1"/>
                    <a:pt x="83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6"/>
            <p:cNvSpPr/>
            <p:nvPr/>
          </p:nvSpPr>
          <p:spPr>
            <a:xfrm>
              <a:off x="9338925" y="4289450"/>
              <a:ext cx="536650" cy="307000"/>
            </a:xfrm>
            <a:custGeom>
              <a:avLst/>
              <a:gdLst/>
              <a:ahLst/>
              <a:cxnLst/>
              <a:rect l="l" t="t" r="r" b="b"/>
              <a:pathLst>
                <a:path w="21466" h="12280" extrusionOk="0">
                  <a:moveTo>
                    <a:pt x="16005" y="1"/>
                  </a:moveTo>
                  <a:cubicBezTo>
                    <a:pt x="15010" y="1"/>
                    <a:pt x="13838" y="158"/>
                    <a:pt x="12459" y="530"/>
                  </a:cubicBezTo>
                  <a:cubicBezTo>
                    <a:pt x="4967" y="2513"/>
                    <a:pt x="0" y="12280"/>
                    <a:pt x="5604" y="12280"/>
                  </a:cubicBezTo>
                  <a:cubicBezTo>
                    <a:pt x="5939" y="12280"/>
                    <a:pt x="6311" y="12245"/>
                    <a:pt x="6722" y="12172"/>
                  </a:cubicBezTo>
                  <a:cubicBezTo>
                    <a:pt x="6722" y="12172"/>
                    <a:pt x="21432" y="5534"/>
                    <a:pt x="21466" y="4433"/>
                  </a:cubicBezTo>
                  <a:cubicBezTo>
                    <a:pt x="21466" y="3524"/>
                    <a:pt x="20715" y="1"/>
                    <a:pt x="16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6"/>
            <p:cNvSpPr/>
            <p:nvPr/>
          </p:nvSpPr>
          <p:spPr>
            <a:xfrm>
              <a:off x="9471925" y="4253675"/>
              <a:ext cx="163725" cy="144100"/>
            </a:xfrm>
            <a:custGeom>
              <a:avLst/>
              <a:gdLst/>
              <a:ahLst/>
              <a:cxnLst/>
              <a:rect l="l" t="t" r="r" b="b"/>
              <a:pathLst>
                <a:path w="6549" h="5764" extrusionOk="0">
                  <a:moveTo>
                    <a:pt x="3313" y="1"/>
                  </a:moveTo>
                  <a:cubicBezTo>
                    <a:pt x="3023" y="1"/>
                    <a:pt x="2718" y="90"/>
                    <a:pt x="2403" y="293"/>
                  </a:cubicBezTo>
                  <a:cubicBezTo>
                    <a:pt x="1" y="1861"/>
                    <a:pt x="4638" y="5764"/>
                    <a:pt x="4638" y="5764"/>
                  </a:cubicBezTo>
                  <a:cubicBezTo>
                    <a:pt x="4638" y="5764"/>
                    <a:pt x="5238" y="5630"/>
                    <a:pt x="5938" y="4796"/>
                  </a:cubicBezTo>
                  <a:cubicBezTo>
                    <a:pt x="6548" y="4041"/>
                    <a:pt x="5262" y="1"/>
                    <a:pt x="3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6"/>
            <p:cNvSpPr/>
            <p:nvPr/>
          </p:nvSpPr>
          <p:spPr>
            <a:xfrm>
              <a:off x="10207200" y="4211800"/>
              <a:ext cx="576525" cy="293150"/>
            </a:xfrm>
            <a:custGeom>
              <a:avLst/>
              <a:gdLst/>
              <a:ahLst/>
              <a:cxnLst/>
              <a:rect l="l" t="t" r="r" b="b"/>
              <a:pathLst>
                <a:path w="23061" h="11726" extrusionOk="0">
                  <a:moveTo>
                    <a:pt x="8486" y="1"/>
                  </a:moveTo>
                  <a:cubicBezTo>
                    <a:pt x="3636" y="1"/>
                    <a:pt x="0" y="2411"/>
                    <a:pt x="3747" y="5504"/>
                  </a:cubicBezTo>
                  <a:cubicBezTo>
                    <a:pt x="3747" y="5504"/>
                    <a:pt x="16975" y="11725"/>
                    <a:pt x="18976" y="11725"/>
                  </a:cubicBezTo>
                  <a:cubicBezTo>
                    <a:pt x="19078" y="11725"/>
                    <a:pt x="19151" y="11709"/>
                    <a:pt x="19191" y="11675"/>
                  </a:cubicBezTo>
                  <a:cubicBezTo>
                    <a:pt x="20025" y="10975"/>
                    <a:pt x="23061" y="6972"/>
                    <a:pt x="16323" y="2302"/>
                  </a:cubicBezTo>
                  <a:cubicBezTo>
                    <a:pt x="13984" y="681"/>
                    <a:pt x="11064" y="1"/>
                    <a:pt x="8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6"/>
            <p:cNvSpPr/>
            <p:nvPr/>
          </p:nvSpPr>
          <p:spPr>
            <a:xfrm>
              <a:off x="10501100" y="4150750"/>
              <a:ext cx="138350" cy="141950"/>
            </a:xfrm>
            <a:custGeom>
              <a:avLst/>
              <a:gdLst/>
              <a:ahLst/>
              <a:cxnLst/>
              <a:rect l="l" t="t" r="r" b="b"/>
              <a:pathLst>
                <a:path w="5534" h="5678" extrusionOk="0">
                  <a:moveTo>
                    <a:pt x="2281" y="1"/>
                  </a:moveTo>
                  <a:cubicBezTo>
                    <a:pt x="1" y="1"/>
                    <a:pt x="30" y="5311"/>
                    <a:pt x="30" y="5311"/>
                  </a:cubicBezTo>
                  <a:cubicBezTo>
                    <a:pt x="30" y="5311"/>
                    <a:pt x="530" y="5678"/>
                    <a:pt x="1631" y="5678"/>
                  </a:cubicBezTo>
                  <a:cubicBezTo>
                    <a:pt x="2732" y="5644"/>
                    <a:pt x="5534" y="874"/>
                    <a:pt x="2765" y="74"/>
                  </a:cubicBezTo>
                  <a:cubicBezTo>
                    <a:pt x="2593" y="24"/>
                    <a:pt x="2432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6"/>
            <p:cNvSpPr/>
            <p:nvPr/>
          </p:nvSpPr>
          <p:spPr>
            <a:xfrm>
              <a:off x="9847200" y="4536200"/>
              <a:ext cx="24200" cy="48375"/>
            </a:xfrm>
            <a:custGeom>
              <a:avLst/>
              <a:gdLst/>
              <a:ahLst/>
              <a:cxnLst/>
              <a:rect l="l" t="t" r="r" b="b"/>
              <a:pathLst>
                <a:path w="968" h="1935" extrusionOk="0">
                  <a:moveTo>
                    <a:pt x="256" y="0"/>
                  </a:moveTo>
                  <a:cubicBezTo>
                    <a:pt x="219" y="0"/>
                    <a:pt x="179" y="11"/>
                    <a:pt x="134" y="33"/>
                  </a:cubicBezTo>
                  <a:cubicBezTo>
                    <a:pt x="34" y="67"/>
                    <a:pt x="1" y="200"/>
                    <a:pt x="34" y="300"/>
                  </a:cubicBezTo>
                  <a:cubicBezTo>
                    <a:pt x="201" y="601"/>
                    <a:pt x="434" y="1334"/>
                    <a:pt x="201" y="1601"/>
                  </a:cubicBezTo>
                  <a:cubicBezTo>
                    <a:pt x="134" y="1668"/>
                    <a:pt x="134" y="1801"/>
                    <a:pt x="234" y="1901"/>
                  </a:cubicBezTo>
                  <a:cubicBezTo>
                    <a:pt x="267" y="1935"/>
                    <a:pt x="334" y="1935"/>
                    <a:pt x="368" y="1935"/>
                  </a:cubicBezTo>
                  <a:cubicBezTo>
                    <a:pt x="434" y="1935"/>
                    <a:pt x="501" y="1901"/>
                    <a:pt x="534" y="1868"/>
                  </a:cubicBezTo>
                  <a:cubicBezTo>
                    <a:pt x="968" y="1368"/>
                    <a:pt x="468" y="234"/>
                    <a:pt x="434" y="134"/>
                  </a:cubicBezTo>
                  <a:cubicBezTo>
                    <a:pt x="390" y="45"/>
                    <a:pt x="330" y="0"/>
                    <a:pt x="2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6"/>
            <p:cNvSpPr/>
            <p:nvPr/>
          </p:nvSpPr>
          <p:spPr>
            <a:xfrm>
              <a:off x="9863875" y="4485850"/>
              <a:ext cx="24225" cy="48700"/>
            </a:xfrm>
            <a:custGeom>
              <a:avLst/>
              <a:gdLst/>
              <a:ahLst/>
              <a:cxnLst/>
              <a:rect l="l" t="t" r="r" b="b"/>
              <a:pathLst>
                <a:path w="969" h="1948" extrusionOk="0">
                  <a:moveTo>
                    <a:pt x="247" y="0"/>
                  </a:moveTo>
                  <a:cubicBezTo>
                    <a:pt x="220" y="0"/>
                    <a:pt x="193" y="4"/>
                    <a:pt x="168" y="13"/>
                  </a:cubicBezTo>
                  <a:cubicBezTo>
                    <a:pt x="67" y="79"/>
                    <a:pt x="1" y="179"/>
                    <a:pt x="67" y="279"/>
                  </a:cubicBezTo>
                  <a:cubicBezTo>
                    <a:pt x="234" y="713"/>
                    <a:pt x="401" y="1380"/>
                    <a:pt x="234" y="1580"/>
                  </a:cubicBezTo>
                  <a:cubicBezTo>
                    <a:pt x="134" y="1681"/>
                    <a:pt x="168" y="1814"/>
                    <a:pt x="234" y="1881"/>
                  </a:cubicBezTo>
                  <a:cubicBezTo>
                    <a:pt x="301" y="1914"/>
                    <a:pt x="334" y="1947"/>
                    <a:pt x="368" y="1947"/>
                  </a:cubicBezTo>
                  <a:cubicBezTo>
                    <a:pt x="434" y="1947"/>
                    <a:pt x="501" y="1914"/>
                    <a:pt x="534" y="1881"/>
                  </a:cubicBezTo>
                  <a:cubicBezTo>
                    <a:pt x="968" y="1347"/>
                    <a:pt x="501" y="246"/>
                    <a:pt x="434" y="113"/>
                  </a:cubicBezTo>
                  <a:cubicBezTo>
                    <a:pt x="409" y="38"/>
                    <a:pt x="328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6"/>
            <p:cNvSpPr/>
            <p:nvPr/>
          </p:nvSpPr>
          <p:spPr>
            <a:xfrm>
              <a:off x="9873900" y="4600925"/>
              <a:ext cx="24200" cy="48700"/>
            </a:xfrm>
            <a:custGeom>
              <a:avLst/>
              <a:gdLst/>
              <a:ahLst/>
              <a:cxnLst/>
              <a:rect l="l" t="t" r="r" b="b"/>
              <a:pathLst>
                <a:path w="968" h="1948" extrusionOk="0">
                  <a:moveTo>
                    <a:pt x="237" y="1"/>
                  </a:moveTo>
                  <a:cubicBezTo>
                    <a:pt x="214" y="1"/>
                    <a:pt x="190" y="5"/>
                    <a:pt x="167" y="13"/>
                  </a:cubicBezTo>
                  <a:cubicBezTo>
                    <a:pt x="33" y="80"/>
                    <a:pt x="0" y="213"/>
                    <a:pt x="33" y="313"/>
                  </a:cubicBezTo>
                  <a:cubicBezTo>
                    <a:pt x="234" y="713"/>
                    <a:pt x="400" y="1381"/>
                    <a:pt x="234" y="1614"/>
                  </a:cubicBezTo>
                  <a:cubicBezTo>
                    <a:pt x="133" y="1681"/>
                    <a:pt x="167" y="1814"/>
                    <a:pt x="234" y="1914"/>
                  </a:cubicBezTo>
                  <a:cubicBezTo>
                    <a:pt x="267" y="1948"/>
                    <a:pt x="334" y="1948"/>
                    <a:pt x="367" y="1948"/>
                  </a:cubicBezTo>
                  <a:cubicBezTo>
                    <a:pt x="434" y="1948"/>
                    <a:pt x="500" y="1914"/>
                    <a:pt x="534" y="1881"/>
                  </a:cubicBezTo>
                  <a:cubicBezTo>
                    <a:pt x="967" y="1381"/>
                    <a:pt x="500" y="246"/>
                    <a:pt x="434" y="146"/>
                  </a:cubicBezTo>
                  <a:cubicBezTo>
                    <a:pt x="383" y="44"/>
                    <a:pt x="312" y="1"/>
                    <a:pt x="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6"/>
            <p:cNvSpPr/>
            <p:nvPr/>
          </p:nvSpPr>
          <p:spPr>
            <a:xfrm>
              <a:off x="9823850" y="4628075"/>
              <a:ext cx="24200" cy="48250"/>
            </a:xfrm>
            <a:custGeom>
              <a:avLst/>
              <a:gdLst/>
              <a:ahLst/>
              <a:cxnLst/>
              <a:rect l="l" t="t" r="r" b="b"/>
              <a:pathLst>
                <a:path w="968" h="1930" extrusionOk="0">
                  <a:moveTo>
                    <a:pt x="256" y="1"/>
                  </a:moveTo>
                  <a:cubicBezTo>
                    <a:pt x="226" y="1"/>
                    <a:pt x="195" y="9"/>
                    <a:pt x="167" y="28"/>
                  </a:cubicBezTo>
                  <a:cubicBezTo>
                    <a:pt x="67" y="61"/>
                    <a:pt x="1" y="195"/>
                    <a:pt x="67" y="295"/>
                  </a:cubicBezTo>
                  <a:cubicBezTo>
                    <a:pt x="234" y="695"/>
                    <a:pt x="401" y="1362"/>
                    <a:pt x="234" y="1596"/>
                  </a:cubicBezTo>
                  <a:cubicBezTo>
                    <a:pt x="167" y="1662"/>
                    <a:pt x="167" y="1796"/>
                    <a:pt x="267" y="1896"/>
                  </a:cubicBezTo>
                  <a:cubicBezTo>
                    <a:pt x="301" y="1929"/>
                    <a:pt x="334" y="1929"/>
                    <a:pt x="401" y="1929"/>
                  </a:cubicBezTo>
                  <a:cubicBezTo>
                    <a:pt x="434" y="1929"/>
                    <a:pt x="501" y="1896"/>
                    <a:pt x="534" y="1862"/>
                  </a:cubicBezTo>
                  <a:cubicBezTo>
                    <a:pt x="968" y="1362"/>
                    <a:pt x="501" y="228"/>
                    <a:pt x="434" y="128"/>
                  </a:cubicBezTo>
                  <a:cubicBezTo>
                    <a:pt x="410" y="56"/>
                    <a:pt x="334" y="1"/>
                    <a:pt x="25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6"/>
            <p:cNvSpPr/>
            <p:nvPr/>
          </p:nvSpPr>
          <p:spPr>
            <a:xfrm>
              <a:off x="9865550" y="4667650"/>
              <a:ext cx="24200" cy="48700"/>
            </a:xfrm>
            <a:custGeom>
              <a:avLst/>
              <a:gdLst/>
              <a:ahLst/>
              <a:cxnLst/>
              <a:rect l="l" t="t" r="r" b="b"/>
              <a:pathLst>
                <a:path w="968" h="1948" extrusionOk="0">
                  <a:moveTo>
                    <a:pt x="228" y="0"/>
                  </a:moveTo>
                  <a:cubicBezTo>
                    <a:pt x="199" y="0"/>
                    <a:pt x="167" y="4"/>
                    <a:pt x="134" y="13"/>
                  </a:cubicBezTo>
                  <a:cubicBezTo>
                    <a:pt x="34" y="46"/>
                    <a:pt x="0" y="179"/>
                    <a:pt x="34" y="279"/>
                  </a:cubicBezTo>
                  <a:cubicBezTo>
                    <a:pt x="201" y="613"/>
                    <a:pt x="434" y="1347"/>
                    <a:pt x="201" y="1580"/>
                  </a:cubicBezTo>
                  <a:cubicBezTo>
                    <a:pt x="134" y="1680"/>
                    <a:pt x="134" y="1814"/>
                    <a:pt x="234" y="1881"/>
                  </a:cubicBezTo>
                  <a:cubicBezTo>
                    <a:pt x="267" y="1914"/>
                    <a:pt x="334" y="1947"/>
                    <a:pt x="367" y="1947"/>
                  </a:cubicBezTo>
                  <a:cubicBezTo>
                    <a:pt x="434" y="1947"/>
                    <a:pt x="501" y="1914"/>
                    <a:pt x="534" y="1847"/>
                  </a:cubicBezTo>
                  <a:cubicBezTo>
                    <a:pt x="968" y="1347"/>
                    <a:pt x="467" y="246"/>
                    <a:pt x="434" y="113"/>
                  </a:cubicBezTo>
                  <a:cubicBezTo>
                    <a:pt x="384" y="38"/>
                    <a:pt x="315" y="0"/>
                    <a:pt x="22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6"/>
            <p:cNvSpPr/>
            <p:nvPr/>
          </p:nvSpPr>
          <p:spPr>
            <a:xfrm>
              <a:off x="9814675" y="4554700"/>
              <a:ext cx="24225" cy="48225"/>
            </a:xfrm>
            <a:custGeom>
              <a:avLst/>
              <a:gdLst/>
              <a:ahLst/>
              <a:cxnLst/>
              <a:rect l="l" t="t" r="r" b="b"/>
              <a:pathLst>
                <a:path w="969" h="1929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61"/>
                    <a:pt x="1" y="194"/>
                    <a:pt x="67" y="294"/>
                  </a:cubicBezTo>
                  <a:cubicBezTo>
                    <a:pt x="201" y="628"/>
                    <a:pt x="434" y="1362"/>
                    <a:pt x="234" y="1595"/>
                  </a:cubicBezTo>
                  <a:cubicBezTo>
                    <a:pt x="167" y="1695"/>
                    <a:pt x="167" y="1829"/>
                    <a:pt x="234" y="1895"/>
                  </a:cubicBezTo>
                  <a:cubicBezTo>
                    <a:pt x="301" y="1929"/>
                    <a:pt x="334" y="1929"/>
                    <a:pt x="401" y="1929"/>
                  </a:cubicBezTo>
                  <a:cubicBezTo>
                    <a:pt x="434" y="1929"/>
                    <a:pt x="501" y="1929"/>
                    <a:pt x="534" y="1862"/>
                  </a:cubicBezTo>
                  <a:cubicBezTo>
                    <a:pt x="968" y="1362"/>
                    <a:pt x="501" y="261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6"/>
            <p:cNvSpPr/>
            <p:nvPr/>
          </p:nvSpPr>
          <p:spPr>
            <a:xfrm>
              <a:off x="9823025" y="4475000"/>
              <a:ext cx="24200" cy="48700"/>
            </a:xfrm>
            <a:custGeom>
              <a:avLst/>
              <a:gdLst/>
              <a:ahLst/>
              <a:cxnLst/>
              <a:rect l="l" t="t" r="r" b="b"/>
              <a:pathLst>
                <a:path w="968" h="1948" extrusionOk="0">
                  <a:moveTo>
                    <a:pt x="246" y="0"/>
                  </a:moveTo>
                  <a:cubicBezTo>
                    <a:pt x="219" y="0"/>
                    <a:pt x="192" y="5"/>
                    <a:pt x="167" y="13"/>
                  </a:cubicBezTo>
                  <a:cubicBezTo>
                    <a:pt x="67" y="46"/>
                    <a:pt x="0" y="180"/>
                    <a:pt x="67" y="280"/>
                  </a:cubicBezTo>
                  <a:cubicBezTo>
                    <a:pt x="200" y="613"/>
                    <a:pt x="434" y="1347"/>
                    <a:pt x="234" y="1581"/>
                  </a:cubicBezTo>
                  <a:cubicBezTo>
                    <a:pt x="134" y="1681"/>
                    <a:pt x="167" y="1814"/>
                    <a:pt x="234" y="1881"/>
                  </a:cubicBezTo>
                  <a:cubicBezTo>
                    <a:pt x="300" y="1914"/>
                    <a:pt x="334" y="1948"/>
                    <a:pt x="367" y="1948"/>
                  </a:cubicBezTo>
                  <a:cubicBezTo>
                    <a:pt x="434" y="1948"/>
                    <a:pt x="501" y="1914"/>
                    <a:pt x="534" y="1848"/>
                  </a:cubicBezTo>
                  <a:cubicBezTo>
                    <a:pt x="968" y="1347"/>
                    <a:pt x="501" y="246"/>
                    <a:pt x="434" y="113"/>
                  </a:cubicBezTo>
                  <a:cubicBezTo>
                    <a:pt x="409" y="38"/>
                    <a:pt x="328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6"/>
            <p:cNvSpPr/>
            <p:nvPr/>
          </p:nvSpPr>
          <p:spPr>
            <a:xfrm>
              <a:off x="10384250" y="4853875"/>
              <a:ext cx="26725" cy="48425"/>
            </a:xfrm>
            <a:custGeom>
              <a:avLst/>
              <a:gdLst/>
              <a:ahLst/>
              <a:cxnLst/>
              <a:rect l="l" t="t" r="r" b="b"/>
              <a:pathLst>
                <a:path w="1069" h="1937" extrusionOk="0">
                  <a:moveTo>
                    <a:pt x="249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36"/>
                    <a:pt x="67" y="336"/>
                  </a:cubicBezTo>
                  <a:cubicBezTo>
                    <a:pt x="234" y="636"/>
                    <a:pt x="534" y="1336"/>
                    <a:pt x="368" y="1603"/>
                  </a:cubicBezTo>
                  <a:cubicBezTo>
                    <a:pt x="301" y="1703"/>
                    <a:pt x="334" y="1837"/>
                    <a:pt x="401" y="1904"/>
                  </a:cubicBezTo>
                  <a:cubicBezTo>
                    <a:pt x="468" y="1904"/>
                    <a:pt x="501" y="1937"/>
                    <a:pt x="534" y="1937"/>
                  </a:cubicBezTo>
                  <a:cubicBezTo>
                    <a:pt x="601" y="1937"/>
                    <a:pt x="668" y="1904"/>
                    <a:pt x="701" y="1837"/>
                  </a:cubicBezTo>
                  <a:cubicBezTo>
                    <a:pt x="1068" y="1270"/>
                    <a:pt x="501" y="236"/>
                    <a:pt x="434" y="102"/>
                  </a:cubicBezTo>
                  <a:cubicBezTo>
                    <a:pt x="391" y="38"/>
                    <a:pt x="320" y="1"/>
                    <a:pt x="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6"/>
            <p:cNvSpPr/>
            <p:nvPr/>
          </p:nvSpPr>
          <p:spPr>
            <a:xfrm>
              <a:off x="10395925" y="4802175"/>
              <a:ext cx="27550" cy="47600"/>
            </a:xfrm>
            <a:custGeom>
              <a:avLst/>
              <a:gdLst/>
              <a:ahLst/>
              <a:cxnLst/>
              <a:rect l="l" t="t" r="r" b="b"/>
              <a:pathLst>
                <a:path w="1102" h="1904" extrusionOk="0">
                  <a:moveTo>
                    <a:pt x="249" y="1"/>
                  </a:moveTo>
                  <a:cubicBezTo>
                    <a:pt x="209" y="1"/>
                    <a:pt x="170" y="12"/>
                    <a:pt x="134" y="35"/>
                  </a:cubicBezTo>
                  <a:cubicBezTo>
                    <a:pt x="34" y="102"/>
                    <a:pt x="1" y="202"/>
                    <a:pt x="67" y="302"/>
                  </a:cubicBezTo>
                  <a:cubicBezTo>
                    <a:pt x="301" y="703"/>
                    <a:pt x="534" y="1370"/>
                    <a:pt x="368" y="1603"/>
                  </a:cubicBezTo>
                  <a:cubicBezTo>
                    <a:pt x="301" y="1703"/>
                    <a:pt x="334" y="1803"/>
                    <a:pt x="434" y="1870"/>
                  </a:cubicBezTo>
                  <a:cubicBezTo>
                    <a:pt x="468" y="1903"/>
                    <a:pt x="501" y="1903"/>
                    <a:pt x="534" y="1903"/>
                  </a:cubicBezTo>
                  <a:cubicBezTo>
                    <a:pt x="601" y="1903"/>
                    <a:pt x="668" y="1903"/>
                    <a:pt x="701" y="1837"/>
                  </a:cubicBezTo>
                  <a:cubicBezTo>
                    <a:pt x="1101" y="1270"/>
                    <a:pt x="501" y="236"/>
                    <a:pt x="434" y="102"/>
                  </a:cubicBezTo>
                  <a:cubicBezTo>
                    <a:pt x="391" y="37"/>
                    <a:pt x="320" y="1"/>
                    <a:pt x="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6"/>
            <p:cNvSpPr/>
            <p:nvPr/>
          </p:nvSpPr>
          <p:spPr>
            <a:xfrm>
              <a:off x="10417600" y="4915600"/>
              <a:ext cx="27550" cy="48425"/>
            </a:xfrm>
            <a:custGeom>
              <a:avLst/>
              <a:gdLst/>
              <a:ahLst/>
              <a:cxnLst/>
              <a:rect l="l" t="t" r="r" b="b"/>
              <a:pathLst>
                <a:path w="1102" h="1937" extrusionOk="0">
                  <a:moveTo>
                    <a:pt x="249" y="0"/>
                  </a:moveTo>
                  <a:cubicBezTo>
                    <a:pt x="209" y="0"/>
                    <a:pt x="170" y="11"/>
                    <a:pt x="134" y="35"/>
                  </a:cubicBezTo>
                  <a:cubicBezTo>
                    <a:pt x="34" y="102"/>
                    <a:pt x="1" y="235"/>
                    <a:pt x="68" y="335"/>
                  </a:cubicBezTo>
                  <a:cubicBezTo>
                    <a:pt x="234" y="635"/>
                    <a:pt x="535" y="1336"/>
                    <a:pt x="368" y="1603"/>
                  </a:cubicBezTo>
                  <a:cubicBezTo>
                    <a:pt x="301" y="1703"/>
                    <a:pt x="334" y="1836"/>
                    <a:pt x="435" y="1903"/>
                  </a:cubicBezTo>
                  <a:cubicBezTo>
                    <a:pt x="468" y="1903"/>
                    <a:pt x="501" y="1936"/>
                    <a:pt x="535" y="1936"/>
                  </a:cubicBezTo>
                  <a:cubicBezTo>
                    <a:pt x="601" y="1936"/>
                    <a:pt x="668" y="1903"/>
                    <a:pt x="701" y="1836"/>
                  </a:cubicBezTo>
                  <a:cubicBezTo>
                    <a:pt x="1102" y="1303"/>
                    <a:pt x="501" y="235"/>
                    <a:pt x="435" y="102"/>
                  </a:cubicBezTo>
                  <a:cubicBezTo>
                    <a:pt x="391" y="37"/>
                    <a:pt x="321" y="0"/>
                    <a:pt x="2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6"/>
            <p:cNvSpPr/>
            <p:nvPr/>
          </p:nvSpPr>
          <p:spPr>
            <a:xfrm>
              <a:off x="10370900" y="4947850"/>
              <a:ext cx="26725" cy="47850"/>
            </a:xfrm>
            <a:custGeom>
              <a:avLst/>
              <a:gdLst/>
              <a:ahLst/>
              <a:cxnLst/>
              <a:rect l="l" t="t" r="r" b="b"/>
              <a:pathLst>
                <a:path w="1069" h="1914" extrusionOk="0">
                  <a:moveTo>
                    <a:pt x="214" y="0"/>
                  </a:moveTo>
                  <a:cubicBezTo>
                    <a:pt x="186" y="0"/>
                    <a:pt x="159" y="4"/>
                    <a:pt x="134" y="13"/>
                  </a:cubicBezTo>
                  <a:cubicBezTo>
                    <a:pt x="34" y="79"/>
                    <a:pt x="1" y="213"/>
                    <a:pt x="68" y="313"/>
                  </a:cubicBezTo>
                  <a:cubicBezTo>
                    <a:pt x="234" y="613"/>
                    <a:pt x="535" y="1313"/>
                    <a:pt x="368" y="1580"/>
                  </a:cubicBezTo>
                  <a:cubicBezTo>
                    <a:pt x="301" y="1680"/>
                    <a:pt x="334" y="1814"/>
                    <a:pt x="401" y="1881"/>
                  </a:cubicBezTo>
                  <a:cubicBezTo>
                    <a:pt x="468" y="1914"/>
                    <a:pt x="501" y="1914"/>
                    <a:pt x="535" y="1914"/>
                  </a:cubicBezTo>
                  <a:cubicBezTo>
                    <a:pt x="601" y="1914"/>
                    <a:pt x="668" y="1881"/>
                    <a:pt x="701" y="1814"/>
                  </a:cubicBezTo>
                  <a:cubicBezTo>
                    <a:pt x="1068" y="1280"/>
                    <a:pt x="501" y="213"/>
                    <a:pt x="435" y="113"/>
                  </a:cubicBezTo>
                  <a:cubicBezTo>
                    <a:pt x="385" y="38"/>
                    <a:pt x="297" y="0"/>
                    <a:pt x="2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6"/>
            <p:cNvSpPr/>
            <p:nvPr/>
          </p:nvSpPr>
          <p:spPr>
            <a:xfrm>
              <a:off x="10415950" y="4982875"/>
              <a:ext cx="27525" cy="47850"/>
            </a:xfrm>
            <a:custGeom>
              <a:avLst/>
              <a:gdLst/>
              <a:ahLst/>
              <a:cxnLst/>
              <a:rect l="l" t="t" r="r" b="b"/>
              <a:pathLst>
                <a:path w="1101" h="1914" extrusionOk="0">
                  <a:moveTo>
                    <a:pt x="213" y="0"/>
                  </a:moveTo>
                  <a:cubicBezTo>
                    <a:pt x="186" y="0"/>
                    <a:pt x="159" y="4"/>
                    <a:pt x="134" y="13"/>
                  </a:cubicBezTo>
                  <a:cubicBezTo>
                    <a:pt x="34" y="79"/>
                    <a:pt x="0" y="213"/>
                    <a:pt x="67" y="313"/>
                  </a:cubicBezTo>
                  <a:cubicBezTo>
                    <a:pt x="300" y="713"/>
                    <a:pt x="534" y="1347"/>
                    <a:pt x="367" y="1580"/>
                  </a:cubicBezTo>
                  <a:cubicBezTo>
                    <a:pt x="300" y="1680"/>
                    <a:pt x="334" y="1814"/>
                    <a:pt x="434" y="1881"/>
                  </a:cubicBezTo>
                  <a:cubicBezTo>
                    <a:pt x="467" y="1914"/>
                    <a:pt x="501" y="1914"/>
                    <a:pt x="534" y="1914"/>
                  </a:cubicBezTo>
                  <a:cubicBezTo>
                    <a:pt x="601" y="1914"/>
                    <a:pt x="667" y="1881"/>
                    <a:pt x="701" y="1814"/>
                  </a:cubicBezTo>
                  <a:cubicBezTo>
                    <a:pt x="1101" y="1280"/>
                    <a:pt x="501" y="213"/>
                    <a:pt x="434" y="113"/>
                  </a:cubicBezTo>
                  <a:cubicBezTo>
                    <a:pt x="384" y="38"/>
                    <a:pt x="296" y="0"/>
                    <a:pt x="21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6"/>
            <p:cNvSpPr/>
            <p:nvPr/>
          </p:nvSpPr>
          <p:spPr>
            <a:xfrm>
              <a:off x="10354225" y="4875575"/>
              <a:ext cx="26725" cy="48425"/>
            </a:xfrm>
            <a:custGeom>
              <a:avLst/>
              <a:gdLst/>
              <a:ahLst/>
              <a:cxnLst/>
              <a:rect l="l" t="t" r="r" b="b"/>
              <a:pathLst>
                <a:path w="1069" h="1937" extrusionOk="0">
                  <a:moveTo>
                    <a:pt x="247" y="0"/>
                  </a:moveTo>
                  <a:cubicBezTo>
                    <a:pt x="209" y="0"/>
                    <a:pt x="170" y="11"/>
                    <a:pt x="134" y="35"/>
                  </a:cubicBezTo>
                  <a:cubicBezTo>
                    <a:pt x="34" y="102"/>
                    <a:pt x="1" y="235"/>
                    <a:pt x="67" y="335"/>
                  </a:cubicBezTo>
                  <a:cubicBezTo>
                    <a:pt x="268" y="702"/>
                    <a:pt x="534" y="1369"/>
                    <a:pt x="368" y="1603"/>
                  </a:cubicBezTo>
                  <a:cubicBezTo>
                    <a:pt x="301" y="1703"/>
                    <a:pt x="334" y="1836"/>
                    <a:pt x="401" y="1903"/>
                  </a:cubicBezTo>
                  <a:cubicBezTo>
                    <a:pt x="434" y="1903"/>
                    <a:pt x="501" y="1936"/>
                    <a:pt x="534" y="1936"/>
                  </a:cubicBezTo>
                  <a:cubicBezTo>
                    <a:pt x="601" y="1936"/>
                    <a:pt x="668" y="1903"/>
                    <a:pt x="701" y="1836"/>
                  </a:cubicBezTo>
                  <a:cubicBezTo>
                    <a:pt x="1068" y="1269"/>
                    <a:pt x="501" y="235"/>
                    <a:pt x="401" y="102"/>
                  </a:cubicBezTo>
                  <a:cubicBezTo>
                    <a:pt x="380" y="37"/>
                    <a:pt x="316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6"/>
            <p:cNvSpPr/>
            <p:nvPr/>
          </p:nvSpPr>
          <p:spPr>
            <a:xfrm>
              <a:off x="10354225" y="4795500"/>
              <a:ext cx="26725" cy="47600"/>
            </a:xfrm>
            <a:custGeom>
              <a:avLst/>
              <a:gdLst/>
              <a:ahLst/>
              <a:cxnLst/>
              <a:rect l="l" t="t" r="r" b="b"/>
              <a:pathLst>
                <a:path w="1069" h="1904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7" y="302"/>
                  </a:cubicBezTo>
                  <a:cubicBezTo>
                    <a:pt x="268" y="703"/>
                    <a:pt x="534" y="1336"/>
                    <a:pt x="368" y="1603"/>
                  </a:cubicBezTo>
                  <a:cubicBezTo>
                    <a:pt x="301" y="1703"/>
                    <a:pt x="334" y="1803"/>
                    <a:pt x="401" y="1870"/>
                  </a:cubicBezTo>
                  <a:cubicBezTo>
                    <a:pt x="434" y="1904"/>
                    <a:pt x="501" y="1904"/>
                    <a:pt x="534" y="1904"/>
                  </a:cubicBezTo>
                  <a:cubicBezTo>
                    <a:pt x="601" y="1904"/>
                    <a:pt x="668" y="1904"/>
                    <a:pt x="701" y="1837"/>
                  </a:cubicBezTo>
                  <a:cubicBezTo>
                    <a:pt x="1068" y="1270"/>
                    <a:pt x="501" y="2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6"/>
            <p:cNvSpPr/>
            <p:nvPr/>
          </p:nvSpPr>
          <p:spPr>
            <a:xfrm>
              <a:off x="9884725" y="4961500"/>
              <a:ext cx="650500" cy="322750"/>
            </a:xfrm>
            <a:custGeom>
              <a:avLst/>
              <a:gdLst/>
              <a:ahLst/>
              <a:cxnLst/>
              <a:rect l="l" t="t" r="r" b="b"/>
              <a:pathLst>
                <a:path w="26020" h="12910" extrusionOk="0">
                  <a:moveTo>
                    <a:pt x="25519" y="0"/>
                  </a:moveTo>
                  <a:cubicBezTo>
                    <a:pt x="25419" y="0"/>
                    <a:pt x="25319" y="100"/>
                    <a:pt x="25319" y="234"/>
                  </a:cubicBezTo>
                  <a:cubicBezTo>
                    <a:pt x="25319" y="334"/>
                    <a:pt x="25586" y="11875"/>
                    <a:pt x="16079" y="12442"/>
                  </a:cubicBezTo>
                  <a:cubicBezTo>
                    <a:pt x="15461" y="12480"/>
                    <a:pt x="14860" y="12499"/>
                    <a:pt x="14276" y="12499"/>
                  </a:cubicBezTo>
                  <a:cubicBezTo>
                    <a:pt x="9720" y="12499"/>
                    <a:pt x="6195" y="11346"/>
                    <a:pt x="3770" y="9040"/>
                  </a:cubicBezTo>
                  <a:cubicBezTo>
                    <a:pt x="434" y="5838"/>
                    <a:pt x="468" y="1468"/>
                    <a:pt x="468" y="1435"/>
                  </a:cubicBezTo>
                  <a:cubicBezTo>
                    <a:pt x="468" y="1301"/>
                    <a:pt x="368" y="1234"/>
                    <a:pt x="268" y="1201"/>
                  </a:cubicBezTo>
                  <a:cubicBezTo>
                    <a:pt x="134" y="1234"/>
                    <a:pt x="34" y="1301"/>
                    <a:pt x="34" y="1435"/>
                  </a:cubicBezTo>
                  <a:cubicBezTo>
                    <a:pt x="34" y="1468"/>
                    <a:pt x="1" y="6005"/>
                    <a:pt x="3503" y="9340"/>
                  </a:cubicBezTo>
                  <a:cubicBezTo>
                    <a:pt x="5972" y="11709"/>
                    <a:pt x="9608" y="12909"/>
                    <a:pt x="14311" y="12909"/>
                  </a:cubicBezTo>
                  <a:cubicBezTo>
                    <a:pt x="14878" y="12909"/>
                    <a:pt x="15478" y="12909"/>
                    <a:pt x="16112" y="12876"/>
                  </a:cubicBezTo>
                  <a:cubicBezTo>
                    <a:pt x="26019" y="12276"/>
                    <a:pt x="25752" y="334"/>
                    <a:pt x="25752" y="200"/>
                  </a:cubicBezTo>
                  <a:cubicBezTo>
                    <a:pt x="25719" y="100"/>
                    <a:pt x="25619" y="0"/>
                    <a:pt x="255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6"/>
            <p:cNvSpPr/>
            <p:nvPr/>
          </p:nvSpPr>
          <p:spPr>
            <a:xfrm>
              <a:off x="9754625" y="4103075"/>
              <a:ext cx="33400" cy="43700"/>
            </a:xfrm>
            <a:custGeom>
              <a:avLst/>
              <a:gdLst/>
              <a:ahLst/>
              <a:cxnLst/>
              <a:rect l="l" t="t" r="r" b="b"/>
              <a:pathLst>
                <a:path w="1336" h="1748" extrusionOk="0">
                  <a:moveTo>
                    <a:pt x="365" y="1"/>
                  </a:moveTo>
                  <a:cubicBezTo>
                    <a:pt x="291" y="1"/>
                    <a:pt x="227" y="44"/>
                    <a:pt x="201" y="146"/>
                  </a:cubicBezTo>
                  <a:cubicBezTo>
                    <a:pt x="1" y="780"/>
                    <a:pt x="868" y="1614"/>
                    <a:pt x="968" y="1714"/>
                  </a:cubicBezTo>
                  <a:cubicBezTo>
                    <a:pt x="1002" y="1747"/>
                    <a:pt x="1068" y="1747"/>
                    <a:pt x="1102" y="1747"/>
                  </a:cubicBezTo>
                  <a:cubicBezTo>
                    <a:pt x="1168" y="1747"/>
                    <a:pt x="1235" y="1747"/>
                    <a:pt x="1269" y="1681"/>
                  </a:cubicBezTo>
                  <a:cubicBezTo>
                    <a:pt x="1335" y="1614"/>
                    <a:pt x="1335" y="1480"/>
                    <a:pt x="1235" y="1380"/>
                  </a:cubicBezTo>
                  <a:cubicBezTo>
                    <a:pt x="935" y="1080"/>
                    <a:pt x="501" y="546"/>
                    <a:pt x="568" y="246"/>
                  </a:cubicBezTo>
                  <a:cubicBezTo>
                    <a:pt x="635" y="146"/>
                    <a:pt x="568" y="46"/>
                    <a:pt x="435" y="13"/>
                  </a:cubicBezTo>
                  <a:cubicBezTo>
                    <a:pt x="411" y="5"/>
                    <a:pt x="387" y="1"/>
                    <a:pt x="3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6"/>
            <p:cNvSpPr/>
            <p:nvPr/>
          </p:nvSpPr>
          <p:spPr>
            <a:xfrm>
              <a:off x="9757975" y="4155700"/>
              <a:ext cx="34225" cy="44450"/>
            </a:xfrm>
            <a:custGeom>
              <a:avLst/>
              <a:gdLst/>
              <a:ahLst/>
              <a:cxnLst/>
              <a:rect l="l" t="t" r="r" b="b"/>
              <a:pathLst>
                <a:path w="1369" h="1778" extrusionOk="0">
                  <a:moveTo>
                    <a:pt x="412" y="1"/>
                  </a:moveTo>
                  <a:cubicBezTo>
                    <a:pt x="323" y="1"/>
                    <a:pt x="228" y="60"/>
                    <a:pt x="201" y="143"/>
                  </a:cubicBezTo>
                  <a:cubicBezTo>
                    <a:pt x="0" y="776"/>
                    <a:pt x="901" y="1610"/>
                    <a:pt x="1001" y="1710"/>
                  </a:cubicBezTo>
                  <a:cubicBezTo>
                    <a:pt x="1034" y="1744"/>
                    <a:pt x="1068" y="1777"/>
                    <a:pt x="1135" y="1777"/>
                  </a:cubicBezTo>
                  <a:cubicBezTo>
                    <a:pt x="1201" y="1777"/>
                    <a:pt x="1235" y="1744"/>
                    <a:pt x="1301" y="1710"/>
                  </a:cubicBezTo>
                  <a:cubicBezTo>
                    <a:pt x="1368" y="1610"/>
                    <a:pt x="1368" y="1477"/>
                    <a:pt x="1268" y="1410"/>
                  </a:cubicBezTo>
                  <a:cubicBezTo>
                    <a:pt x="934" y="1110"/>
                    <a:pt x="534" y="543"/>
                    <a:pt x="601" y="276"/>
                  </a:cubicBezTo>
                  <a:cubicBezTo>
                    <a:pt x="634" y="176"/>
                    <a:pt x="601" y="43"/>
                    <a:pt x="467" y="9"/>
                  </a:cubicBezTo>
                  <a:cubicBezTo>
                    <a:pt x="450" y="3"/>
                    <a:pt x="431" y="1"/>
                    <a:pt x="41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6"/>
            <p:cNvSpPr/>
            <p:nvPr/>
          </p:nvSpPr>
          <p:spPr>
            <a:xfrm>
              <a:off x="9703775" y="4053125"/>
              <a:ext cx="34200" cy="44450"/>
            </a:xfrm>
            <a:custGeom>
              <a:avLst/>
              <a:gdLst/>
              <a:ahLst/>
              <a:cxnLst/>
              <a:rect l="l" t="t" r="r" b="b"/>
              <a:pathLst>
                <a:path w="1368" h="1778" extrusionOk="0">
                  <a:moveTo>
                    <a:pt x="416" y="1"/>
                  </a:moveTo>
                  <a:cubicBezTo>
                    <a:pt x="334" y="1"/>
                    <a:pt x="256" y="65"/>
                    <a:pt x="200" y="176"/>
                  </a:cubicBezTo>
                  <a:cubicBezTo>
                    <a:pt x="0" y="810"/>
                    <a:pt x="901" y="1644"/>
                    <a:pt x="1001" y="1710"/>
                  </a:cubicBezTo>
                  <a:cubicBezTo>
                    <a:pt x="1034" y="1744"/>
                    <a:pt x="1101" y="1777"/>
                    <a:pt x="1134" y="1777"/>
                  </a:cubicBezTo>
                  <a:cubicBezTo>
                    <a:pt x="1201" y="1777"/>
                    <a:pt x="1234" y="1744"/>
                    <a:pt x="1301" y="1710"/>
                  </a:cubicBezTo>
                  <a:cubicBezTo>
                    <a:pt x="1368" y="1610"/>
                    <a:pt x="1368" y="1510"/>
                    <a:pt x="1268" y="1410"/>
                  </a:cubicBezTo>
                  <a:cubicBezTo>
                    <a:pt x="934" y="1110"/>
                    <a:pt x="534" y="576"/>
                    <a:pt x="601" y="276"/>
                  </a:cubicBezTo>
                  <a:cubicBezTo>
                    <a:pt x="634" y="176"/>
                    <a:pt x="601" y="43"/>
                    <a:pt x="467" y="9"/>
                  </a:cubicBezTo>
                  <a:cubicBezTo>
                    <a:pt x="450" y="4"/>
                    <a:pt x="433" y="1"/>
                    <a:pt x="4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6"/>
            <p:cNvSpPr/>
            <p:nvPr/>
          </p:nvSpPr>
          <p:spPr>
            <a:xfrm>
              <a:off x="9739625" y="4009325"/>
              <a:ext cx="33375" cy="44050"/>
            </a:xfrm>
            <a:custGeom>
              <a:avLst/>
              <a:gdLst/>
              <a:ahLst/>
              <a:cxnLst/>
              <a:rect l="l" t="t" r="r" b="b"/>
              <a:pathLst>
                <a:path w="1335" h="1762" extrusionOk="0">
                  <a:moveTo>
                    <a:pt x="368" y="1"/>
                  </a:moveTo>
                  <a:cubicBezTo>
                    <a:pt x="285" y="1"/>
                    <a:pt x="225" y="62"/>
                    <a:pt x="201" y="160"/>
                  </a:cubicBezTo>
                  <a:cubicBezTo>
                    <a:pt x="1" y="794"/>
                    <a:pt x="868" y="1628"/>
                    <a:pt x="968" y="1695"/>
                  </a:cubicBezTo>
                  <a:cubicBezTo>
                    <a:pt x="1035" y="1761"/>
                    <a:pt x="1068" y="1761"/>
                    <a:pt x="1135" y="1761"/>
                  </a:cubicBezTo>
                  <a:cubicBezTo>
                    <a:pt x="1168" y="1761"/>
                    <a:pt x="1235" y="1728"/>
                    <a:pt x="1268" y="1695"/>
                  </a:cubicBezTo>
                  <a:cubicBezTo>
                    <a:pt x="1335" y="1628"/>
                    <a:pt x="1335" y="1494"/>
                    <a:pt x="1268" y="1394"/>
                  </a:cubicBezTo>
                  <a:cubicBezTo>
                    <a:pt x="935" y="1094"/>
                    <a:pt x="501" y="560"/>
                    <a:pt x="601" y="260"/>
                  </a:cubicBezTo>
                  <a:cubicBezTo>
                    <a:pt x="634" y="160"/>
                    <a:pt x="568" y="60"/>
                    <a:pt x="468" y="27"/>
                  </a:cubicBezTo>
                  <a:cubicBezTo>
                    <a:pt x="432" y="9"/>
                    <a:pt x="398" y="1"/>
                    <a:pt x="3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6"/>
            <p:cNvSpPr/>
            <p:nvPr/>
          </p:nvSpPr>
          <p:spPr>
            <a:xfrm>
              <a:off x="9686250" y="3988925"/>
              <a:ext cx="33375" cy="44425"/>
            </a:xfrm>
            <a:custGeom>
              <a:avLst/>
              <a:gdLst/>
              <a:ahLst/>
              <a:cxnLst/>
              <a:rect l="l" t="t" r="r" b="b"/>
              <a:pathLst>
                <a:path w="1335" h="1777" extrusionOk="0">
                  <a:moveTo>
                    <a:pt x="400" y="0"/>
                  </a:moveTo>
                  <a:cubicBezTo>
                    <a:pt x="301" y="0"/>
                    <a:pt x="228" y="60"/>
                    <a:pt x="201" y="142"/>
                  </a:cubicBezTo>
                  <a:cubicBezTo>
                    <a:pt x="1" y="776"/>
                    <a:pt x="868" y="1610"/>
                    <a:pt x="968" y="1710"/>
                  </a:cubicBezTo>
                  <a:cubicBezTo>
                    <a:pt x="1001" y="1743"/>
                    <a:pt x="1068" y="1777"/>
                    <a:pt x="1101" y="1777"/>
                  </a:cubicBezTo>
                  <a:cubicBezTo>
                    <a:pt x="1168" y="1777"/>
                    <a:pt x="1235" y="1743"/>
                    <a:pt x="1268" y="1710"/>
                  </a:cubicBezTo>
                  <a:cubicBezTo>
                    <a:pt x="1335" y="1610"/>
                    <a:pt x="1335" y="1476"/>
                    <a:pt x="1268" y="1410"/>
                  </a:cubicBezTo>
                  <a:cubicBezTo>
                    <a:pt x="935" y="1110"/>
                    <a:pt x="501" y="542"/>
                    <a:pt x="601" y="276"/>
                  </a:cubicBezTo>
                  <a:cubicBezTo>
                    <a:pt x="634" y="176"/>
                    <a:pt x="568" y="42"/>
                    <a:pt x="468" y="9"/>
                  </a:cubicBezTo>
                  <a:cubicBezTo>
                    <a:pt x="444" y="3"/>
                    <a:pt x="421" y="0"/>
                    <a:pt x="40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6"/>
            <p:cNvSpPr/>
            <p:nvPr/>
          </p:nvSpPr>
          <p:spPr>
            <a:xfrm>
              <a:off x="9776325" y="4073150"/>
              <a:ext cx="34200" cy="44425"/>
            </a:xfrm>
            <a:custGeom>
              <a:avLst/>
              <a:gdLst/>
              <a:ahLst/>
              <a:cxnLst/>
              <a:rect l="l" t="t" r="r" b="b"/>
              <a:pathLst>
                <a:path w="1368" h="1777" extrusionOk="0">
                  <a:moveTo>
                    <a:pt x="412" y="0"/>
                  </a:moveTo>
                  <a:cubicBezTo>
                    <a:pt x="323" y="0"/>
                    <a:pt x="228" y="60"/>
                    <a:pt x="200" y="142"/>
                  </a:cubicBezTo>
                  <a:cubicBezTo>
                    <a:pt x="0" y="776"/>
                    <a:pt x="901" y="1610"/>
                    <a:pt x="1001" y="1710"/>
                  </a:cubicBezTo>
                  <a:cubicBezTo>
                    <a:pt x="1034" y="1743"/>
                    <a:pt x="1068" y="1777"/>
                    <a:pt x="1134" y="1777"/>
                  </a:cubicBezTo>
                  <a:cubicBezTo>
                    <a:pt x="1201" y="1777"/>
                    <a:pt x="1234" y="1743"/>
                    <a:pt x="1301" y="1710"/>
                  </a:cubicBezTo>
                  <a:cubicBezTo>
                    <a:pt x="1368" y="1610"/>
                    <a:pt x="1368" y="1477"/>
                    <a:pt x="1268" y="1410"/>
                  </a:cubicBezTo>
                  <a:cubicBezTo>
                    <a:pt x="934" y="1110"/>
                    <a:pt x="534" y="543"/>
                    <a:pt x="601" y="276"/>
                  </a:cubicBezTo>
                  <a:cubicBezTo>
                    <a:pt x="634" y="176"/>
                    <a:pt x="601" y="42"/>
                    <a:pt x="467" y="9"/>
                  </a:cubicBezTo>
                  <a:cubicBezTo>
                    <a:pt x="450" y="3"/>
                    <a:pt x="431" y="0"/>
                    <a:pt x="4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6"/>
            <p:cNvSpPr/>
            <p:nvPr/>
          </p:nvSpPr>
          <p:spPr>
            <a:xfrm>
              <a:off x="9800500" y="4149875"/>
              <a:ext cx="33375" cy="44425"/>
            </a:xfrm>
            <a:custGeom>
              <a:avLst/>
              <a:gdLst/>
              <a:ahLst/>
              <a:cxnLst/>
              <a:rect l="l" t="t" r="r" b="b"/>
              <a:pathLst>
                <a:path w="1335" h="1777" extrusionOk="0">
                  <a:moveTo>
                    <a:pt x="381" y="0"/>
                  </a:moveTo>
                  <a:cubicBezTo>
                    <a:pt x="301" y="0"/>
                    <a:pt x="228" y="60"/>
                    <a:pt x="201" y="142"/>
                  </a:cubicBezTo>
                  <a:cubicBezTo>
                    <a:pt x="1" y="776"/>
                    <a:pt x="868" y="1610"/>
                    <a:pt x="968" y="1710"/>
                  </a:cubicBezTo>
                  <a:cubicBezTo>
                    <a:pt x="1001" y="1743"/>
                    <a:pt x="1068" y="1777"/>
                    <a:pt x="1101" y="1777"/>
                  </a:cubicBezTo>
                  <a:cubicBezTo>
                    <a:pt x="1168" y="1777"/>
                    <a:pt x="1235" y="1743"/>
                    <a:pt x="1268" y="1710"/>
                  </a:cubicBezTo>
                  <a:cubicBezTo>
                    <a:pt x="1335" y="1610"/>
                    <a:pt x="1335" y="1476"/>
                    <a:pt x="1235" y="1410"/>
                  </a:cubicBezTo>
                  <a:cubicBezTo>
                    <a:pt x="935" y="1109"/>
                    <a:pt x="501" y="542"/>
                    <a:pt x="601" y="276"/>
                  </a:cubicBezTo>
                  <a:cubicBezTo>
                    <a:pt x="634" y="175"/>
                    <a:pt x="568" y="42"/>
                    <a:pt x="434" y="9"/>
                  </a:cubicBezTo>
                  <a:cubicBezTo>
                    <a:pt x="417" y="3"/>
                    <a:pt x="399" y="0"/>
                    <a:pt x="3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6"/>
            <p:cNvSpPr/>
            <p:nvPr/>
          </p:nvSpPr>
          <p:spPr>
            <a:xfrm>
              <a:off x="10268325" y="4517100"/>
              <a:ext cx="22550" cy="48300"/>
            </a:xfrm>
            <a:custGeom>
              <a:avLst/>
              <a:gdLst/>
              <a:ahLst/>
              <a:cxnLst/>
              <a:rect l="l" t="t" r="r" b="b"/>
              <a:pathLst>
                <a:path w="902" h="1932" extrusionOk="0">
                  <a:moveTo>
                    <a:pt x="657" y="0"/>
                  </a:moveTo>
                  <a:cubicBezTo>
                    <a:pt x="609" y="0"/>
                    <a:pt x="565" y="18"/>
                    <a:pt x="535" y="64"/>
                  </a:cubicBezTo>
                  <a:cubicBezTo>
                    <a:pt x="1" y="464"/>
                    <a:pt x="301" y="1665"/>
                    <a:pt x="335" y="1798"/>
                  </a:cubicBezTo>
                  <a:cubicBezTo>
                    <a:pt x="368" y="1865"/>
                    <a:pt x="435" y="1932"/>
                    <a:pt x="535" y="1932"/>
                  </a:cubicBezTo>
                  <a:lnTo>
                    <a:pt x="601" y="1932"/>
                  </a:lnTo>
                  <a:cubicBezTo>
                    <a:pt x="701" y="1898"/>
                    <a:pt x="768" y="1798"/>
                    <a:pt x="735" y="1665"/>
                  </a:cubicBezTo>
                  <a:cubicBezTo>
                    <a:pt x="635" y="1231"/>
                    <a:pt x="568" y="564"/>
                    <a:pt x="802" y="364"/>
                  </a:cubicBezTo>
                  <a:cubicBezTo>
                    <a:pt x="868" y="297"/>
                    <a:pt x="902" y="164"/>
                    <a:pt x="835" y="64"/>
                  </a:cubicBezTo>
                  <a:cubicBezTo>
                    <a:pt x="780" y="27"/>
                    <a:pt x="715" y="0"/>
                    <a:pt x="65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6"/>
            <p:cNvSpPr/>
            <p:nvPr/>
          </p:nvSpPr>
          <p:spPr>
            <a:xfrm>
              <a:off x="10243325" y="4563625"/>
              <a:ext cx="21700" cy="48475"/>
            </a:xfrm>
            <a:custGeom>
              <a:avLst/>
              <a:gdLst/>
              <a:ahLst/>
              <a:cxnLst/>
              <a:rect l="l" t="t" r="r" b="b"/>
              <a:pathLst>
                <a:path w="868" h="1939" extrusionOk="0">
                  <a:moveTo>
                    <a:pt x="624" y="1"/>
                  </a:moveTo>
                  <a:cubicBezTo>
                    <a:pt x="582" y="1"/>
                    <a:pt x="539" y="12"/>
                    <a:pt x="501" y="37"/>
                  </a:cubicBezTo>
                  <a:cubicBezTo>
                    <a:pt x="0" y="471"/>
                    <a:pt x="267" y="1638"/>
                    <a:pt x="300" y="1772"/>
                  </a:cubicBezTo>
                  <a:cubicBezTo>
                    <a:pt x="334" y="1872"/>
                    <a:pt x="434" y="1939"/>
                    <a:pt x="501" y="1939"/>
                  </a:cubicBezTo>
                  <a:lnTo>
                    <a:pt x="567" y="1939"/>
                  </a:lnTo>
                  <a:cubicBezTo>
                    <a:pt x="667" y="1905"/>
                    <a:pt x="734" y="1805"/>
                    <a:pt x="701" y="1672"/>
                  </a:cubicBezTo>
                  <a:cubicBezTo>
                    <a:pt x="601" y="1238"/>
                    <a:pt x="567" y="571"/>
                    <a:pt x="767" y="371"/>
                  </a:cubicBezTo>
                  <a:cubicBezTo>
                    <a:pt x="868" y="304"/>
                    <a:pt x="868" y="171"/>
                    <a:pt x="801" y="71"/>
                  </a:cubicBezTo>
                  <a:cubicBezTo>
                    <a:pt x="760" y="29"/>
                    <a:pt x="693" y="1"/>
                    <a:pt x="6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6"/>
            <p:cNvSpPr/>
            <p:nvPr/>
          </p:nvSpPr>
          <p:spPr>
            <a:xfrm>
              <a:off x="10253325" y="4448300"/>
              <a:ext cx="22550" cy="48725"/>
            </a:xfrm>
            <a:custGeom>
              <a:avLst/>
              <a:gdLst/>
              <a:ahLst/>
              <a:cxnLst/>
              <a:rect l="l" t="t" r="r" b="b"/>
              <a:pathLst>
                <a:path w="902" h="1949" extrusionOk="0">
                  <a:moveTo>
                    <a:pt x="653" y="0"/>
                  </a:moveTo>
                  <a:cubicBezTo>
                    <a:pt x="608" y="0"/>
                    <a:pt x="564" y="17"/>
                    <a:pt x="534" y="47"/>
                  </a:cubicBezTo>
                  <a:cubicBezTo>
                    <a:pt x="1" y="481"/>
                    <a:pt x="301" y="1648"/>
                    <a:pt x="334" y="1781"/>
                  </a:cubicBezTo>
                  <a:cubicBezTo>
                    <a:pt x="334" y="1882"/>
                    <a:pt x="434" y="1948"/>
                    <a:pt x="534" y="1948"/>
                  </a:cubicBezTo>
                  <a:lnTo>
                    <a:pt x="568" y="1948"/>
                  </a:lnTo>
                  <a:cubicBezTo>
                    <a:pt x="701" y="1915"/>
                    <a:pt x="768" y="1781"/>
                    <a:pt x="734" y="1681"/>
                  </a:cubicBezTo>
                  <a:cubicBezTo>
                    <a:pt x="601" y="1248"/>
                    <a:pt x="568" y="547"/>
                    <a:pt x="801" y="380"/>
                  </a:cubicBezTo>
                  <a:cubicBezTo>
                    <a:pt x="868" y="314"/>
                    <a:pt x="901" y="180"/>
                    <a:pt x="801" y="80"/>
                  </a:cubicBezTo>
                  <a:cubicBezTo>
                    <a:pt x="764" y="25"/>
                    <a:pt x="707" y="0"/>
                    <a:pt x="6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6"/>
            <p:cNvSpPr/>
            <p:nvPr/>
          </p:nvSpPr>
          <p:spPr>
            <a:xfrm>
              <a:off x="10307525" y="4430775"/>
              <a:ext cx="21725" cy="48725"/>
            </a:xfrm>
            <a:custGeom>
              <a:avLst/>
              <a:gdLst/>
              <a:ahLst/>
              <a:cxnLst/>
              <a:rect l="l" t="t" r="r" b="b"/>
              <a:pathLst>
                <a:path w="869" h="1949" extrusionOk="0">
                  <a:moveTo>
                    <a:pt x="647" y="1"/>
                  </a:moveTo>
                  <a:cubicBezTo>
                    <a:pt x="598" y="1"/>
                    <a:pt x="546" y="17"/>
                    <a:pt x="501" y="47"/>
                  </a:cubicBezTo>
                  <a:cubicBezTo>
                    <a:pt x="1" y="481"/>
                    <a:pt x="268" y="1649"/>
                    <a:pt x="301" y="1782"/>
                  </a:cubicBezTo>
                  <a:cubicBezTo>
                    <a:pt x="334" y="1882"/>
                    <a:pt x="401" y="1949"/>
                    <a:pt x="501" y="1949"/>
                  </a:cubicBezTo>
                  <a:cubicBezTo>
                    <a:pt x="534" y="1949"/>
                    <a:pt x="534" y="1949"/>
                    <a:pt x="568" y="1915"/>
                  </a:cubicBezTo>
                  <a:cubicBezTo>
                    <a:pt x="668" y="1915"/>
                    <a:pt x="735" y="1782"/>
                    <a:pt x="701" y="1682"/>
                  </a:cubicBezTo>
                  <a:cubicBezTo>
                    <a:pt x="601" y="1248"/>
                    <a:pt x="534" y="548"/>
                    <a:pt x="768" y="381"/>
                  </a:cubicBezTo>
                  <a:cubicBezTo>
                    <a:pt x="868" y="281"/>
                    <a:pt x="868" y="147"/>
                    <a:pt x="801" y="81"/>
                  </a:cubicBezTo>
                  <a:cubicBezTo>
                    <a:pt x="765" y="26"/>
                    <a:pt x="708" y="1"/>
                    <a:pt x="6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6"/>
            <p:cNvSpPr/>
            <p:nvPr/>
          </p:nvSpPr>
          <p:spPr>
            <a:xfrm>
              <a:off x="10273350" y="4384500"/>
              <a:ext cx="22525" cy="48300"/>
            </a:xfrm>
            <a:custGeom>
              <a:avLst/>
              <a:gdLst/>
              <a:ahLst/>
              <a:cxnLst/>
              <a:rect l="l" t="t" r="r" b="b"/>
              <a:pathLst>
                <a:path w="901" h="1932" extrusionOk="0">
                  <a:moveTo>
                    <a:pt x="653" y="1"/>
                  </a:moveTo>
                  <a:cubicBezTo>
                    <a:pt x="608" y="1"/>
                    <a:pt x="564" y="19"/>
                    <a:pt x="534" y="64"/>
                  </a:cubicBezTo>
                  <a:cubicBezTo>
                    <a:pt x="0" y="464"/>
                    <a:pt x="300" y="1665"/>
                    <a:pt x="334" y="1798"/>
                  </a:cubicBezTo>
                  <a:cubicBezTo>
                    <a:pt x="334" y="1865"/>
                    <a:pt x="434" y="1932"/>
                    <a:pt x="534" y="1932"/>
                  </a:cubicBezTo>
                  <a:lnTo>
                    <a:pt x="567" y="1932"/>
                  </a:lnTo>
                  <a:cubicBezTo>
                    <a:pt x="701" y="1898"/>
                    <a:pt x="767" y="1798"/>
                    <a:pt x="734" y="1698"/>
                  </a:cubicBezTo>
                  <a:cubicBezTo>
                    <a:pt x="601" y="1265"/>
                    <a:pt x="567" y="564"/>
                    <a:pt x="767" y="364"/>
                  </a:cubicBezTo>
                  <a:cubicBezTo>
                    <a:pt x="867" y="297"/>
                    <a:pt x="901" y="164"/>
                    <a:pt x="801" y="64"/>
                  </a:cubicBezTo>
                  <a:cubicBezTo>
                    <a:pt x="764" y="27"/>
                    <a:pt x="707" y="1"/>
                    <a:pt x="6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6"/>
            <p:cNvSpPr/>
            <p:nvPr/>
          </p:nvSpPr>
          <p:spPr>
            <a:xfrm>
              <a:off x="10303350" y="4504425"/>
              <a:ext cx="22550" cy="48475"/>
            </a:xfrm>
            <a:custGeom>
              <a:avLst/>
              <a:gdLst/>
              <a:ahLst/>
              <a:cxnLst/>
              <a:rect l="l" t="t" r="r" b="b"/>
              <a:pathLst>
                <a:path w="902" h="1939" extrusionOk="0">
                  <a:moveTo>
                    <a:pt x="633" y="0"/>
                  </a:moveTo>
                  <a:cubicBezTo>
                    <a:pt x="595" y="0"/>
                    <a:pt x="560" y="11"/>
                    <a:pt x="535" y="37"/>
                  </a:cubicBezTo>
                  <a:cubicBezTo>
                    <a:pt x="1" y="471"/>
                    <a:pt x="301" y="1638"/>
                    <a:pt x="335" y="1771"/>
                  </a:cubicBezTo>
                  <a:cubicBezTo>
                    <a:pt x="335" y="1872"/>
                    <a:pt x="435" y="1938"/>
                    <a:pt x="535" y="1938"/>
                  </a:cubicBezTo>
                  <a:lnTo>
                    <a:pt x="568" y="1938"/>
                  </a:lnTo>
                  <a:cubicBezTo>
                    <a:pt x="701" y="1905"/>
                    <a:pt x="768" y="1805"/>
                    <a:pt x="735" y="1671"/>
                  </a:cubicBezTo>
                  <a:cubicBezTo>
                    <a:pt x="635" y="1238"/>
                    <a:pt x="568" y="571"/>
                    <a:pt x="802" y="370"/>
                  </a:cubicBezTo>
                  <a:cubicBezTo>
                    <a:pt x="868" y="304"/>
                    <a:pt x="902" y="170"/>
                    <a:pt x="802" y="70"/>
                  </a:cubicBezTo>
                  <a:cubicBezTo>
                    <a:pt x="760" y="29"/>
                    <a:pt x="694" y="0"/>
                    <a:pt x="6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6"/>
            <p:cNvSpPr/>
            <p:nvPr/>
          </p:nvSpPr>
          <p:spPr>
            <a:xfrm>
              <a:off x="10281675" y="4581725"/>
              <a:ext cx="21700" cy="48725"/>
            </a:xfrm>
            <a:custGeom>
              <a:avLst/>
              <a:gdLst/>
              <a:ahLst/>
              <a:cxnLst/>
              <a:rect l="l" t="t" r="r" b="b"/>
              <a:pathLst>
                <a:path w="868" h="1949" extrusionOk="0">
                  <a:moveTo>
                    <a:pt x="647" y="1"/>
                  </a:moveTo>
                  <a:cubicBezTo>
                    <a:pt x="598" y="1"/>
                    <a:pt x="546" y="17"/>
                    <a:pt x="501" y="47"/>
                  </a:cubicBezTo>
                  <a:cubicBezTo>
                    <a:pt x="1" y="481"/>
                    <a:pt x="268" y="1648"/>
                    <a:pt x="301" y="1782"/>
                  </a:cubicBezTo>
                  <a:cubicBezTo>
                    <a:pt x="334" y="1882"/>
                    <a:pt x="434" y="1948"/>
                    <a:pt x="501" y="1948"/>
                  </a:cubicBezTo>
                  <a:cubicBezTo>
                    <a:pt x="534" y="1948"/>
                    <a:pt x="534" y="1948"/>
                    <a:pt x="568" y="1915"/>
                  </a:cubicBezTo>
                  <a:cubicBezTo>
                    <a:pt x="668" y="1915"/>
                    <a:pt x="735" y="1782"/>
                    <a:pt x="701" y="1682"/>
                  </a:cubicBezTo>
                  <a:cubicBezTo>
                    <a:pt x="601" y="1248"/>
                    <a:pt x="568" y="547"/>
                    <a:pt x="768" y="381"/>
                  </a:cubicBezTo>
                  <a:cubicBezTo>
                    <a:pt x="868" y="281"/>
                    <a:pt x="868" y="147"/>
                    <a:pt x="801" y="80"/>
                  </a:cubicBezTo>
                  <a:cubicBezTo>
                    <a:pt x="765" y="25"/>
                    <a:pt x="708" y="1"/>
                    <a:pt x="6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6"/>
            <p:cNvSpPr/>
            <p:nvPr/>
          </p:nvSpPr>
          <p:spPr>
            <a:xfrm>
              <a:off x="10570225" y="5275800"/>
              <a:ext cx="130100" cy="21800"/>
            </a:xfrm>
            <a:custGeom>
              <a:avLst/>
              <a:gdLst/>
              <a:ahLst/>
              <a:cxnLst/>
              <a:rect l="l" t="t" r="r" b="b"/>
              <a:pathLst>
                <a:path w="5204" h="872" extrusionOk="0">
                  <a:moveTo>
                    <a:pt x="3889" y="1"/>
                  </a:moveTo>
                  <a:cubicBezTo>
                    <a:pt x="2359" y="1"/>
                    <a:pt x="296" y="445"/>
                    <a:pt x="167" y="471"/>
                  </a:cubicBezTo>
                  <a:cubicBezTo>
                    <a:pt x="67" y="504"/>
                    <a:pt x="0" y="604"/>
                    <a:pt x="0" y="704"/>
                  </a:cubicBezTo>
                  <a:cubicBezTo>
                    <a:pt x="34" y="804"/>
                    <a:pt x="134" y="871"/>
                    <a:pt x="200" y="871"/>
                  </a:cubicBezTo>
                  <a:lnTo>
                    <a:pt x="267" y="871"/>
                  </a:lnTo>
                  <a:cubicBezTo>
                    <a:pt x="293" y="871"/>
                    <a:pt x="2420" y="418"/>
                    <a:pt x="3897" y="418"/>
                  </a:cubicBezTo>
                  <a:cubicBezTo>
                    <a:pt x="4299" y="418"/>
                    <a:pt x="4654" y="452"/>
                    <a:pt x="4904" y="538"/>
                  </a:cubicBezTo>
                  <a:cubicBezTo>
                    <a:pt x="4922" y="544"/>
                    <a:pt x="4940" y="546"/>
                    <a:pt x="4959" y="546"/>
                  </a:cubicBezTo>
                  <a:cubicBezTo>
                    <a:pt x="5048" y="546"/>
                    <a:pt x="5143" y="487"/>
                    <a:pt x="5171" y="404"/>
                  </a:cubicBezTo>
                  <a:cubicBezTo>
                    <a:pt x="5204" y="304"/>
                    <a:pt x="5137" y="171"/>
                    <a:pt x="5037" y="137"/>
                  </a:cubicBezTo>
                  <a:cubicBezTo>
                    <a:pt x="4742" y="39"/>
                    <a:pt x="4339" y="1"/>
                    <a:pt x="38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6"/>
            <p:cNvSpPr/>
            <p:nvPr/>
          </p:nvSpPr>
          <p:spPr>
            <a:xfrm>
              <a:off x="10581050" y="5295375"/>
              <a:ext cx="109275" cy="28900"/>
            </a:xfrm>
            <a:custGeom>
              <a:avLst/>
              <a:gdLst/>
              <a:ahLst/>
              <a:cxnLst/>
              <a:rect l="l" t="t" r="r" b="b"/>
              <a:pathLst>
                <a:path w="4371" h="1156" extrusionOk="0">
                  <a:moveTo>
                    <a:pt x="3588" y="1"/>
                  </a:moveTo>
                  <a:cubicBezTo>
                    <a:pt x="2380" y="1"/>
                    <a:pt x="418" y="644"/>
                    <a:pt x="168" y="755"/>
                  </a:cubicBezTo>
                  <a:cubicBezTo>
                    <a:pt x="68" y="789"/>
                    <a:pt x="1" y="889"/>
                    <a:pt x="34" y="1022"/>
                  </a:cubicBezTo>
                  <a:cubicBezTo>
                    <a:pt x="68" y="1089"/>
                    <a:pt x="168" y="1156"/>
                    <a:pt x="234" y="1156"/>
                  </a:cubicBezTo>
                  <a:cubicBezTo>
                    <a:pt x="268" y="1156"/>
                    <a:pt x="301" y="1156"/>
                    <a:pt x="301" y="1122"/>
                  </a:cubicBezTo>
                  <a:cubicBezTo>
                    <a:pt x="981" y="896"/>
                    <a:pt x="2695" y="404"/>
                    <a:pt x="3646" y="404"/>
                  </a:cubicBezTo>
                  <a:cubicBezTo>
                    <a:pt x="3815" y="404"/>
                    <a:pt x="3960" y="420"/>
                    <a:pt x="4071" y="455"/>
                  </a:cubicBezTo>
                  <a:cubicBezTo>
                    <a:pt x="4098" y="474"/>
                    <a:pt x="4129" y="482"/>
                    <a:pt x="4159" y="482"/>
                  </a:cubicBezTo>
                  <a:cubicBezTo>
                    <a:pt x="4237" y="482"/>
                    <a:pt x="4313" y="427"/>
                    <a:pt x="4337" y="355"/>
                  </a:cubicBezTo>
                  <a:cubicBezTo>
                    <a:pt x="4371" y="255"/>
                    <a:pt x="4304" y="122"/>
                    <a:pt x="4204" y="88"/>
                  </a:cubicBezTo>
                  <a:cubicBezTo>
                    <a:pt x="4042" y="27"/>
                    <a:pt x="3830" y="1"/>
                    <a:pt x="35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6"/>
            <p:cNvSpPr/>
            <p:nvPr/>
          </p:nvSpPr>
          <p:spPr>
            <a:xfrm>
              <a:off x="9351025" y="4763625"/>
              <a:ext cx="289400" cy="310475"/>
            </a:xfrm>
            <a:custGeom>
              <a:avLst/>
              <a:gdLst/>
              <a:ahLst/>
              <a:cxnLst/>
              <a:rect l="l" t="t" r="r" b="b"/>
              <a:pathLst>
                <a:path w="11576" h="12419" extrusionOk="0">
                  <a:moveTo>
                    <a:pt x="1713" y="1"/>
                  </a:moveTo>
                  <a:cubicBezTo>
                    <a:pt x="1625" y="1"/>
                    <a:pt x="1535" y="61"/>
                    <a:pt x="1535" y="143"/>
                  </a:cubicBezTo>
                  <a:cubicBezTo>
                    <a:pt x="1468" y="443"/>
                    <a:pt x="0" y="7248"/>
                    <a:pt x="3369" y="10617"/>
                  </a:cubicBezTo>
                  <a:cubicBezTo>
                    <a:pt x="4570" y="11818"/>
                    <a:pt x="6205" y="12418"/>
                    <a:pt x="8306" y="12418"/>
                  </a:cubicBezTo>
                  <a:cubicBezTo>
                    <a:pt x="9240" y="12418"/>
                    <a:pt x="10274" y="12285"/>
                    <a:pt x="11408" y="12052"/>
                  </a:cubicBezTo>
                  <a:cubicBezTo>
                    <a:pt x="11508" y="12018"/>
                    <a:pt x="11575" y="11918"/>
                    <a:pt x="11575" y="11785"/>
                  </a:cubicBezTo>
                  <a:cubicBezTo>
                    <a:pt x="11542" y="11685"/>
                    <a:pt x="11442" y="11618"/>
                    <a:pt x="11308" y="11618"/>
                  </a:cubicBezTo>
                  <a:cubicBezTo>
                    <a:pt x="10211" y="11863"/>
                    <a:pt x="9198" y="11986"/>
                    <a:pt x="8276" y="11986"/>
                  </a:cubicBezTo>
                  <a:cubicBezTo>
                    <a:pt x="6312" y="11986"/>
                    <a:pt x="4759" y="11429"/>
                    <a:pt x="3669" y="10317"/>
                  </a:cubicBezTo>
                  <a:cubicBezTo>
                    <a:pt x="467" y="7115"/>
                    <a:pt x="1901" y="310"/>
                    <a:pt x="1935" y="243"/>
                  </a:cubicBezTo>
                  <a:cubicBezTo>
                    <a:pt x="1968" y="143"/>
                    <a:pt x="1901" y="10"/>
                    <a:pt x="1768" y="10"/>
                  </a:cubicBezTo>
                  <a:cubicBezTo>
                    <a:pt x="1750" y="4"/>
                    <a:pt x="1732" y="1"/>
                    <a:pt x="171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6"/>
            <p:cNvSpPr/>
            <p:nvPr/>
          </p:nvSpPr>
          <p:spPr>
            <a:xfrm>
              <a:off x="9541150" y="3402050"/>
              <a:ext cx="120100" cy="120100"/>
            </a:xfrm>
            <a:custGeom>
              <a:avLst/>
              <a:gdLst/>
              <a:ahLst/>
              <a:cxnLst/>
              <a:rect l="l" t="t" r="r" b="b"/>
              <a:pathLst>
                <a:path w="4804" h="4804" extrusionOk="0">
                  <a:moveTo>
                    <a:pt x="2569" y="601"/>
                  </a:moveTo>
                  <a:cubicBezTo>
                    <a:pt x="2602" y="801"/>
                    <a:pt x="2702" y="1101"/>
                    <a:pt x="2736" y="1268"/>
                  </a:cubicBezTo>
                  <a:cubicBezTo>
                    <a:pt x="2836" y="1735"/>
                    <a:pt x="2869" y="1868"/>
                    <a:pt x="2936" y="1935"/>
                  </a:cubicBezTo>
                  <a:cubicBezTo>
                    <a:pt x="3003" y="2035"/>
                    <a:pt x="3069" y="2068"/>
                    <a:pt x="3570" y="2235"/>
                  </a:cubicBezTo>
                  <a:cubicBezTo>
                    <a:pt x="3737" y="2302"/>
                    <a:pt x="4003" y="2369"/>
                    <a:pt x="4170" y="2469"/>
                  </a:cubicBezTo>
                  <a:cubicBezTo>
                    <a:pt x="3903" y="2569"/>
                    <a:pt x="3470" y="2736"/>
                    <a:pt x="3069" y="2902"/>
                  </a:cubicBezTo>
                  <a:cubicBezTo>
                    <a:pt x="3036" y="2902"/>
                    <a:pt x="2969" y="2936"/>
                    <a:pt x="2969" y="3002"/>
                  </a:cubicBezTo>
                  <a:cubicBezTo>
                    <a:pt x="2769" y="3436"/>
                    <a:pt x="2536" y="3970"/>
                    <a:pt x="2369" y="4237"/>
                  </a:cubicBezTo>
                  <a:cubicBezTo>
                    <a:pt x="2269" y="3936"/>
                    <a:pt x="2102" y="3403"/>
                    <a:pt x="2002" y="2936"/>
                  </a:cubicBezTo>
                  <a:cubicBezTo>
                    <a:pt x="1969" y="2836"/>
                    <a:pt x="1902" y="2769"/>
                    <a:pt x="1835" y="2769"/>
                  </a:cubicBezTo>
                  <a:cubicBezTo>
                    <a:pt x="1368" y="2669"/>
                    <a:pt x="834" y="2569"/>
                    <a:pt x="568" y="2469"/>
                  </a:cubicBezTo>
                  <a:cubicBezTo>
                    <a:pt x="868" y="2302"/>
                    <a:pt x="1435" y="2068"/>
                    <a:pt x="1935" y="1868"/>
                  </a:cubicBezTo>
                  <a:cubicBezTo>
                    <a:pt x="2002" y="1835"/>
                    <a:pt x="2035" y="1802"/>
                    <a:pt x="2069" y="1735"/>
                  </a:cubicBezTo>
                  <a:cubicBezTo>
                    <a:pt x="2202" y="1335"/>
                    <a:pt x="2402" y="868"/>
                    <a:pt x="2569" y="601"/>
                  </a:cubicBezTo>
                  <a:close/>
                  <a:moveTo>
                    <a:pt x="2602" y="0"/>
                  </a:moveTo>
                  <a:cubicBezTo>
                    <a:pt x="2469" y="0"/>
                    <a:pt x="2269" y="0"/>
                    <a:pt x="1702" y="1501"/>
                  </a:cubicBezTo>
                  <a:cubicBezTo>
                    <a:pt x="101" y="2168"/>
                    <a:pt x="34" y="2369"/>
                    <a:pt x="1" y="2435"/>
                  </a:cubicBezTo>
                  <a:cubicBezTo>
                    <a:pt x="1" y="2502"/>
                    <a:pt x="1" y="2602"/>
                    <a:pt x="34" y="2669"/>
                  </a:cubicBezTo>
                  <a:cubicBezTo>
                    <a:pt x="101" y="2702"/>
                    <a:pt x="201" y="2869"/>
                    <a:pt x="1635" y="3169"/>
                  </a:cubicBezTo>
                  <a:cubicBezTo>
                    <a:pt x="2035" y="4804"/>
                    <a:pt x="2169" y="4804"/>
                    <a:pt x="2336" y="4804"/>
                  </a:cubicBezTo>
                  <a:lnTo>
                    <a:pt x="2369" y="4804"/>
                  </a:lnTo>
                  <a:cubicBezTo>
                    <a:pt x="2469" y="4804"/>
                    <a:pt x="2636" y="4804"/>
                    <a:pt x="3303" y="3236"/>
                  </a:cubicBezTo>
                  <a:cubicBezTo>
                    <a:pt x="3737" y="3102"/>
                    <a:pt x="4537" y="2802"/>
                    <a:pt x="4704" y="2669"/>
                  </a:cubicBezTo>
                  <a:cubicBezTo>
                    <a:pt x="4737" y="2602"/>
                    <a:pt x="4804" y="2502"/>
                    <a:pt x="4771" y="2435"/>
                  </a:cubicBezTo>
                  <a:cubicBezTo>
                    <a:pt x="4737" y="2235"/>
                    <a:pt x="4537" y="2135"/>
                    <a:pt x="3703" y="1835"/>
                  </a:cubicBezTo>
                  <a:cubicBezTo>
                    <a:pt x="3536" y="1768"/>
                    <a:pt x="3336" y="1701"/>
                    <a:pt x="3270" y="1668"/>
                  </a:cubicBezTo>
                  <a:cubicBezTo>
                    <a:pt x="3236" y="1568"/>
                    <a:pt x="3169" y="1368"/>
                    <a:pt x="3136" y="1168"/>
                  </a:cubicBezTo>
                  <a:cubicBezTo>
                    <a:pt x="3003" y="601"/>
                    <a:pt x="2903" y="234"/>
                    <a:pt x="2803" y="100"/>
                  </a:cubicBezTo>
                  <a:cubicBezTo>
                    <a:pt x="2769" y="34"/>
                    <a:pt x="2669" y="0"/>
                    <a:pt x="26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6"/>
            <p:cNvSpPr/>
            <p:nvPr/>
          </p:nvSpPr>
          <p:spPr>
            <a:xfrm>
              <a:off x="10793725" y="3636375"/>
              <a:ext cx="119275" cy="120950"/>
            </a:xfrm>
            <a:custGeom>
              <a:avLst/>
              <a:gdLst/>
              <a:ahLst/>
              <a:cxnLst/>
              <a:rect l="l" t="t" r="r" b="b"/>
              <a:pathLst>
                <a:path w="4771" h="4838" extrusionOk="0">
                  <a:moveTo>
                    <a:pt x="2569" y="601"/>
                  </a:moveTo>
                  <a:cubicBezTo>
                    <a:pt x="2602" y="835"/>
                    <a:pt x="2669" y="1101"/>
                    <a:pt x="2735" y="1302"/>
                  </a:cubicBezTo>
                  <a:cubicBezTo>
                    <a:pt x="2835" y="1769"/>
                    <a:pt x="2869" y="1902"/>
                    <a:pt x="2935" y="1969"/>
                  </a:cubicBezTo>
                  <a:cubicBezTo>
                    <a:pt x="3002" y="2035"/>
                    <a:pt x="3069" y="2069"/>
                    <a:pt x="3569" y="2236"/>
                  </a:cubicBezTo>
                  <a:cubicBezTo>
                    <a:pt x="3736" y="2302"/>
                    <a:pt x="4003" y="2402"/>
                    <a:pt x="4170" y="2469"/>
                  </a:cubicBezTo>
                  <a:cubicBezTo>
                    <a:pt x="3903" y="2603"/>
                    <a:pt x="3469" y="2769"/>
                    <a:pt x="3069" y="2903"/>
                  </a:cubicBezTo>
                  <a:cubicBezTo>
                    <a:pt x="3036" y="2936"/>
                    <a:pt x="2969" y="2969"/>
                    <a:pt x="2969" y="3036"/>
                  </a:cubicBezTo>
                  <a:cubicBezTo>
                    <a:pt x="2769" y="3470"/>
                    <a:pt x="2535" y="3970"/>
                    <a:pt x="2368" y="4237"/>
                  </a:cubicBezTo>
                  <a:cubicBezTo>
                    <a:pt x="2268" y="3937"/>
                    <a:pt x="2102" y="3403"/>
                    <a:pt x="2001" y="2936"/>
                  </a:cubicBezTo>
                  <a:cubicBezTo>
                    <a:pt x="1968" y="2869"/>
                    <a:pt x="1901" y="2803"/>
                    <a:pt x="1835" y="2803"/>
                  </a:cubicBezTo>
                  <a:cubicBezTo>
                    <a:pt x="1368" y="2703"/>
                    <a:pt x="834" y="2569"/>
                    <a:pt x="567" y="2502"/>
                  </a:cubicBezTo>
                  <a:cubicBezTo>
                    <a:pt x="867" y="2336"/>
                    <a:pt x="1434" y="2069"/>
                    <a:pt x="1935" y="1869"/>
                  </a:cubicBezTo>
                  <a:cubicBezTo>
                    <a:pt x="2001" y="1869"/>
                    <a:pt x="2035" y="1802"/>
                    <a:pt x="2068" y="1769"/>
                  </a:cubicBezTo>
                  <a:cubicBezTo>
                    <a:pt x="2202" y="1335"/>
                    <a:pt x="2402" y="868"/>
                    <a:pt x="2569" y="601"/>
                  </a:cubicBezTo>
                  <a:close/>
                  <a:moveTo>
                    <a:pt x="2602" y="1"/>
                  </a:moveTo>
                  <a:cubicBezTo>
                    <a:pt x="2468" y="1"/>
                    <a:pt x="2268" y="1"/>
                    <a:pt x="1701" y="1535"/>
                  </a:cubicBezTo>
                  <a:cubicBezTo>
                    <a:pt x="100" y="2169"/>
                    <a:pt x="33" y="2369"/>
                    <a:pt x="0" y="2469"/>
                  </a:cubicBezTo>
                  <a:cubicBezTo>
                    <a:pt x="0" y="2536"/>
                    <a:pt x="0" y="2636"/>
                    <a:pt x="33" y="2669"/>
                  </a:cubicBezTo>
                  <a:cubicBezTo>
                    <a:pt x="67" y="2736"/>
                    <a:pt x="200" y="2903"/>
                    <a:pt x="1601" y="3170"/>
                  </a:cubicBezTo>
                  <a:cubicBezTo>
                    <a:pt x="2035" y="4837"/>
                    <a:pt x="2168" y="4837"/>
                    <a:pt x="2335" y="4837"/>
                  </a:cubicBezTo>
                  <a:cubicBezTo>
                    <a:pt x="2468" y="4837"/>
                    <a:pt x="2635" y="4837"/>
                    <a:pt x="3302" y="3270"/>
                  </a:cubicBezTo>
                  <a:cubicBezTo>
                    <a:pt x="3736" y="3136"/>
                    <a:pt x="4537" y="2836"/>
                    <a:pt x="4703" y="2669"/>
                  </a:cubicBezTo>
                  <a:cubicBezTo>
                    <a:pt x="4737" y="2636"/>
                    <a:pt x="4770" y="2502"/>
                    <a:pt x="4770" y="2436"/>
                  </a:cubicBezTo>
                  <a:cubicBezTo>
                    <a:pt x="4737" y="2236"/>
                    <a:pt x="4503" y="2136"/>
                    <a:pt x="3703" y="1869"/>
                  </a:cubicBezTo>
                  <a:cubicBezTo>
                    <a:pt x="3536" y="1802"/>
                    <a:pt x="3336" y="1735"/>
                    <a:pt x="3269" y="1702"/>
                  </a:cubicBezTo>
                  <a:cubicBezTo>
                    <a:pt x="3236" y="1602"/>
                    <a:pt x="3169" y="1368"/>
                    <a:pt x="3136" y="1202"/>
                  </a:cubicBezTo>
                  <a:cubicBezTo>
                    <a:pt x="3002" y="601"/>
                    <a:pt x="2902" y="268"/>
                    <a:pt x="2802" y="101"/>
                  </a:cubicBezTo>
                  <a:cubicBezTo>
                    <a:pt x="2769" y="67"/>
                    <a:pt x="2669" y="1"/>
                    <a:pt x="26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6"/>
            <p:cNvSpPr/>
            <p:nvPr/>
          </p:nvSpPr>
          <p:spPr>
            <a:xfrm>
              <a:off x="9111675" y="4939975"/>
              <a:ext cx="131800" cy="423500"/>
            </a:xfrm>
            <a:custGeom>
              <a:avLst/>
              <a:gdLst/>
              <a:ahLst/>
              <a:cxnLst/>
              <a:rect l="l" t="t" r="r" b="b"/>
              <a:pathLst>
                <a:path w="5272" h="1694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61"/>
                    <a:pt x="1" y="194"/>
                    <a:pt x="34" y="294"/>
                  </a:cubicBezTo>
                  <a:cubicBezTo>
                    <a:pt x="101" y="394"/>
                    <a:pt x="4837" y="11802"/>
                    <a:pt x="4270" y="16706"/>
                  </a:cubicBezTo>
                  <a:cubicBezTo>
                    <a:pt x="4270" y="16839"/>
                    <a:pt x="4337" y="16939"/>
                    <a:pt x="4470" y="16939"/>
                  </a:cubicBezTo>
                  <a:cubicBezTo>
                    <a:pt x="4571" y="16939"/>
                    <a:pt x="4671" y="16873"/>
                    <a:pt x="4704" y="16773"/>
                  </a:cubicBezTo>
                  <a:cubicBezTo>
                    <a:pt x="5271" y="11769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6"/>
            <p:cNvSpPr/>
            <p:nvPr/>
          </p:nvSpPr>
          <p:spPr>
            <a:xfrm>
              <a:off x="9056650" y="5065725"/>
              <a:ext cx="145950" cy="130725"/>
            </a:xfrm>
            <a:custGeom>
              <a:avLst/>
              <a:gdLst/>
              <a:ahLst/>
              <a:cxnLst/>
              <a:rect l="l" t="t" r="r" b="b"/>
              <a:pathLst>
                <a:path w="5838" h="5229" extrusionOk="0">
                  <a:moveTo>
                    <a:pt x="0" y="1"/>
                  </a:moveTo>
                  <a:cubicBezTo>
                    <a:pt x="0" y="1"/>
                    <a:pt x="657" y="5229"/>
                    <a:pt x="3758" y="5229"/>
                  </a:cubicBezTo>
                  <a:cubicBezTo>
                    <a:pt x="4356" y="5229"/>
                    <a:pt x="5045" y="5035"/>
                    <a:pt x="5838" y="4571"/>
                  </a:cubicBezTo>
                  <a:cubicBezTo>
                    <a:pt x="5838" y="4571"/>
                    <a:pt x="4437" y="93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6"/>
            <p:cNvSpPr/>
            <p:nvPr/>
          </p:nvSpPr>
          <p:spPr>
            <a:xfrm>
              <a:off x="8953875" y="4758525"/>
              <a:ext cx="322725" cy="306825"/>
            </a:xfrm>
            <a:custGeom>
              <a:avLst/>
              <a:gdLst/>
              <a:ahLst/>
              <a:cxnLst/>
              <a:rect l="l" t="t" r="r" b="b"/>
              <a:pathLst>
                <a:path w="12909" h="12273" extrusionOk="0">
                  <a:moveTo>
                    <a:pt x="6894" y="0"/>
                  </a:moveTo>
                  <a:cubicBezTo>
                    <a:pt x="6690" y="0"/>
                    <a:pt x="6464" y="25"/>
                    <a:pt x="6213" y="80"/>
                  </a:cubicBezTo>
                  <a:cubicBezTo>
                    <a:pt x="4839" y="400"/>
                    <a:pt x="4414" y="1369"/>
                    <a:pt x="4398" y="2234"/>
                  </a:cubicBezTo>
                  <a:lnTo>
                    <a:pt x="4398" y="2234"/>
                  </a:lnTo>
                  <a:cubicBezTo>
                    <a:pt x="4386" y="2234"/>
                    <a:pt x="4374" y="2234"/>
                    <a:pt x="4361" y="2234"/>
                  </a:cubicBezTo>
                  <a:cubicBezTo>
                    <a:pt x="3872" y="2234"/>
                    <a:pt x="3165" y="2476"/>
                    <a:pt x="2176" y="3149"/>
                  </a:cubicBezTo>
                  <a:cubicBezTo>
                    <a:pt x="556" y="4281"/>
                    <a:pt x="765" y="5841"/>
                    <a:pt x="1438" y="6874"/>
                  </a:cubicBezTo>
                  <a:lnTo>
                    <a:pt x="1438" y="6874"/>
                  </a:lnTo>
                  <a:cubicBezTo>
                    <a:pt x="1330" y="7055"/>
                    <a:pt x="1221" y="7258"/>
                    <a:pt x="1109" y="7485"/>
                  </a:cubicBezTo>
                  <a:cubicBezTo>
                    <a:pt x="0" y="9682"/>
                    <a:pt x="2696" y="10908"/>
                    <a:pt x="4704" y="10908"/>
                  </a:cubicBezTo>
                  <a:cubicBezTo>
                    <a:pt x="5124" y="10908"/>
                    <a:pt x="5515" y="10854"/>
                    <a:pt x="5834" y="10744"/>
                  </a:cubicBezTo>
                  <a:lnTo>
                    <a:pt x="5834" y="10744"/>
                  </a:lnTo>
                  <a:cubicBezTo>
                    <a:pt x="6001" y="11277"/>
                    <a:pt x="6344" y="11788"/>
                    <a:pt x="6946" y="12089"/>
                  </a:cubicBezTo>
                  <a:cubicBezTo>
                    <a:pt x="7200" y="12216"/>
                    <a:pt x="7441" y="12272"/>
                    <a:pt x="7665" y="12272"/>
                  </a:cubicBezTo>
                  <a:cubicBezTo>
                    <a:pt x="8611" y="12272"/>
                    <a:pt x="9271" y="11266"/>
                    <a:pt x="9471" y="10323"/>
                  </a:cubicBezTo>
                  <a:lnTo>
                    <a:pt x="9471" y="10323"/>
                  </a:lnTo>
                  <a:cubicBezTo>
                    <a:pt x="9598" y="10348"/>
                    <a:pt x="9735" y="10361"/>
                    <a:pt x="9881" y="10361"/>
                  </a:cubicBezTo>
                  <a:cubicBezTo>
                    <a:pt x="10235" y="10361"/>
                    <a:pt x="10647" y="10282"/>
                    <a:pt x="11116" y="10087"/>
                  </a:cubicBezTo>
                  <a:cubicBezTo>
                    <a:pt x="12908" y="9313"/>
                    <a:pt x="12367" y="7291"/>
                    <a:pt x="11332" y="6397"/>
                  </a:cubicBezTo>
                  <a:lnTo>
                    <a:pt x="11332" y="6397"/>
                  </a:lnTo>
                  <a:cubicBezTo>
                    <a:pt x="11862" y="5983"/>
                    <a:pt x="12319" y="5348"/>
                    <a:pt x="12450" y="4450"/>
                  </a:cubicBezTo>
                  <a:cubicBezTo>
                    <a:pt x="12794" y="2127"/>
                    <a:pt x="11590" y="1726"/>
                    <a:pt x="10330" y="1726"/>
                  </a:cubicBezTo>
                  <a:cubicBezTo>
                    <a:pt x="9997" y="1726"/>
                    <a:pt x="9661" y="1754"/>
                    <a:pt x="9348" y="1781"/>
                  </a:cubicBezTo>
                  <a:cubicBezTo>
                    <a:pt x="9097" y="1798"/>
                    <a:pt x="8858" y="1865"/>
                    <a:pt x="8638" y="1967"/>
                  </a:cubicBezTo>
                  <a:lnTo>
                    <a:pt x="8638" y="1967"/>
                  </a:lnTo>
                  <a:cubicBezTo>
                    <a:pt x="8585" y="1146"/>
                    <a:pt x="8266" y="0"/>
                    <a:pt x="6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6"/>
            <p:cNvSpPr/>
            <p:nvPr/>
          </p:nvSpPr>
          <p:spPr>
            <a:xfrm>
              <a:off x="9026625" y="4814950"/>
              <a:ext cx="188475" cy="194100"/>
            </a:xfrm>
            <a:custGeom>
              <a:avLst/>
              <a:gdLst/>
              <a:ahLst/>
              <a:cxnLst/>
              <a:rect l="l" t="t" r="r" b="b"/>
              <a:pathLst>
                <a:path w="7539" h="7764" extrusionOk="0">
                  <a:moveTo>
                    <a:pt x="2669" y="1826"/>
                  </a:moveTo>
                  <a:lnTo>
                    <a:pt x="2669" y="1826"/>
                  </a:lnTo>
                  <a:cubicBezTo>
                    <a:pt x="2702" y="1859"/>
                    <a:pt x="2735" y="1893"/>
                    <a:pt x="2735" y="1926"/>
                  </a:cubicBezTo>
                  <a:cubicBezTo>
                    <a:pt x="2769" y="2026"/>
                    <a:pt x="2769" y="2093"/>
                    <a:pt x="2769" y="2160"/>
                  </a:cubicBezTo>
                  <a:cubicBezTo>
                    <a:pt x="2735" y="2093"/>
                    <a:pt x="2702" y="1959"/>
                    <a:pt x="2669" y="1826"/>
                  </a:cubicBezTo>
                  <a:close/>
                  <a:moveTo>
                    <a:pt x="4704" y="1993"/>
                  </a:moveTo>
                  <a:cubicBezTo>
                    <a:pt x="4637" y="2260"/>
                    <a:pt x="4503" y="2493"/>
                    <a:pt x="4403" y="2493"/>
                  </a:cubicBezTo>
                  <a:cubicBezTo>
                    <a:pt x="4370" y="2426"/>
                    <a:pt x="4470" y="2193"/>
                    <a:pt x="4704" y="1993"/>
                  </a:cubicBezTo>
                  <a:close/>
                  <a:moveTo>
                    <a:pt x="5983" y="3969"/>
                  </a:moveTo>
                  <a:cubicBezTo>
                    <a:pt x="6052" y="3969"/>
                    <a:pt x="6126" y="3988"/>
                    <a:pt x="6205" y="4028"/>
                  </a:cubicBezTo>
                  <a:cubicBezTo>
                    <a:pt x="5938" y="4161"/>
                    <a:pt x="5704" y="4194"/>
                    <a:pt x="5571" y="4194"/>
                  </a:cubicBezTo>
                  <a:cubicBezTo>
                    <a:pt x="5604" y="4161"/>
                    <a:pt x="5638" y="4128"/>
                    <a:pt x="5704" y="4094"/>
                  </a:cubicBezTo>
                  <a:cubicBezTo>
                    <a:pt x="5785" y="4014"/>
                    <a:pt x="5878" y="3969"/>
                    <a:pt x="5983" y="3969"/>
                  </a:cubicBezTo>
                  <a:close/>
                  <a:moveTo>
                    <a:pt x="1501" y="3761"/>
                  </a:moveTo>
                  <a:cubicBezTo>
                    <a:pt x="1568" y="3761"/>
                    <a:pt x="1635" y="3794"/>
                    <a:pt x="1701" y="3894"/>
                  </a:cubicBezTo>
                  <a:cubicBezTo>
                    <a:pt x="1801" y="4061"/>
                    <a:pt x="1835" y="4395"/>
                    <a:pt x="1668" y="4695"/>
                  </a:cubicBezTo>
                  <a:cubicBezTo>
                    <a:pt x="1635" y="4728"/>
                    <a:pt x="1601" y="4761"/>
                    <a:pt x="1568" y="4761"/>
                  </a:cubicBezTo>
                  <a:cubicBezTo>
                    <a:pt x="1401" y="4761"/>
                    <a:pt x="1134" y="4595"/>
                    <a:pt x="934" y="4294"/>
                  </a:cubicBezTo>
                  <a:cubicBezTo>
                    <a:pt x="1234" y="3827"/>
                    <a:pt x="1468" y="3761"/>
                    <a:pt x="1501" y="3761"/>
                  </a:cubicBezTo>
                  <a:close/>
                  <a:moveTo>
                    <a:pt x="5037" y="5595"/>
                  </a:moveTo>
                  <a:cubicBezTo>
                    <a:pt x="5070" y="5595"/>
                    <a:pt x="5104" y="5595"/>
                    <a:pt x="5104" y="5629"/>
                  </a:cubicBezTo>
                  <a:cubicBezTo>
                    <a:pt x="5171" y="5629"/>
                    <a:pt x="5204" y="5662"/>
                    <a:pt x="5204" y="5695"/>
                  </a:cubicBezTo>
                  <a:cubicBezTo>
                    <a:pt x="5271" y="5762"/>
                    <a:pt x="5304" y="5929"/>
                    <a:pt x="5304" y="6096"/>
                  </a:cubicBezTo>
                  <a:cubicBezTo>
                    <a:pt x="5070" y="5962"/>
                    <a:pt x="4970" y="5762"/>
                    <a:pt x="4970" y="5662"/>
                  </a:cubicBezTo>
                  <a:cubicBezTo>
                    <a:pt x="4970" y="5629"/>
                    <a:pt x="4970" y="5595"/>
                    <a:pt x="5037" y="5595"/>
                  </a:cubicBezTo>
                  <a:close/>
                  <a:moveTo>
                    <a:pt x="3503" y="5695"/>
                  </a:moveTo>
                  <a:cubicBezTo>
                    <a:pt x="3503" y="5762"/>
                    <a:pt x="3536" y="5829"/>
                    <a:pt x="3569" y="5962"/>
                  </a:cubicBezTo>
                  <a:cubicBezTo>
                    <a:pt x="3569" y="6029"/>
                    <a:pt x="3636" y="6196"/>
                    <a:pt x="3436" y="6329"/>
                  </a:cubicBezTo>
                  <a:cubicBezTo>
                    <a:pt x="3403" y="6062"/>
                    <a:pt x="3436" y="5829"/>
                    <a:pt x="3503" y="5695"/>
                  </a:cubicBezTo>
                  <a:close/>
                  <a:moveTo>
                    <a:pt x="3912" y="427"/>
                  </a:moveTo>
                  <a:cubicBezTo>
                    <a:pt x="4156" y="427"/>
                    <a:pt x="4354" y="486"/>
                    <a:pt x="4470" y="625"/>
                  </a:cubicBezTo>
                  <a:cubicBezTo>
                    <a:pt x="4704" y="825"/>
                    <a:pt x="4737" y="1192"/>
                    <a:pt x="4770" y="1459"/>
                  </a:cubicBezTo>
                  <a:cubicBezTo>
                    <a:pt x="4303" y="1726"/>
                    <a:pt x="3970" y="2126"/>
                    <a:pt x="3970" y="2460"/>
                  </a:cubicBezTo>
                  <a:cubicBezTo>
                    <a:pt x="3970" y="2660"/>
                    <a:pt x="4070" y="2793"/>
                    <a:pt x="4237" y="2860"/>
                  </a:cubicBezTo>
                  <a:cubicBezTo>
                    <a:pt x="4303" y="2893"/>
                    <a:pt x="4370" y="2927"/>
                    <a:pt x="4437" y="2927"/>
                  </a:cubicBezTo>
                  <a:cubicBezTo>
                    <a:pt x="4937" y="2927"/>
                    <a:pt x="5137" y="2093"/>
                    <a:pt x="5171" y="1893"/>
                  </a:cubicBezTo>
                  <a:cubicBezTo>
                    <a:pt x="5171" y="1893"/>
                    <a:pt x="5171" y="1826"/>
                    <a:pt x="5171" y="1726"/>
                  </a:cubicBezTo>
                  <a:cubicBezTo>
                    <a:pt x="5304" y="1659"/>
                    <a:pt x="5404" y="1626"/>
                    <a:pt x="5537" y="1626"/>
                  </a:cubicBezTo>
                  <a:lnTo>
                    <a:pt x="5738" y="1593"/>
                  </a:lnTo>
                  <a:lnTo>
                    <a:pt x="6271" y="1593"/>
                  </a:lnTo>
                  <a:cubicBezTo>
                    <a:pt x="6572" y="1593"/>
                    <a:pt x="6805" y="1626"/>
                    <a:pt x="6905" y="1793"/>
                  </a:cubicBezTo>
                  <a:cubicBezTo>
                    <a:pt x="7072" y="1959"/>
                    <a:pt x="7105" y="2326"/>
                    <a:pt x="7039" y="2860"/>
                  </a:cubicBezTo>
                  <a:cubicBezTo>
                    <a:pt x="6972" y="3294"/>
                    <a:pt x="6772" y="3561"/>
                    <a:pt x="6572" y="3761"/>
                  </a:cubicBezTo>
                  <a:cubicBezTo>
                    <a:pt x="6388" y="3627"/>
                    <a:pt x="6180" y="3561"/>
                    <a:pt x="5979" y="3561"/>
                  </a:cubicBezTo>
                  <a:cubicBezTo>
                    <a:pt x="5779" y="3561"/>
                    <a:pt x="5588" y="3627"/>
                    <a:pt x="5437" y="3761"/>
                  </a:cubicBezTo>
                  <a:cubicBezTo>
                    <a:pt x="5171" y="3961"/>
                    <a:pt x="5070" y="4161"/>
                    <a:pt x="5137" y="4361"/>
                  </a:cubicBezTo>
                  <a:cubicBezTo>
                    <a:pt x="5171" y="4428"/>
                    <a:pt x="5271" y="4595"/>
                    <a:pt x="5638" y="4595"/>
                  </a:cubicBezTo>
                  <a:cubicBezTo>
                    <a:pt x="5871" y="4595"/>
                    <a:pt x="6205" y="4528"/>
                    <a:pt x="6572" y="4294"/>
                  </a:cubicBezTo>
                  <a:cubicBezTo>
                    <a:pt x="6838" y="4595"/>
                    <a:pt x="6972" y="5028"/>
                    <a:pt x="6938" y="5362"/>
                  </a:cubicBezTo>
                  <a:cubicBezTo>
                    <a:pt x="6872" y="5662"/>
                    <a:pt x="6705" y="5896"/>
                    <a:pt x="6371" y="6029"/>
                  </a:cubicBezTo>
                  <a:cubicBezTo>
                    <a:pt x="6138" y="6129"/>
                    <a:pt x="5904" y="6196"/>
                    <a:pt x="5704" y="6196"/>
                  </a:cubicBezTo>
                  <a:cubicBezTo>
                    <a:pt x="5738" y="5896"/>
                    <a:pt x="5671" y="5629"/>
                    <a:pt x="5571" y="5462"/>
                  </a:cubicBezTo>
                  <a:cubicBezTo>
                    <a:pt x="5471" y="5329"/>
                    <a:pt x="5337" y="5228"/>
                    <a:pt x="5204" y="5195"/>
                  </a:cubicBezTo>
                  <a:cubicBezTo>
                    <a:pt x="5156" y="5186"/>
                    <a:pt x="5110" y="5182"/>
                    <a:pt x="5066" y="5182"/>
                  </a:cubicBezTo>
                  <a:cubicBezTo>
                    <a:pt x="4772" y="5182"/>
                    <a:pt x="4570" y="5368"/>
                    <a:pt x="4570" y="5629"/>
                  </a:cubicBezTo>
                  <a:cubicBezTo>
                    <a:pt x="4537" y="5962"/>
                    <a:pt x="4770" y="6329"/>
                    <a:pt x="5204" y="6529"/>
                  </a:cubicBezTo>
                  <a:cubicBezTo>
                    <a:pt x="5070" y="6930"/>
                    <a:pt x="4770" y="7330"/>
                    <a:pt x="4403" y="7330"/>
                  </a:cubicBezTo>
                  <a:cubicBezTo>
                    <a:pt x="4270" y="7330"/>
                    <a:pt x="4170" y="7297"/>
                    <a:pt x="4036" y="7230"/>
                  </a:cubicBezTo>
                  <a:cubicBezTo>
                    <a:pt x="3803" y="7130"/>
                    <a:pt x="3636" y="6930"/>
                    <a:pt x="3569" y="6730"/>
                  </a:cubicBezTo>
                  <a:cubicBezTo>
                    <a:pt x="3903" y="6529"/>
                    <a:pt x="4070" y="6229"/>
                    <a:pt x="3970" y="5862"/>
                  </a:cubicBezTo>
                  <a:cubicBezTo>
                    <a:pt x="3936" y="5695"/>
                    <a:pt x="3803" y="5228"/>
                    <a:pt x="3469" y="5228"/>
                  </a:cubicBezTo>
                  <a:cubicBezTo>
                    <a:pt x="3436" y="5228"/>
                    <a:pt x="3303" y="5228"/>
                    <a:pt x="3202" y="5395"/>
                  </a:cubicBezTo>
                  <a:cubicBezTo>
                    <a:pt x="3036" y="5629"/>
                    <a:pt x="2969" y="6062"/>
                    <a:pt x="3036" y="6463"/>
                  </a:cubicBezTo>
                  <a:cubicBezTo>
                    <a:pt x="2919" y="6485"/>
                    <a:pt x="2786" y="6496"/>
                    <a:pt x="2645" y="6496"/>
                  </a:cubicBezTo>
                  <a:cubicBezTo>
                    <a:pt x="1936" y="6496"/>
                    <a:pt x="995" y="6218"/>
                    <a:pt x="634" y="5662"/>
                  </a:cubicBezTo>
                  <a:cubicBezTo>
                    <a:pt x="467" y="5395"/>
                    <a:pt x="501" y="5095"/>
                    <a:pt x="667" y="4761"/>
                  </a:cubicBezTo>
                  <a:cubicBezTo>
                    <a:pt x="667" y="4728"/>
                    <a:pt x="667" y="4695"/>
                    <a:pt x="701" y="4695"/>
                  </a:cubicBezTo>
                  <a:cubicBezTo>
                    <a:pt x="968" y="4995"/>
                    <a:pt x="1268" y="5162"/>
                    <a:pt x="1568" y="5162"/>
                  </a:cubicBezTo>
                  <a:cubicBezTo>
                    <a:pt x="1768" y="5162"/>
                    <a:pt x="1935" y="5062"/>
                    <a:pt x="2035" y="4862"/>
                  </a:cubicBezTo>
                  <a:cubicBezTo>
                    <a:pt x="2235" y="4495"/>
                    <a:pt x="2235" y="3994"/>
                    <a:pt x="2035" y="3661"/>
                  </a:cubicBezTo>
                  <a:cubicBezTo>
                    <a:pt x="1902" y="3461"/>
                    <a:pt x="1735" y="3360"/>
                    <a:pt x="1501" y="3360"/>
                  </a:cubicBezTo>
                  <a:cubicBezTo>
                    <a:pt x="1234" y="3360"/>
                    <a:pt x="968" y="3527"/>
                    <a:pt x="701" y="3894"/>
                  </a:cubicBezTo>
                  <a:cubicBezTo>
                    <a:pt x="534" y="3494"/>
                    <a:pt x="434" y="2827"/>
                    <a:pt x="1234" y="2260"/>
                  </a:cubicBezTo>
                  <a:cubicBezTo>
                    <a:pt x="1701" y="1959"/>
                    <a:pt x="2035" y="1826"/>
                    <a:pt x="2235" y="1759"/>
                  </a:cubicBezTo>
                  <a:cubicBezTo>
                    <a:pt x="2268" y="2093"/>
                    <a:pt x="2402" y="2393"/>
                    <a:pt x="2535" y="2560"/>
                  </a:cubicBezTo>
                  <a:cubicBezTo>
                    <a:pt x="2635" y="2660"/>
                    <a:pt x="2735" y="2660"/>
                    <a:pt x="2802" y="2660"/>
                  </a:cubicBezTo>
                  <a:cubicBezTo>
                    <a:pt x="2869" y="2660"/>
                    <a:pt x="2969" y="2627"/>
                    <a:pt x="3002" y="2593"/>
                  </a:cubicBezTo>
                  <a:cubicBezTo>
                    <a:pt x="3202" y="2393"/>
                    <a:pt x="3236" y="2060"/>
                    <a:pt x="3136" y="1793"/>
                  </a:cubicBezTo>
                  <a:cubicBezTo>
                    <a:pt x="3036" y="1559"/>
                    <a:pt x="2869" y="1426"/>
                    <a:pt x="2669" y="1359"/>
                  </a:cubicBezTo>
                  <a:cubicBezTo>
                    <a:pt x="2702" y="1025"/>
                    <a:pt x="2936" y="625"/>
                    <a:pt x="3569" y="458"/>
                  </a:cubicBezTo>
                  <a:cubicBezTo>
                    <a:pt x="3691" y="438"/>
                    <a:pt x="3806" y="427"/>
                    <a:pt x="3912" y="427"/>
                  </a:cubicBezTo>
                  <a:close/>
                  <a:moveTo>
                    <a:pt x="3932" y="0"/>
                  </a:moveTo>
                  <a:cubicBezTo>
                    <a:pt x="3789" y="0"/>
                    <a:pt x="3635" y="19"/>
                    <a:pt x="3469" y="58"/>
                  </a:cubicBezTo>
                  <a:cubicBezTo>
                    <a:pt x="2535" y="292"/>
                    <a:pt x="2302" y="925"/>
                    <a:pt x="2235" y="1359"/>
                  </a:cubicBezTo>
                  <a:cubicBezTo>
                    <a:pt x="1902" y="1392"/>
                    <a:pt x="1468" y="1593"/>
                    <a:pt x="1001" y="1926"/>
                  </a:cubicBezTo>
                  <a:cubicBezTo>
                    <a:pt x="0" y="2627"/>
                    <a:pt x="34" y="3627"/>
                    <a:pt x="434" y="4294"/>
                  </a:cubicBezTo>
                  <a:cubicBezTo>
                    <a:pt x="367" y="4395"/>
                    <a:pt x="334" y="4495"/>
                    <a:pt x="267" y="4561"/>
                  </a:cubicBezTo>
                  <a:cubicBezTo>
                    <a:pt x="0" y="5162"/>
                    <a:pt x="134" y="5629"/>
                    <a:pt x="300" y="5896"/>
                  </a:cubicBezTo>
                  <a:cubicBezTo>
                    <a:pt x="734" y="6596"/>
                    <a:pt x="1801" y="6930"/>
                    <a:pt x="2635" y="6930"/>
                  </a:cubicBezTo>
                  <a:cubicBezTo>
                    <a:pt x="2802" y="6930"/>
                    <a:pt x="3002" y="6896"/>
                    <a:pt x="3169" y="6863"/>
                  </a:cubicBezTo>
                  <a:cubicBezTo>
                    <a:pt x="3303" y="7197"/>
                    <a:pt x="3536" y="7463"/>
                    <a:pt x="3870" y="7630"/>
                  </a:cubicBezTo>
                  <a:cubicBezTo>
                    <a:pt x="4036" y="7697"/>
                    <a:pt x="4203" y="7764"/>
                    <a:pt x="4403" y="7764"/>
                  </a:cubicBezTo>
                  <a:cubicBezTo>
                    <a:pt x="5004" y="7764"/>
                    <a:pt x="5437" y="7197"/>
                    <a:pt x="5638" y="6596"/>
                  </a:cubicBezTo>
                  <a:cubicBezTo>
                    <a:pt x="5904" y="6596"/>
                    <a:pt x="6205" y="6563"/>
                    <a:pt x="6538" y="6396"/>
                  </a:cubicBezTo>
                  <a:cubicBezTo>
                    <a:pt x="7105" y="6162"/>
                    <a:pt x="7305" y="5729"/>
                    <a:pt x="7339" y="5429"/>
                  </a:cubicBezTo>
                  <a:cubicBezTo>
                    <a:pt x="7405" y="4962"/>
                    <a:pt x="7239" y="4428"/>
                    <a:pt x="6905" y="4028"/>
                  </a:cubicBezTo>
                  <a:cubicBezTo>
                    <a:pt x="7139" y="3794"/>
                    <a:pt x="7372" y="3427"/>
                    <a:pt x="7439" y="2893"/>
                  </a:cubicBezTo>
                  <a:cubicBezTo>
                    <a:pt x="7539" y="2260"/>
                    <a:pt x="7472" y="1793"/>
                    <a:pt x="7239" y="1492"/>
                  </a:cubicBezTo>
                  <a:cubicBezTo>
                    <a:pt x="6972" y="1192"/>
                    <a:pt x="6538" y="1159"/>
                    <a:pt x="6271" y="1159"/>
                  </a:cubicBezTo>
                  <a:cubicBezTo>
                    <a:pt x="6071" y="1159"/>
                    <a:pt x="5871" y="1192"/>
                    <a:pt x="5704" y="1192"/>
                  </a:cubicBezTo>
                  <a:lnTo>
                    <a:pt x="5504" y="1226"/>
                  </a:lnTo>
                  <a:cubicBezTo>
                    <a:pt x="5404" y="1226"/>
                    <a:pt x="5271" y="1226"/>
                    <a:pt x="5171" y="1259"/>
                  </a:cubicBezTo>
                  <a:cubicBezTo>
                    <a:pt x="5137" y="959"/>
                    <a:pt x="5037" y="592"/>
                    <a:pt x="4770" y="325"/>
                  </a:cubicBezTo>
                  <a:cubicBezTo>
                    <a:pt x="4558" y="112"/>
                    <a:pt x="4278" y="0"/>
                    <a:pt x="39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6"/>
            <p:cNvSpPr/>
            <p:nvPr/>
          </p:nvSpPr>
          <p:spPr>
            <a:xfrm>
              <a:off x="9079150" y="4877275"/>
              <a:ext cx="74250" cy="75075"/>
            </a:xfrm>
            <a:custGeom>
              <a:avLst/>
              <a:gdLst/>
              <a:ahLst/>
              <a:cxnLst/>
              <a:rect l="l" t="t" r="r" b="b"/>
              <a:pathLst>
                <a:path w="2970" h="3003" extrusionOk="0">
                  <a:moveTo>
                    <a:pt x="1468" y="0"/>
                  </a:moveTo>
                  <a:cubicBezTo>
                    <a:pt x="668" y="0"/>
                    <a:pt x="1" y="667"/>
                    <a:pt x="1" y="1501"/>
                  </a:cubicBezTo>
                  <a:cubicBezTo>
                    <a:pt x="1" y="2335"/>
                    <a:pt x="668" y="3002"/>
                    <a:pt x="1468" y="3002"/>
                  </a:cubicBezTo>
                  <a:cubicBezTo>
                    <a:pt x="2302" y="3002"/>
                    <a:pt x="2969" y="2335"/>
                    <a:pt x="2969" y="1501"/>
                  </a:cubicBezTo>
                  <a:cubicBezTo>
                    <a:pt x="2969" y="667"/>
                    <a:pt x="2302" y="0"/>
                    <a:pt x="1468" y="0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6"/>
            <p:cNvSpPr/>
            <p:nvPr/>
          </p:nvSpPr>
          <p:spPr>
            <a:xfrm>
              <a:off x="8968625" y="5224375"/>
              <a:ext cx="477475" cy="177050"/>
            </a:xfrm>
            <a:custGeom>
              <a:avLst/>
              <a:gdLst/>
              <a:ahLst/>
              <a:cxnLst/>
              <a:rect l="l" t="t" r="r" b="b"/>
              <a:pathLst>
                <a:path w="19099" h="7082" extrusionOk="0">
                  <a:moveTo>
                    <a:pt x="8299" y="1"/>
                  </a:moveTo>
                  <a:cubicBezTo>
                    <a:pt x="7385" y="1"/>
                    <a:pt x="5089" y="4096"/>
                    <a:pt x="5089" y="4096"/>
                  </a:cubicBezTo>
                  <a:cubicBezTo>
                    <a:pt x="5089" y="4096"/>
                    <a:pt x="4355" y="1527"/>
                    <a:pt x="3054" y="593"/>
                  </a:cubicBezTo>
                  <a:cubicBezTo>
                    <a:pt x="2956" y="525"/>
                    <a:pt x="2856" y="493"/>
                    <a:pt x="2755" y="493"/>
                  </a:cubicBezTo>
                  <a:cubicBezTo>
                    <a:pt x="1474" y="493"/>
                    <a:pt x="1" y="5601"/>
                    <a:pt x="619" y="6497"/>
                  </a:cubicBezTo>
                  <a:cubicBezTo>
                    <a:pt x="953" y="6964"/>
                    <a:pt x="5573" y="7081"/>
                    <a:pt x="10109" y="7081"/>
                  </a:cubicBezTo>
                  <a:cubicBezTo>
                    <a:pt x="14646" y="7081"/>
                    <a:pt x="19099" y="6964"/>
                    <a:pt x="19099" y="6964"/>
                  </a:cubicBezTo>
                  <a:cubicBezTo>
                    <a:pt x="19099" y="6964"/>
                    <a:pt x="17965" y="1794"/>
                    <a:pt x="17298" y="526"/>
                  </a:cubicBezTo>
                  <a:cubicBezTo>
                    <a:pt x="17200" y="351"/>
                    <a:pt x="17088" y="275"/>
                    <a:pt x="16966" y="275"/>
                  </a:cubicBezTo>
                  <a:cubicBezTo>
                    <a:pt x="16210" y="275"/>
                    <a:pt x="15096" y="3195"/>
                    <a:pt x="15096" y="3195"/>
                  </a:cubicBezTo>
                  <a:cubicBezTo>
                    <a:pt x="15096" y="3195"/>
                    <a:pt x="14095" y="1927"/>
                    <a:pt x="12761" y="660"/>
                  </a:cubicBezTo>
                  <a:cubicBezTo>
                    <a:pt x="12575" y="483"/>
                    <a:pt x="12404" y="407"/>
                    <a:pt x="12248" y="407"/>
                  </a:cubicBezTo>
                  <a:cubicBezTo>
                    <a:pt x="11288" y="407"/>
                    <a:pt x="10893" y="3295"/>
                    <a:pt x="10893" y="3295"/>
                  </a:cubicBezTo>
                  <a:cubicBezTo>
                    <a:pt x="10893" y="3295"/>
                    <a:pt x="9225" y="1060"/>
                    <a:pt x="8525" y="126"/>
                  </a:cubicBezTo>
                  <a:cubicBezTo>
                    <a:pt x="8465" y="40"/>
                    <a:pt x="838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6"/>
            <p:cNvSpPr/>
            <p:nvPr/>
          </p:nvSpPr>
          <p:spPr>
            <a:xfrm>
              <a:off x="9030775" y="5300075"/>
              <a:ext cx="23375" cy="89250"/>
            </a:xfrm>
            <a:custGeom>
              <a:avLst/>
              <a:gdLst/>
              <a:ahLst/>
              <a:cxnLst/>
              <a:rect l="l" t="t" r="r" b="b"/>
              <a:pathLst>
                <a:path w="935" h="3570" extrusionOk="0">
                  <a:moveTo>
                    <a:pt x="268" y="0"/>
                  </a:moveTo>
                  <a:cubicBezTo>
                    <a:pt x="134" y="0"/>
                    <a:pt x="34" y="100"/>
                    <a:pt x="34" y="200"/>
                  </a:cubicBezTo>
                  <a:cubicBezTo>
                    <a:pt x="34" y="467"/>
                    <a:pt x="1" y="2769"/>
                    <a:pt x="535" y="3469"/>
                  </a:cubicBezTo>
                  <a:cubicBezTo>
                    <a:pt x="568" y="3536"/>
                    <a:pt x="635" y="3570"/>
                    <a:pt x="701" y="3570"/>
                  </a:cubicBezTo>
                  <a:cubicBezTo>
                    <a:pt x="735" y="3570"/>
                    <a:pt x="802" y="3536"/>
                    <a:pt x="835" y="3503"/>
                  </a:cubicBezTo>
                  <a:cubicBezTo>
                    <a:pt x="935" y="3436"/>
                    <a:pt x="935" y="3303"/>
                    <a:pt x="868" y="3236"/>
                  </a:cubicBezTo>
                  <a:cubicBezTo>
                    <a:pt x="468" y="2736"/>
                    <a:pt x="435" y="868"/>
                    <a:pt x="468" y="200"/>
                  </a:cubicBezTo>
                  <a:cubicBezTo>
                    <a:pt x="468" y="100"/>
                    <a:pt x="368" y="0"/>
                    <a:pt x="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6"/>
            <p:cNvSpPr/>
            <p:nvPr/>
          </p:nvSpPr>
          <p:spPr>
            <a:xfrm>
              <a:off x="9145875" y="5274225"/>
              <a:ext cx="30050" cy="113425"/>
            </a:xfrm>
            <a:custGeom>
              <a:avLst/>
              <a:gdLst/>
              <a:ahLst/>
              <a:cxnLst/>
              <a:rect l="l" t="t" r="r" b="b"/>
              <a:pathLst>
                <a:path w="1202" h="4537" extrusionOk="0">
                  <a:moveTo>
                    <a:pt x="467" y="0"/>
                  </a:moveTo>
                  <a:cubicBezTo>
                    <a:pt x="334" y="0"/>
                    <a:pt x="234" y="67"/>
                    <a:pt x="234" y="200"/>
                  </a:cubicBezTo>
                  <a:cubicBezTo>
                    <a:pt x="200" y="801"/>
                    <a:pt x="0" y="3970"/>
                    <a:pt x="834" y="4503"/>
                  </a:cubicBezTo>
                  <a:cubicBezTo>
                    <a:pt x="868" y="4537"/>
                    <a:pt x="934" y="4537"/>
                    <a:pt x="968" y="4537"/>
                  </a:cubicBezTo>
                  <a:cubicBezTo>
                    <a:pt x="1034" y="4537"/>
                    <a:pt x="1101" y="4503"/>
                    <a:pt x="1134" y="4470"/>
                  </a:cubicBezTo>
                  <a:cubicBezTo>
                    <a:pt x="1201" y="4370"/>
                    <a:pt x="1168" y="4237"/>
                    <a:pt x="1068" y="4170"/>
                  </a:cubicBezTo>
                  <a:cubicBezTo>
                    <a:pt x="601" y="3870"/>
                    <a:pt x="534" y="1668"/>
                    <a:pt x="634" y="234"/>
                  </a:cubicBezTo>
                  <a:cubicBezTo>
                    <a:pt x="667" y="100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9280125" y="5290050"/>
              <a:ext cx="21725" cy="93425"/>
            </a:xfrm>
            <a:custGeom>
              <a:avLst/>
              <a:gdLst/>
              <a:ahLst/>
              <a:cxnLst/>
              <a:rect l="l" t="t" r="r" b="b"/>
              <a:pathLst>
                <a:path w="869" h="3737" extrusionOk="0">
                  <a:moveTo>
                    <a:pt x="268" y="1"/>
                  </a:moveTo>
                  <a:cubicBezTo>
                    <a:pt x="168" y="1"/>
                    <a:pt x="67" y="68"/>
                    <a:pt x="67" y="201"/>
                  </a:cubicBezTo>
                  <a:cubicBezTo>
                    <a:pt x="1" y="1202"/>
                    <a:pt x="401" y="3470"/>
                    <a:pt x="434" y="3570"/>
                  </a:cubicBezTo>
                  <a:cubicBezTo>
                    <a:pt x="434" y="3670"/>
                    <a:pt x="534" y="3737"/>
                    <a:pt x="635" y="3737"/>
                  </a:cubicBezTo>
                  <a:lnTo>
                    <a:pt x="668" y="3737"/>
                  </a:lnTo>
                  <a:cubicBezTo>
                    <a:pt x="768" y="3704"/>
                    <a:pt x="868" y="3604"/>
                    <a:pt x="835" y="3470"/>
                  </a:cubicBezTo>
                  <a:cubicBezTo>
                    <a:pt x="835" y="3470"/>
                    <a:pt x="401" y="1168"/>
                    <a:pt x="468" y="201"/>
                  </a:cubicBezTo>
                  <a:cubicBezTo>
                    <a:pt x="501" y="101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6"/>
            <p:cNvSpPr/>
            <p:nvPr/>
          </p:nvSpPr>
          <p:spPr>
            <a:xfrm>
              <a:off x="9378525" y="5281500"/>
              <a:ext cx="34225" cy="98650"/>
            </a:xfrm>
            <a:custGeom>
              <a:avLst/>
              <a:gdLst/>
              <a:ahLst/>
              <a:cxnLst/>
              <a:rect l="l" t="t" r="r" b="b"/>
              <a:pathLst>
                <a:path w="1369" h="3946" extrusionOk="0">
                  <a:moveTo>
                    <a:pt x="790" y="1"/>
                  </a:moveTo>
                  <a:cubicBezTo>
                    <a:pt x="771" y="1"/>
                    <a:pt x="752" y="4"/>
                    <a:pt x="735" y="9"/>
                  </a:cubicBezTo>
                  <a:cubicBezTo>
                    <a:pt x="635" y="9"/>
                    <a:pt x="568" y="143"/>
                    <a:pt x="568" y="243"/>
                  </a:cubicBezTo>
                  <a:cubicBezTo>
                    <a:pt x="902" y="1544"/>
                    <a:pt x="68" y="3612"/>
                    <a:pt x="68" y="3645"/>
                  </a:cubicBezTo>
                  <a:cubicBezTo>
                    <a:pt x="1" y="3745"/>
                    <a:pt x="68" y="3879"/>
                    <a:pt x="168" y="3912"/>
                  </a:cubicBezTo>
                  <a:cubicBezTo>
                    <a:pt x="201" y="3912"/>
                    <a:pt x="234" y="3946"/>
                    <a:pt x="234" y="3946"/>
                  </a:cubicBezTo>
                  <a:cubicBezTo>
                    <a:pt x="334" y="3946"/>
                    <a:pt x="401" y="3879"/>
                    <a:pt x="435" y="3812"/>
                  </a:cubicBezTo>
                  <a:cubicBezTo>
                    <a:pt x="468" y="3712"/>
                    <a:pt x="1369" y="1577"/>
                    <a:pt x="1002" y="143"/>
                  </a:cubicBezTo>
                  <a:cubicBezTo>
                    <a:pt x="974" y="61"/>
                    <a:pt x="879" y="1"/>
                    <a:pt x="7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6"/>
            <p:cNvSpPr/>
            <p:nvPr/>
          </p:nvSpPr>
          <p:spPr>
            <a:xfrm>
              <a:off x="9108350" y="5133275"/>
              <a:ext cx="100100" cy="51725"/>
            </a:xfrm>
            <a:custGeom>
              <a:avLst/>
              <a:gdLst/>
              <a:ahLst/>
              <a:cxnLst/>
              <a:rect l="l" t="t" r="r" b="b"/>
              <a:pathLst>
                <a:path w="4004" h="2069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34"/>
                    <a:pt x="67" y="434"/>
                    <a:pt x="200" y="434"/>
                  </a:cubicBezTo>
                  <a:cubicBezTo>
                    <a:pt x="1034" y="468"/>
                    <a:pt x="3236" y="801"/>
                    <a:pt x="3569" y="1902"/>
                  </a:cubicBezTo>
                  <a:cubicBezTo>
                    <a:pt x="3569" y="2002"/>
                    <a:pt x="3669" y="2069"/>
                    <a:pt x="3770" y="2069"/>
                  </a:cubicBezTo>
                  <a:lnTo>
                    <a:pt x="3803" y="2069"/>
                  </a:lnTo>
                  <a:cubicBezTo>
                    <a:pt x="3936" y="2036"/>
                    <a:pt x="4003" y="1902"/>
                    <a:pt x="3970" y="1802"/>
                  </a:cubicBezTo>
                  <a:cubicBezTo>
                    <a:pt x="3503" y="168"/>
                    <a:pt x="334" y="34"/>
                    <a:pt x="2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2" name="Google Shape;4332;p46"/>
          <p:cNvGrpSpPr/>
          <p:nvPr/>
        </p:nvGrpSpPr>
        <p:grpSpPr>
          <a:xfrm flipH="1">
            <a:off x="8187616" y="158603"/>
            <a:ext cx="738662" cy="531915"/>
            <a:chOff x="3560535" y="3427072"/>
            <a:chExt cx="565115" cy="406943"/>
          </a:xfrm>
        </p:grpSpPr>
        <p:sp>
          <p:nvSpPr>
            <p:cNvPr id="4333" name="Google Shape;4333;p46"/>
            <p:cNvSpPr/>
            <p:nvPr/>
          </p:nvSpPr>
          <p:spPr>
            <a:xfrm>
              <a:off x="3619401" y="3465244"/>
              <a:ext cx="375351" cy="306729"/>
            </a:xfrm>
            <a:custGeom>
              <a:avLst/>
              <a:gdLst/>
              <a:ahLst/>
              <a:cxnLst/>
              <a:rect l="l" t="t" r="r" b="b"/>
              <a:pathLst>
                <a:path w="22399" h="18304" extrusionOk="0">
                  <a:moveTo>
                    <a:pt x="21383" y="1"/>
                  </a:moveTo>
                  <a:cubicBezTo>
                    <a:pt x="17000" y="1"/>
                    <a:pt x="0" y="1091"/>
                    <a:pt x="1483" y="18104"/>
                  </a:cubicBezTo>
                  <a:lnTo>
                    <a:pt x="2784" y="18304"/>
                  </a:lnTo>
                  <a:cubicBezTo>
                    <a:pt x="2951" y="13534"/>
                    <a:pt x="5153" y="2326"/>
                    <a:pt x="22198" y="1959"/>
                  </a:cubicBezTo>
                  <a:lnTo>
                    <a:pt x="22398" y="24"/>
                  </a:lnTo>
                  <a:cubicBezTo>
                    <a:pt x="22398" y="24"/>
                    <a:pt x="22027" y="1"/>
                    <a:pt x="21383" y="1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6"/>
            <p:cNvSpPr/>
            <p:nvPr/>
          </p:nvSpPr>
          <p:spPr>
            <a:xfrm>
              <a:off x="3715233" y="3542224"/>
              <a:ext cx="271120" cy="242045"/>
            </a:xfrm>
            <a:custGeom>
              <a:avLst/>
              <a:gdLst/>
              <a:ahLst/>
              <a:cxnLst/>
              <a:rect l="l" t="t" r="r" b="b"/>
              <a:pathLst>
                <a:path w="16179" h="14444" extrusionOk="0">
                  <a:moveTo>
                    <a:pt x="16179" y="0"/>
                  </a:moveTo>
                  <a:cubicBezTo>
                    <a:pt x="2035" y="334"/>
                    <a:pt x="1" y="9040"/>
                    <a:pt x="34" y="14210"/>
                  </a:cubicBezTo>
                  <a:lnTo>
                    <a:pt x="1502" y="14444"/>
                  </a:lnTo>
                  <a:cubicBezTo>
                    <a:pt x="1502" y="14444"/>
                    <a:pt x="2495" y="1883"/>
                    <a:pt x="13557" y="1883"/>
                  </a:cubicBezTo>
                  <a:cubicBezTo>
                    <a:pt x="14316" y="1883"/>
                    <a:pt x="15122" y="1942"/>
                    <a:pt x="15979" y="2068"/>
                  </a:cubicBezTo>
                  <a:lnTo>
                    <a:pt x="16179" y="0"/>
                  </a:lnTo>
                  <a:close/>
                </a:path>
              </a:pathLst>
            </a:custGeom>
            <a:solidFill>
              <a:srgbClr val="A88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6"/>
            <p:cNvSpPr/>
            <p:nvPr/>
          </p:nvSpPr>
          <p:spPr>
            <a:xfrm>
              <a:off x="3666052" y="3498053"/>
              <a:ext cx="325347" cy="282314"/>
            </a:xfrm>
            <a:custGeom>
              <a:avLst/>
              <a:gdLst/>
              <a:ahLst/>
              <a:cxnLst/>
              <a:rect l="l" t="t" r="r" b="b"/>
              <a:pathLst>
                <a:path w="19415" h="16847" extrusionOk="0">
                  <a:moveTo>
                    <a:pt x="19414" y="1"/>
                  </a:moveTo>
                  <a:lnTo>
                    <a:pt x="19414" y="1"/>
                  </a:lnTo>
                  <a:cubicBezTo>
                    <a:pt x="2369" y="368"/>
                    <a:pt x="167" y="11576"/>
                    <a:pt x="0" y="16346"/>
                  </a:cubicBezTo>
                  <a:lnTo>
                    <a:pt x="2969" y="16846"/>
                  </a:lnTo>
                  <a:cubicBezTo>
                    <a:pt x="2936" y="11676"/>
                    <a:pt x="4970" y="2970"/>
                    <a:pt x="19114" y="2636"/>
                  </a:cubicBezTo>
                  <a:lnTo>
                    <a:pt x="19414" y="1"/>
                  </a:lnTo>
                  <a:close/>
                </a:path>
              </a:pathLst>
            </a:custGeom>
            <a:solidFill>
              <a:srgbClr val="E6C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6"/>
            <p:cNvSpPr/>
            <p:nvPr/>
          </p:nvSpPr>
          <p:spPr>
            <a:xfrm>
              <a:off x="3662700" y="3501824"/>
              <a:ext cx="305221" cy="274069"/>
            </a:xfrm>
            <a:custGeom>
              <a:avLst/>
              <a:gdLst/>
              <a:ahLst/>
              <a:cxnLst/>
              <a:rect l="l" t="t" r="r" b="b"/>
              <a:pathLst>
                <a:path w="18214" h="16355" extrusionOk="0">
                  <a:moveTo>
                    <a:pt x="17331" y="1"/>
                  </a:moveTo>
                  <a:cubicBezTo>
                    <a:pt x="12147" y="1"/>
                    <a:pt x="8009" y="1470"/>
                    <a:pt x="5004" y="4379"/>
                  </a:cubicBezTo>
                  <a:cubicBezTo>
                    <a:pt x="100" y="9082"/>
                    <a:pt x="0" y="16054"/>
                    <a:pt x="0" y="16121"/>
                  </a:cubicBezTo>
                  <a:cubicBezTo>
                    <a:pt x="0" y="16254"/>
                    <a:pt x="100" y="16354"/>
                    <a:pt x="200" y="16354"/>
                  </a:cubicBezTo>
                  <a:cubicBezTo>
                    <a:pt x="334" y="16354"/>
                    <a:pt x="434" y="16254"/>
                    <a:pt x="434" y="16121"/>
                  </a:cubicBezTo>
                  <a:cubicBezTo>
                    <a:pt x="434" y="16054"/>
                    <a:pt x="534" y="9249"/>
                    <a:pt x="5304" y="4679"/>
                  </a:cubicBezTo>
                  <a:cubicBezTo>
                    <a:pt x="8181" y="1865"/>
                    <a:pt x="12167" y="430"/>
                    <a:pt x="17149" y="430"/>
                  </a:cubicBezTo>
                  <a:cubicBezTo>
                    <a:pt x="17423" y="430"/>
                    <a:pt x="17700" y="434"/>
                    <a:pt x="17980" y="443"/>
                  </a:cubicBezTo>
                  <a:cubicBezTo>
                    <a:pt x="18113" y="443"/>
                    <a:pt x="18213" y="343"/>
                    <a:pt x="18213" y="243"/>
                  </a:cubicBezTo>
                  <a:cubicBezTo>
                    <a:pt x="18213" y="109"/>
                    <a:pt x="18113" y="9"/>
                    <a:pt x="18013" y="9"/>
                  </a:cubicBezTo>
                  <a:cubicBezTo>
                    <a:pt x="17784" y="4"/>
                    <a:pt x="17556" y="1"/>
                    <a:pt x="173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6"/>
            <p:cNvSpPr/>
            <p:nvPr/>
          </p:nvSpPr>
          <p:spPr>
            <a:xfrm>
              <a:off x="3705731" y="3539425"/>
              <a:ext cx="268891" cy="245967"/>
            </a:xfrm>
            <a:custGeom>
              <a:avLst/>
              <a:gdLst/>
              <a:ahLst/>
              <a:cxnLst/>
              <a:rect l="l" t="t" r="r" b="b"/>
              <a:pathLst>
                <a:path w="16046" h="14678" extrusionOk="0">
                  <a:moveTo>
                    <a:pt x="15812" y="0"/>
                  </a:moveTo>
                  <a:cubicBezTo>
                    <a:pt x="67" y="467"/>
                    <a:pt x="1" y="14344"/>
                    <a:pt x="1" y="14477"/>
                  </a:cubicBezTo>
                  <a:cubicBezTo>
                    <a:pt x="1" y="14577"/>
                    <a:pt x="101" y="14677"/>
                    <a:pt x="201" y="14677"/>
                  </a:cubicBezTo>
                  <a:cubicBezTo>
                    <a:pt x="334" y="14677"/>
                    <a:pt x="401" y="14577"/>
                    <a:pt x="401" y="14477"/>
                  </a:cubicBezTo>
                  <a:cubicBezTo>
                    <a:pt x="401" y="13910"/>
                    <a:pt x="501" y="868"/>
                    <a:pt x="15845" y="434"/>
                  </a:cubicBezTo>
                  <a:cubicBezTo>
                    <a:pt x="15945" y="434"/>
                    <a:pt x="16045" y="334"/>
                    <a:pt x="16045" y="200"/>
                  </a:cubicBezTo>
                  <a:cubicBezTo>
                    <a:pt x="16045" y="100"/>
                    <a:pt x="15945" y="0"/>
                    <a:pt x="158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3560535" y="3673260"/>
              <a:ext cx="273181" cy="157403"/>
            </a:xfrm>
            <a:custGeom>
              <a:avLst/>
              <a:gdLst/>
              <a:ahLst/>
              <a:cxnLst/>
              <a:rect l="l" t="t" r="r" b="b"/>
              <a:pathLst>
                <a:path w="16302" h="9393" extrusionOk="0">
                  <a:moveTo>
                    <a:pt x="6527" y="1"/>
                  </a:moveTo>
                  <a:cubicBezTo>
                    <a:pt x="6148" y="1"/>
                    <a:pt x="5745" y="106"/>
                    <a:pt x="5330" y="353"/>
                  </a:cubicBezTo>
                  <a:cubicBezTo>
                    <a:pt x="4136" y="1056"/>
                    <a:pt x="3632" y="2127"/>
                    <a:pt x="3624" y="3073"/>
                  </a:cubicBezTo>
                  <a:lnTo>
                    <a:pt x="3624" y="3073"/>
                  </a:lnTo>
                  <a:cubicBezTo>
                    <a:pt x="3557" y="3066"/>
                    <a:pt x="3489" y="3062"/>
                    <a:pt x="3419" y="3062"/>
                  </a:cubicBezTo>
                  <a:cubicBezTo>
                    <a:pt x="2930" y="3062"/>
                    <a:pt x="2403" y="3253"/>
                    <a:pt x="1894" y="3755"/>
                  </a:cubicBezTo>
                  <a:cubicBezTo>
                    <a:pt x="0" y="5620"/>
                    <a:pt x="3043" y="9089"/>
                    <a:pt x="5183" y="9089"/>
                  </a:cubicBezTo>
                  <a:cubicBezTo>
                    <a:pt x="5531" y="9089"/>
                    <a:pt x="5855" y="8997"/>
                    <a:pt x="6130" y="8792"/>
                  </a:cubicBezTo>
                  <a:cubicBezTo>
                    <a:pt x="6343" y="8637"/>
                    <a:pt x="6517" y="8469"/>
                    <a:pt x="6656" y="8295"/>
                  </a:cubicBezTo>
                  <a:lnTo>
                    <a:pt x="6656" y="8295"/>
                  </a:lnTo>
                  <a:cubicBezTo>
                    <a:pt x="7292" y="8917"/>
                    <a:pt x="8464" y="9357"/>
                    <a:pt x="10233" y="9392"/>
                  </a:cubicBezTo>
                  <a:cubicBezTo>
                    <a:pt x="10255" y="9393"/>
                    <a:pt x="10276" y="9393"/>
                    <a:pt x="10296" y="9393"/>
                  </a:cubicBezTo>
                  <a:cubicBezTo>
                    <a:pt x="11487" y="9393"/>
                    <a:pt x="12073" y="8712"/>
                    <a:pt x="12278" y="7913"/>
                  </a:cubicBezTo>
                  <a:lnTo>
                    <a:pt x="12278" y="7913"/>
                  </a:lnTo>
                  <a:cubicBezTo>
                    <a:pt x="12816" y="7897"/>
                    <a:pt x="13453" y="7695"/>
                    <a:pt x="14136" y="7224"/>
                  </a:cubicBezTo>
                  <a:cubicBezTo>
                    <a:pt x="16301" y="5712"/>
                    <a:pt x="14511" y="2565"/>
                    <a:pt x="12892" y="2565"/>
                  </a:cubicBezTo>
                  <a:cubicBezTo>
                    <a:pt x="12690" y="2565"/>
                    <a:pt x="12490" y="2614"/>
                    <a:pt x="12302" y="2721"/>
                  </a:cubicBezTo>
                  <a:cubicBezTo>
                    <a:pt x="12302" y="2721"/>
                    <a:pt x="12709" y="250"/>
                    <a:pt x="10697" y="250"/>
                  </a:cubicBezTo>
                  <a:cubicBezTo>
                    <a:pt x="10407" y="250"/>
                    <a:pt x="10066" y="301"/>
                    <a:pt x="9666" y="419"/>
                  </a:cubicBezTo>
                  <a:cubicBezTo>
                    <a:pt x="9149" y="573"/>
                    <a:pt x="8741" y="784"/>
                    <a:pt x="8427" y="1024"/>
                  </a:cubicBezTo>
                  <a:lnTo>
                    <a:pt x="8427" y="1024"/>
                  </a:lnTo>
                  <a:cubicBezTo>
                    <a:pt x="7977" y="446"/>
                    <a:pt x="7305" y="1"/>
                    <a:pt x="6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6"/>
            <p:cNvSpPr/>
            <p:nvPr/>
          </p:nvSpPr>
          <p:spPr>
            <a:xfrm>
              <a:off x="3575499" y="3669909"/>
              <a:ext cx="245967" cy="164106"/>
            </a:xfrm>
            <a:custGeom>
              <a:avLst/>
              <a:gdLst/>
              <a:ahLst/>
              <a:cxnLst/>
              <a:rect l="l" t="t" r="r" b="b"/>
              <a:pathLst>
                <a:path w="14678" h="9793" extrusionOk="0">
                  <a:moveTo>
                    <a:pt x="7506" y="1520"/>
                  </a:moveTo>
                  <a:cubicBezTo>
                    <a:pt x="8006" y="2254"/>
                    <a:pt x="8073" y="3088"/>
                    <a:pt x="7639" y="3421"/>
                  </a:cubicBezTo>
                  <a:cubicBezTo>
                    <a:pt x="7512" y="3510"/>
                    <a:pt x="7390" y="3556"/>
                    <a:pt x="7282" y="3556"/>
                  </a:cubicBezTo>
                  <a:cubicBezTo>
                    <a:pt x="7106" y="3556"/>
                    <a:pt x="6967" y="3436"/>
                    <a:pt x="6905" y="3188"/>
                  </a:cubicBezTo>
                  <a:cubicBezTo>
                    <a:pt x="6739" y="2754"/>
                    <a:pt x="6872" y="2087"/>
                    <a:pt x="7506" y="1520"/>
                  </a:cubicBezTo>
                  <a:close/>
                  <a:moveTo>
                    <a:pt x="2969" y="3521"/>
                  </a:moveTo>
                  <a:cubicBezTo>
                    <a:pt x="3803" y="3755"/>
                    <a:pt x="4470" y="4589"/>
                    <a:pt x="4437" y="4956"/>
                  </a:cubicBezTo>
                  <a:cubicBezTo>
                    <a:pt x="4437" y="4989"/>
                    <a:pt x="4437" y="5056"/>
                    <a:pt x="4270" y="5056"/>
                  </a:cubicBezTo>
                  <a:lnTo>
                    <a:pt x="4137" y="5056"/>
                  </a:lnTo>
                  <a:cubicBezTo>
                    <a:pt x="3503" y="4922"/>
                    <a:pt x="3036" y="4322"/>
                    <a:pt x="2969" y="3521"/>
                  </a:cubicBezTo>
                  <a:close/>
                  <a:moveTo>
                    <a:pt x="10575" y="5823"/>
                  </a:moveTo>
                  <a:cubicBezTo>
                    <a:pt x="10708" y="5823"/>
                    <a:pt x="10808" y="5956"/>
                    <a:pt x="10875" y="6023"/>
                  </a:cubicBezTo>
                  <a:cubicBezTo>
                    <a:pt x="11142" y="6390"/>
                    <a:pt x="11342" y="7157"/>
                    <a:pt x="11208" y="7891"/>
                  </a:cubicBezTo>
                  <a:cubicBezTo>
                    <a:pt x="10675" y="7858"/>
                    <a:pt x="10208" y="7624"/>
                    <a:pt x="10041" y="7224"/>
                  </a:cubicBezTo>
                  <a:cubicBezTo>
                    <a:pt x="9874" y="6857"/>
                    <a:pt x="9941" y="6390"/>
                    <a:pt x="10274" y="5990"/>
                  </a:cubicBezTo>
                  <a:cubicBezTo>
                    <a:pt x="10374" y="5923"/>
                    <a:pt x="10475" y="5823"/>
                    <a:pt x="10575" y="5823"/>
                  </a:cubicBezTo>
                  <a:close/>
                  <a:moveTo>
                    <a:pt x="5704" y="6257"/>
                  </a:moveTo>
                  <a:cubicBezTo>
                    <a:pt x="5738" y="6257"/>
                    <a:pt x="5838" y="6323"/>
                    <a:pt x="5905" y="6490"/>
                  </a:cubicBezTo>
                  <a:cubicBezTo>
                    <a:pt x="6105" y="6890"/>
                    <a:pt x="6105" y="7558"/>
                    <a:pt x="5738" y="8158"/>
                  </a:cubicBezTo>
                  <a:cubicBezTo>
                    <a:pt x="5371" y="7724"/>
                    <a:pt x="5304" y="7157"/>
                    <a:pt x="5504" y="6590"/>
                  </a:cubicBezTo>
                  <a:cubicBezTo>
                    <a:pt x="5571" y="6357"/>
                    <a:pt x="5671" y="6257"/>
                    <a:pt x="5704" y="6257"/>
                  </a:cubicBezTo>
                  <a:close/>
                  <a:moveTo>
                    <a:pt x="5616" y="407"/>
                  </a:moveTo>
                  <a:cubicBezTo>
                    <a:pt x="6204" y="407"/>
                    <a:pt x="6780" y="686"/>
                    <a:pt x="7239" y="1186"/>
                  </a:cubicBezTo>
                  <a:cubicBezTo>
                    <a:pt x="6472" y="1887"/>
                    <a:pt x="6305" y="2754"/>
                    <a:pt x="6505" y="3321"/>
                  </a:cubicBezTo>
                  <a:cubicBezTo>
                    <a:pt x="6635" y="3734"/>
                    <a:pt x="6949" y="3976"/>
                    <a:pt x="7309" y="3976"/>
                  </a:cubicBezTo>
                  <a:cubicBezTo>
                    <a:pt x="7502" y="3976"/>
                    <a:pt x="7708" y="3906"/>
                    <a:pt x="7906" y="3755"/>
                  </a:cubicBezTo>
                  <a:cubicBezTo>
                    <a:pt x="8573" y="3221"/>
                    <a:pt x="8406" y="2120"/>
                    <a:pt x="7839" y="1286"/>
                  </a:cubicBezTo>
                  <a:cubicBezTo>
                    <a:pt x="8106" y="1086"/>
                    <a:pt x="8473" y="953"/>
                    <a:pt x="8840" y="819"/>
                  </a:cubicBezTo>
                  <a:cubicBezTo>
                    <a:pt x="9200" y="717"/>
                    <a:pt x="9525" y="663"/>
                    <a:pt x="9810" y="663"/>
                  </a:cubicBezTo>
                  <a:cubicBezTo>
                    <a:pt x="10264" y="663"/>
                    <a:pt x="10616" y="799"/>
                    <a:pt x="10841" y="1086"/>
                  </a:cubicBezTo>
                  <a:cubicBezTo>
                    <a:pt x="11375" y="1720"/>
                    <a:pt x="11175" y="2854"/>
                    <a:pt x="11175" y="2888"/>
                  </a:cubicBezTo>
                  <a:cubicBezTo>
                    <a:pt x="11175" y="2954"/>
                    <a:pt x="11208" y="3021"/>
                    <a:pt x="11275" y="3088"/>
                  </a:cubicBezTo>
                  <a:cubicBezTo>
                    <a:pt x="11308" y="3104"/>
                    <a:pt x="11342" y="3113"/>
                    <a:pt x="11379" y="3113"/>
                  </a:cubicBezTo>
                  <a:cubicBezTo>
                    <a:pt x="11417" y="3113"/>
                    <a:pt x="11459" y="3104"/>
                    <a:pt x="11509" y="3088"/>
                  </a:cubicBezTo>
                  <a:cubicBezTo>
                    <a:pt x="11642" y="3021"/>
                    <a:pt x="11809" y="2954"/>
                    <a:pt x="11976" y="2954"/>
                  </a:cubicBezTo>
                  <a:cubicBezTo>
                    <a:pt x="12709" y="2954"/>
                    <a:pt x="13577" y="3788"/>
                    <a:pt x="13910" y="4789"/>
                  </a:cubicBezTo>
                  <a:cubicBezTo>
                    <a:pt x="14044" y="5256"/>
                    <a:pt x="14277" y="6457"/>
                    <a:pt x="13110" y="7257"/>
                  </a:cubicBezTo>
                  <a:cubicBezTo>
                    <a:pt x="12609" y="7591"/>
                    <a:pt x="12109" y="7791"/>
                    <a:pt x="11642" y="7891"/>
                  </a:cubicBezTo>
                  <a:cubicBezTo>
                    <a:pt x="11742" y="7124"/>
                    <a:pt x="11575" y="6257"/>
                    <a:pt x="11208" y="5756"/>
                  </a:cubicBezTo>
                  <a:cubicBezTo>
                    <a:pt x="10975" y="5456"/>
                    <a:pt x="10741" y="5389"/>
                    <a:pt x="10575" y="5389"/>
                  </a:cubicBezTo>
                  <a:cubicBezTo>
                    <a:pt x="10374" y="5389"/>
                    <a:pt x="10141" y="5523"/>
                    <a:pt x="9974" y="5723"/>
                  </a:cubicBezTo>
                  <a:cubicBezTo>
                    <a:pt x="9507" y="6257"/>
                    <a:pt x="9407" y="6857"/>
                    <a:pt x="9641" y="7391"/>
                  </a:cubicBezTo>
                  <a:cubicBezTo>
                    <a:pt x="9907" y="7924"/>
                    <a:pt x="10441" y="8258"/>
                    <a:pt x="11108" y="8291"/>
                  </a:cubicBezTo>
                  <a:cubicBezTo>
                    <a:pt x="10875" y="8825"/>
                    <a:pt x="10408" y="9359"/>
                    <a:pt x="9407" y="9359"/>
                  </a:cubicBezTo>
                  <a:lnTo>
                    <a:pt x="9340" y="9359"/>
                  </a:lnTo>
                  <a:cubicBezTo>
                    <a:pt x="7506" y="9326"/>
                    <a:pt x="6538" y="8892"/>
                    <a:pt x="6038" y="8458"/>
                  </a:cubicBezTo>
                  <a:cubicBezTo>
                    <a:pt x="6572" y="7691"/>
                    <a:pt x="6538" y="6824"/>
                    <a:pt x="6305" y="6323"/>
                  </a:cubicBezTo>
                  <a:cubicBezTo>
                    <a:pt x="6138" y="6023"/>
                    <a:pt x="5938" y="5856"/>
                    <a:pt x="5704" y="5856"/>
                  </a:cubicBezTo>
                  <a:cubicBezTo>
                    <a:pt x="5538" y="5856"/>
                    <a:pt x="5271" y="5923"/>
                    <a:pt x="5104" y="6457"/>
                  </a:cubicBezTo>
                  <a:cubicBezTo>
                    <a:pt x="4837" y="7191"/>
                    <a:pt x="4971" y="7924"/>
                    <a:pt x="5471" y="8492"/>
                  </a:cubicBezTo>
                  <a:cubicBezTo>
                    <a:pt x="5371" y="8625"/>
                    <a:pt x="5271" y="8725"/>
                    <a:pt x="5104" y="8825"/>
                  </a:cubicBezTo>
                  <a:cubicBezTo>
                    <a:pt x="4904" y="8992"/>
                    <a:pt x="4604" y="9092"/>
                    <a:pt x="4303" y="9092"/>
                  </a:cubicBezTo>
                  <a:cubicBezTo>
                    <a:pt x="3069" y="9092"/>
                    <a:pt x="1401" y="7791"/>
                    <a:pt x="834" y="6357"/>
                  </a:cubicBezTo>
                  <a:cubicBezTo>
                    <a:pt x="567" y="5723"/>
                    <a:pt x="401" y="4822"/>
                    <a:pt x="1168" y="4088"/>
                  </a:cubicBezTo>
                  <a:cubicBezTo>
                    <a:pt x="1568" y="3655"/>
                    <a:pt x="2035" y="3488"/>
                    <a:pt x="2536" y="3455"/>
                  </a:cubicBezTo>
                  <a:cubicBezTo>
                    <a:pt x="2602" y="4489"/>
                    <a:pt x="3203" y="5323"/>
                    <a:pt x="4070" y="5456"/>
                  </a:cubicBezTo>
                  <a:cubicBezTo>
                    <a:pt x="4146" y="5470"/>
                    <a:pt x="4216" y="5476"/>
                    <a:pt x="4280" y="5476"/>
                  </a:cubicBezTo>
                  <a:cubicBezTo>
                    <a:pt x="4688" y="5476"/>
                    <a:pt x="4842" y="5220"/>
                    <a:pt x="4871" y="4989"/>
                  </a:cubicBezTo>
                  <a:cubicBezTo>
                    <a:pt x="4904" y="4389"/>
                    <a:pt x="4070" y="3321"/>
                    <a:pt x="2969" y="3088"/>
                  </a:cubicBezTo>
                  <a:cubicBezTo>
                    <a:pt x="3036" y="2154"/>
                    <a:pt x="3603" y="1286"/>
                    <a:pt x="4570" y="719"/>
                  </a:cubicBezTo>
                  <a:cubicBezTo>
                    <a:pt x="4908" y="507"/>
                    <a:pt x="5264" y="407"/>
                    <a:pt x="5616" y="407"/>
                  </a:cubicBezTo>
                  <a:close/>
                  <a:moveTo>
                    <a:pt x="5610" y="0"/>
                  </a:moveTo>
                  <a:cubicBezTo>
                    <a:pt x="5182" y="0"/>
                    <a:pt x="4748" y="116"/>
                    <a:pt x="4337" y="352"/>
                  </a:cubicBezTo>
                  <a:cubicBezTo>
                    <a:pt x="3303" y="986"/>
                    <a:pt x="2636" y="1987"/>
                    <a:pt x="2536" y="3054"/>
                  </a:cubicBezTo>
                  <a:cubicBezTo>
                    <a:pt x="1935" y="3054"/>
                    <a:pt x="1368" y="3288"/>
                    <a:pt x="868" y="3788"/>
                  </a:cubicBezTo>
                  <a:cubicBezTo>
                    <a:pt x="167" y="4489"/>
                    <a:pt x="0" y="5456"/>
                    <a:pt x="434" y="6523"/>
                  </a:cubicBezTo>
                  <a:cubicBezTo>
                    <a:pt x="1101" y="8091"/>
                    <a:pt x="2902" y="9492"/>
                    <a:pt x="4303" y="9492"/>
                  </a:cubicBezTo>
                  <a:cubicBezTo>
                    <a:pt x="4704" y="9492"/>
                    <a:pt x="5071" y="9392"/>
                    <a:pt x="5371" y="9159"/>
                  </a:cubicBezTo>
                  <a:cubicBezTo>
                    <a:pt x="5538" y="9059"/>
                    <a:pt x="5671" y="8925"/>
                    <a:pt x="5771" y="8792"/>
                  </a:cubicBezTo>
                  <a:cubicBezTo>
                    <a:pt x="6538" y="9426"/>
                    <a:pt x="7773" y="9759"/>
                    <a:pt x="9340" y="9793"/>
                  </a:cubicBezTo>
                  <a:lnTo>
                    <a:pt x="9407" y="9793"/>
                  </a:lnTo>
                  <a:cubicBezTo>
                    <a:pt x="10808" y="9793"/>
                    <a:pt x="11342" y="8925"/>
                    <a:pt x="11542" y="8291"/>
                  </a:cubicBezTo>
                  <a:cubicBezTo>
                    <a:pt x="12109" y="8258"/>
                    <a:pt x="12743" y="8025"/>
                    <a:pt x="13343" y="7591"/>
                  </a:cubicBezTo>
                  <a:cubicBezTo>
                    <a:pt x="14311" y="6924"/>
                    <a:pt x="14678" y="5823"/>
                    <a:pt x="14311" y="4689"/>
                  </a:cubicBezTo>
                  <a:cubicBezTo>
                    <a:pt x="13944" y="3488"/>
                    <a:pt x="12910" y="2554"/>
                    <a:pt x="11976" y="2554"/>
                  </a:cubicBezTo>
                  <a:cubicBezTo>
                    <a:pt x="11876" y="2554"/>
                    <a:pt x="11742" y="2554"/>
                    <a:pt x="11642" y="2587"/>
                  </a:cubicBezTo>
                  <a:cubicBezTo>
                    <a:pt x="11642" y="2154"/>
                    <a:pt x="11609" y="1353"/>
                    <a:pt x="11175" y="819"/>
                  </a:cubicBezTo>
                  <a:cubicBezTo>
                    <a:pt x="10853" y="433"/>
                    <a:pt x="10394" y="240"/>
                    <a:pt x="9814" y="240"/>
                  </a:cubicBezTo>
                  <a:cubicBezTo>
                    <a:pt x="9492" y="240"/>
                    <a:pt x="9133" y="300"/>
                    <a:pt x="8740" y="419"/>
                  </a:cubicBezTo>
                  <a:cubicBezTo>
                    <a:pt x="8306" y="553"/>
                    <a:pt x="7906" y="719"/>
                    <a:pt x="7572" y="953"/>
                  </a:cubicBezTo>
                  <a:cubicBezTo>
                    <a:pt x="7029" y="326"/>
                    <a:pt x="6329" y="0"/>
                    <a:pt x="56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6"/>
            <p:cNvSpPr/>
            <p:nvPr/>
          </p:nvSpPr>
          <p:spPr>
            <a:xfrm>
              <a:off x="3853710" y="3430373"/>
              <a:ext cx="271941" cy="153934"/>
            </a:xfrm>
            <a:custGeom>
              <a:avLst/>
              <a:gdLst/>
              <a:ahLst/>
              <a:cxnLst/>
              <a:rect l="l" t="t" r="r" b="b"/>
              <a:pathLst>
                <a:path w="16228" h="9186" extrusionOk="0">
                  <a:moveTo>
                    <a:pt x="6303" y="0"/>
                  </a:moveTo>
                  <a:cubicBezTo>
                    <a:pt x="5900" y="0"/>
                    <a:pt x="5475" y="120"/>
                    <a:pt x="5046" y="404"/>
                  </a:cubicBezTo>
                  <a:cubicBezTo>
                    <a:pt x="3879" y="1177"/>
                    <a:pt x="3425" y="2290"/>
                    <a:pt x="3468" y="3244"/>
                  </a:cubicBezTo>
                  <a:lnTo>
                    <a:pt x="3468" y="3244"/>
                  </a:lnTo>
                  <a:cubicBezTo>
                    <a:pt x="3428" y="3241"/>
                    <a:pt x="3388" y="3240"/>
                    <a:pt x="3348" y="3240"/>
                  </a:cubicBezTo>
                  <a:cubicBezTo>
                    <a:pt x="2834" y="3240"/>
                    <a:pt x="2286" y="3449"/>
                    <a:pt x="1777" y="4006"/>
                  </a:cubicBezTo>
                  <a:cubicBezTo>
                    <a:pt x="1" y="5952"/>
                    <a:pt x="3086" y="9160"/>
                    <a:pt x="5232" y="9160"/>
                  </a:cubicBezTo>
                  <a:cubicBezTo>
                    <a:pt x="5625" y="9160"/>
                    <a:pt x="5986" y="9053"/>
                    <a:pt x="6280" y="8810"/>
                  </a:cubicBezTo>
                  <a:cubicBezTo>
                    <a:pt x="6478" y="8647"/>
                    <a:pt x="6638" y="8475"/>
                    <a:pt x="6766" y="8298"/>
                  </a:cubicBezTo>
                  <a:lnTo>
                    <a:pt x="6766" y="8298"/>
                  </a:lnTo>
                  <a:cubicBezTo>
                    <a:pt x="7381" y="8832"/>
                    <a:pt x="8433" y="9185"/>
                    <a:pt x="9965" y="9185"/>
                  </a:cubicBezTo>
                  <a:cubicBezTo>
                    <a:pt x="10100" y="9185"/>
                    <a:pt x="10240" y="9183"/>
                    <a:pt x="10383" y="9177"/>
                  </a:cubicBezTo>
                  <a:cubicBezTo>
                    <a:pt x="11611" y="9140"/>
                    <a:pt x="12179" y="8431"/>
                    <a:pt x="12348" y="7617"/>
                  </a:cubicBezTo>
                  <a:lnTo>
                    <a:pt x="12348" y="7617"/>
                  </a:lnTo>
                  <a:cubicBezTo>
                    <a:pt x="12882" y="7576"/>
                    <a:pt x="13503" y="7343"/>
                    <a:pt x="14153" y="6842"/>
                  </a:cubicBezTo>
                  <a:cubicBezTo>
                    <a:pt x="16227" y="5235"/>
                    <a:pt x="14361" y="2246"/>
                    <a:pt x="12745" y="2246"/>
                  </a:cubicBezTo>
                  <a:cubicBezTo>
                    <a:pt x="12516" y="2246"/>
                    <a:pt x="12292" y="2306"/>
                    <a:pt x="12085" y="2439"/>
                  </a:cubicBezTo>
                  <a:cubicBezTo>
                    <a:pt x="12085" y="2439"/>
                    <a:pt x="12380" y="54"/>
                    <a:pt x="10501" y="54"/>
                  </a:cubicBezTo>
                  <a:cubicBezTo>
                    <a:pt x="10191" y="54"/>
                    <a:pt x="9822" y="119"/>
                    <a:pt x="9383" y="270"/>
                  </a:cubicBezTo>
                  <a:cubicBezTo>
                    <a:pt x="8869" y="453"/>
                    <a:pt x="8469" y="685"/>
                    <a:pt x="8166" y="942"/>
                  </a:cubicBezTo>
                  <a:lnTo>
                    <a:pt x="8166" y="942"/>
                  </a:lnTo>
                  <a:cubicBezTo>
                    <a:pt x="7705" y="406"/>
                    <a:pt x="7043" y="0"/>
                    <a:pt x="6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46"/>
            <p:cNvSpPr/>
            <p:nvPr/>
          </p:nvSpPr>
          <p:spPr>
            <a:xfrm>
              <a:off x="3868389" y="3427072"/>
              <a:ext cx="245414" cy="161006"/>
            </a:xfrm>
            <a:custGeom>
              <a:avLst/>
              <a:gdLst/>
              <a:ahLst/>
              <a:cxnLst/>
              <a:rect l="l" t="t" r="r" b="b"/>
              <a:pathLst>
                <a:path w="14645" h="9608" extrusionOk="0">
                  <a:moveTo>
                    <a:pt x="7272" y="1435"/>
                  </a:moveTo>
                  <a:cubicBezTo>
                    <a:pt x="7806" y="2169"/>
                    <a:pt x="7906" y="2969"/>
                    <a:pt x="7506" y="3336"/>
                  </a:cubicBezTo>
                  <a:cubicBezTo>
                    <a:pt x="7378" y="3439"/>
                    <a:pt x="7255" y="3487"/>
                    <a:pt x="7144" y="3487"/>
                  </a:cubicBezTo>
                  <a:cubicBezTo>
                    <a:pt x="6967" y="3487"/>
                    <a:pt x="6821" y="3362"/>
                    <a:pt x="6739" y="3136"/>
                  </a:cubicBezTo>
                  <a:cubicBezTo>
                    <a:pt x="6572" y="2702"/>
                    <a:pt x="6705" y="2002"/>
                    <a:pt x="7272" y="1435"/>
                  </a:cubicBezTo>
                  <a:close/>
                  <a:moveTo>
                    <a:pt x="2836" y="3670"/>
                  </a:moveTo>
                  <a:cubicBezTo>
                    <a:pt x="3737" y="3870"/>
                    <a:pt x="4404" y="4704"/>
                    <a:pt x="4404" y="5037"/>
                  </a:cubicBezTo>
                  <a:cubicBezTo>
                    <a:pt x="4404" y="5071"/>
                    <a:pt x="4404" y="5137"/>
                    <a:pt x="4204" y="5137"/>
                  </a:cubicBezTo>
                  <a:lnTo>
                    <a:pt x="4103" y="5137"/>
                  </a:lnTo>
                  <a:cubicBezTo>
                    <a:pt x="3436" y="5037"/>
                    <a:pt x="2936" y="4470"/>
                    <a:pt x="2836" y="3670"/>
                  </a:cubicBezTo>
                  <a:close/>
                  <a:moveTo>
                    <a:pt x="10575" y="5571"/>
                  </a:moveTo>
                  <a:cubicBezTo>
                    <a:pt x="10675" y="5571"/>
                    <a:pt x="10775" y="5638"/>
                    <a:pt x="10875" y="5771"/>
                  </a:cubicBezTo>
                  <a:cubicBezTo>
                    <a:pt x="11175" y="6138"/>
                    <a:pt x="11409" y="6905"/>
                    <a:pt x="11309" y="7606"/>
                  </a:cubicBezTo>
                  <a:cubicBezTo>
                    <a:pt x="10742" y="7606"/>
                    <a:pt x="10275" y="7372"/>
                    <a:pt x="10074" y="6972"/>
                  </a:cubicBezTo>
                  <a:cubicBezTo>
                    <a:pt x="9908" y="6605"/>
                    <a:pt x="9974" y="6172"/>
                    <a:pt x="10275" y="5771"/>
                  </a:cubicBezTo>
                  <a:cubicBezTo>
                    <a:pt x="10341" y="5671"/>
                    <a:pt x="10441" y="5571"/>
                    <a:pt x="10575" y="5571"/>
                  </a:cubicBezTo>
                  <a:close/>
                  <a:moveTo>
                    <a:pt x="5705" y="6272"/>
                  </a:moveTo>
                  <a:cubicBezTo>
                    <a:pt x="5771" y="6272"/>
                    <a:pt x="5871" y="6338"/>
                    <a:pt x="5938" y="6505"/>
                  </a:cubicBezTo>
                  <a:cubicBezTo>
                    <a:pt x="6138" y="6905"/>
                    <a:pt x="6205" y="7539"/>
                    <a:pt x="5871" y="8173"/>
                  </a:cubicBezTo>
                  <a:cubicBezTo>
                    <a:pt x="5471" y="7739"/>
                    <a:pt x="5338" y="7172"/>
                    <a:pt x="5504" y="6605"/>
                  </a:cubicBezTo>
                  <a:cubicBezTo>
                    <a:pt x="5605" y="6372"/>
                    <a:pt x="5671" y="6272"/>
                    <a:pt x="5705" y="6272"/>
                  </a:cubicBezTo>
                  <a:close/>
                  <a:moveTo>
                    <a:pt x="5438" y="401"/>
                  </a:moveTo>
                  <a:cubicBezTo>
                    <a:pt x="5971" y="401"/>
                    <a:pt x="6539" y="668"/>
                    <a:pt x="7006" y="1135"/>
                  </a:cubicBezTo>
                  <a:cubicBezTo>
                    <a:pt x="6272" y="1835"/>
                    <a:pt x="6138" y="2702"/>
                    <a:pt x="6338" y="3269"/>
                  </a:cubicBezTo>
                  <a:cubicBezTo>
                    <a:pt x="6505" y="3670"/>
                    <a:pt x="6805" y="3903"/>
                    <a:pt x="7139" y="3903"/>
                  </a:cubicBezTo>
                  <a:cubicBezTo>
                    <a:pt x="7372" y="3903"/>
                    <a:pt x="7573" y="3803"/>
                    <a:pt x="7773" y="3636"/>
                  </a:cubicBezTo>
                  <a:cubicBezTo>
                    <a:pt x="8407" y="3069"/>
                    <a:pt x="8173" y="1969"/>
                    <a:pt x="7573" y="1168"/>
                  </a:cubicBezTo>
                  <a:cubicBezTo>
                    <a:pt x="7873" y="968"/>
                    <a:pt x="8206" y="801"/>
                    <a:pt x="8573" y="668"/>
                  </a:cubicBezTo>
                  <a:cubicBezTo>
                    <a:pt x="8970" y="526"/>
                    <a:pt x="9324" y="457"/>
                    <a:pt x="9631" y="457"/>
                  </a:cubicBezTo>
                  <a:cubicBezTo>
                    <a:pt x="10048" y="457"/>
                    <a:pt x="10378" y="585"/>
                    <a:pt x="10608" y="834"/>
                  </a:cubicBezTo>
                  <a:cubicBezTo>
                    <a:pt x="11142" y="1468"/>
                    <a:pt x="11008" y="2602"/>
                    <a:pt x="11008" y="2602"/>
                  </a:cubicBezTo>
                  <a:cubicBezTo>
                    <a:pt x="11008" y="2669"/>
                    <a:pt x="11042" y="2769"/>
                    <a:pt x="11108" y="2802"/>
                  </a:cubicBezTo>
                  <a:cubicBezTo>
                    <a:pt x="11142" y="2819"/>
                    <a:pt x="11184" y="2827"/>
                    <a:pt x="11225" y="2827"/>
                  </a:cubicBezTo>
                  <a:cubicBezTo>
                    <a:pt x="11267" y="2827"/>
                    <a:pt x="11309" y="2819"/>
                    <a:pt x="11342" y="2802"/>
                  </a:cubicBezTo>
                  <a:cubicBezTo>
                    <a:pt x="11509" y="2702"/>
                    <a:pt x="11676" y="2636"/>
                    <a:pt x="11876" y="2636"/>
                  </a:cubicBezTo>
                  <a:cubicBezTo>
                    <a:pt x="12610" y="2636"/>
                    <a:pt x="13510" y="3470"/>
                    <a:pt x="13844" y="4437"/>
                  </a:cubicBezTo>
                  <a:cubicBezTo>
                    <a:pt x="14177" y="5404"/>
                    <a:pt x="13910" y="6272"/>
                    <a:pt x="13177" y="6872"/>
                  </a:cubicBezTo>
                  <a:cubicBezTo>
                    <a:pt x="12676" y="7239"/>
                    <a:pt x="12176" y="7472"/>
                    <a:pt x="11709" y="7573"/>
                  </a:cubicBezTo>
                  <a:cubicBezTo>
                    <a:pt x="11809" y="6739"/>
                    <a:pt x="11542" y="5938"/>
                    <a:pt x="11209" y="5504"/>
                  </a:cubicBezTo>
                  <a:cubicBezTo>
                    <a:pt x="11008" y="5271"/>
                    <a:pt x="10808" y="5137"/>
                    <a:pt x="10575" y="5137"/>
                  </a:cubicBezTo>
                  <a:cubicBezTo>
                    <a:pt x="10408" y="5137"/>
                    <a:pt x="10174" y="5204"/>
                    <a:pt x="9941" y="5504"/>
                  </a:cubicBezTo>
                  <a:cubicBezTo>
                    <a:pt x="9541" y="6038"/>
                    <a:pt x="9441" y="6639"/>
                    <a:pt x="9707" y="7172"/>
                  </a:cubicBezTo>
                  <a:cubicBezTo>
                    <a:pt x="9974" y="7673"/>
                    <a:pt x="10508" y="8006"/>
                    <a:pt x="11209" y="8040"/>
                  </a:cubicBezTo>
                  <a:cubicBezTo>
                    <a:pt x="11008" y="8573"/>
                    <a:pt x="10575" y="9140"/>
                    <a:pt x="9507" y="9174"/>
                  </a:cubicBezTo>
                  <a:cubicBezTo>
                    <a:pt x="9374" y="9179"/>
                    <a:pt x="9245" y="9181"/>
                    <a:pt x="9120" y="9181"/>
                  </a:cubicBezTo>
                  <a:cubicBezTo>
                    <a:pt x="7560" y="9181"/>
                    <a:pt x="6666" y="8810"/>
                    <a:pt x="6172" y="8440"/>
                  </a:cubicBezTo>
                  <a:cubicBezTo>
                    <a:pt x="6639" y="7673"/>
                    <a:pt x="6605" y="6839"/>
                    <a:pt x="6338" y="6338"/>
                  </a:cubicBezTo>
                  <a:cubicBezTo>
                    <a:pt x="6172" y="6038"/>
                    <a:pt x="5938" y="5871"/>
                    <a:pt x="5705" y="5871"/>
                  </a:cubicBezTo>
                  <a:cubicBezTo>
                    <a:pt x="5571" y="5871"/>
                    <a:pt x="5271" y="5938"/>
                    <a:pt x="5104" y="6472"/>
                  </a:cubicBezTo>
                  <a:cubicBezTo>
                    <a:pt x="4904" y="7239"/>
                    <a:pt x="5071" y="7973"/>
                    <a:pt x="5605" y="8507"/>
                  </a:cubicBezTo>
                  <a:cubicBezTo>
                    <a:pt x="5504" y="8640"/>
                    <a:pt x="5404" y="8740"/>
                    <a:pt x="5271" y="8873"/>
                  </a:cubicBezTo>
                  <a:cubicBezTo>
                    <a:pt x="5037" y="9040"/>
                    <a:pt x="4737" y="9140"/>
                    <a:pt x="4370" y="9140"/>
                  </a:cubicBezTo>
                  <a:cubicBezTo>
                    <a:pt x="3103" y="9140"/>
                    <a:pt x="1435" y="7906"/>
                    <a:pt x="834" y="6538"/>
                  </a:cubicBezTo>
                  <a:cubicBezTo>
                    <a:pt x="568" y="5938"/>
                    <a:pt x="401" y="5071"/>
                    <a:pt x="1068" y="4337"/>
                  </a:cubicBezTo>
                  <a:cubicBezTo>
                    <a:pt x="1468" y="3903"/>
                    <a:pt x="1902" y="3670"/>
                    <a:pt x="2402" y="3636"/>
                  </a:cubicBezTo>
                  <a:cubicBezTo>
                    <a:pt x="2536" y="4670"/>
                    <a:pt x="3169" y="5438"/>
                    <a:pt x="4037" y="5538"/>
                  </a:cubicBezTo>
                  <a:cubicBezTo>
                    <a:pt x="4091" y="5544"/>
                    <a:pt x="4142" y="5547"/>
                    <a:pt x="4190" y="5547"/>
                  </a:cubicBezTo>
                  <a:cubicBezTo>
                    <a:pt x="4640" y="5547"/>
                    <a:pt x="4804" y="5279"/>
                    <a:pt x="4804" y="5037"/>
                  </a:cubicBezTo>
                  <a:cubicBezTo>
                    <a:pt x="4837" y="4437"/>
                    <a:pt x="3937" y="3436"/>
                    <a:pt x="2803" y="3236"/>
                  </a:cubicBezTo>
                  <a:cubicBezTo>
                    <a:pt x="2836" y="2302"/>
                    <a:pt x="3370" y="1401"/>
                    <a:pt x="4270" y="801"/>
                  </a:cubicBezTo>
                  <a:cubicBezTo>
                    <a:pt x="4671" y="534"/>
                    <a:pt x="5037" y="401"/>
                    <a:pt x="5438" y="401"/>
                  </a:cubicBezTo>
                  <a:close/>
                  <a:moveTo>
                    <a:pt x="5438" y="0"/>
                  </a:moveTo>
                  <a:cubicBezTo>
                    <a:pt x="4971" y="0"/>
                    <a:pt x="4504" y="134"/>
                    <a:pt x="4037" y="434"/>
                  </a:cubicBezTo>
                  <a:cubicBezTo>
                    <a:pt x="3036" y="1101"/>
                    <a:pt x="2436" y="2135"/>
                    <a:pt x="2402" y="3236"/>
                  </a:cubicBezTo>
                  <a:cubicBezTo>
                    <a:pt x="1802" y="3236"/>
                    <a:pt x="1235" y="3536"/>
                    <a:pt x="768" y="4037"/>
                  </a:cubicBezTo>
                  <a:cubicBezTo>
                    <a:pt x="101" y="4771"/>
                    <a:pt x="1" y="5705"/>
                    <a:pt x="434" y="6705"/>
                  </a:cubicBezTo>
                  <a:cubicBezTo>
                    <a:pt x="1101" y="8240"/>
                    <a:pt x="2936" y="9574"/>
                    <a:pt x="4370" y="9574"/>
                  </a:cubicBezTo>
                  <a:cubicBezTo>
                    <a:pt x="4837" y="9574"/>
                    <a:pt x="5204" y="9441"/>
                    <a:pt x="5538" y="9174"/>
                  </a:cubicBezTo>
                  <a:cubicBezTo>
                    <a:pt x="5671" y="9074"/>
                    <a:pt x="5805" y="8940"/>
                    <a:pt x="5938" y="8773"/>
                  </a:cubicBezTo>
                  <a:cubicBezTo>
                    <a:pt x="6639" y="9307"/>
                    <a:pt x="7773" y="9607"/>
                    <a:pt x="9174" y="9607"/>
                  </a:cubicBezTo>
                  <a:lnTo>
                    <a:pt x="9507" y="9607"/>
                  </a:lnTo>
                  <a:cubicBezTo>
                    <a:pt x="10608" y="9574"/>
                    <a:pt x="11375" y="8974"/>
                    <a:pt x="11642" y="8006"/>
                  </a:cubicBezTo>
                  <a:cubicBezTo>
                    <a:pt x="12243" y="7939"/>
                    <a:pt x="12843" y="7639"/>
                    <a:pt x="13410" y="7206"/>
                  </a:cubicBezTo>
                  <a:cubicBezTo>
                    <a:pt x="14344" y="6505"/>
                    <a:pt x="14644" y="5438"/>
                    <a:pt x="14244" y="4304"/>
                  </a:cubicBezTo>
                  <a:cubicBezTo>
                    <a:pt x="13844" y="3136"/>
                    <a:pt x="12810" y="2235"/>
                    <a:pt x="11876" y="2235"/>
                  </a:cubicBezTo>
                  <a:cubicBezTo>
                    <a:pt x="11709" y="2235"/>
                    <a:pt x="11575" y="2235"/>
                    <a:pt x="11442" y="2302"/>
                  </a:cubicBezTo>
                  <a:cubicBezTo>
                    <a:pt x="11442" y="1835"/>
                    <a:pt x="11375" y="1068"/>
                    <a:pt x="10908" y="568"/>
                  </a:cubicBezTo>
                  <a:cubicBezTo>
                    <a:pt x="10605" y="223"/>
                    <a:pt x="10166" y="51"/>
                    <a:pt x="9621" y="51"/>
                  </a:cubicBezTo>
                  <a:cubicBezTo>
                    <a:pt x="9269" y="51"/>
                    <a:pt x="8872" y="123"/>
                    <a:pt x="8440" y="267"/>
                  </a:cubicBezTo>
                  <a:cubicBezTo>
                    <a:pt x="8006" y="434"/>
                    <a:pt x="7639" y="634"/>
                    <a:pt x="7306" y="868"/>
                  </a:cubicBezTo>
                  <a:cubicBezTo>
                    <a:pt x="6772" y="301"/>
                    <a:pt x="6105" y="0"/>
                    <a:pt x="54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's Springtime! MK Plan by Slidesgo">
  <a:themeElements>
    <a:clrScheme name="Simple Light">
      <a:dk1>
        <a:srgbClr val="FFFFFF"/>
      </a:dk1>
      <a:lt1>
        <a:srgbClr val="261D2A"/>
      </a:lt1>
      <a:dk2>
        <a:srgbClr val="4597CE"/>
      </a:dk2>
      <a:lt2>
        <a:srgbClr val="A9CF54"/>
      </a:lt2>
      <a:accent1>
        <a:srgbClr val="EDD674"/>
      </a:accent1>
      <a:accent2>
        <a:srgbClr val="F7AE54"/>
      </a:accent2>
      <a:accent3>
        <a:srgbClr val="F088A2"/>
      </a:accent3>
      <a:accent4>
        <a:srgbClr val="CA5673"/>
      </a:accent4>
      <a:accent5>
        <a:srgbClr val="A56D96"/>
      </a:accent5>
      <a:accent6>
        <a:srgbClr val="89B542"/>
      </a:accent6>
      <a:hlink>
        <a:srgbClr val="261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234</Words>
  <Application>Microsoft Office PowerPoint</Application>
  <PresentationFormat>Presentazione su schermo (16:9)</PresentationFormat>
  <Paragraphs>41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Russo One</vt:lpstr>
      <vt:lpstr>Arial</vt:lpstr>
      <vt:lpstr>Changa One</vt:lpstr>
      <vt:lpstr>Catamaran</vt:lpstr>
      <vt:lpstr>It's Springtime! MK Plan by Slidesgo</vt:lpstr>
      <vt:lpstr>LA DESCRIZIONE</vt:lpstr>
      <vt:lpstr>Leggiamo insieme pag. 120</vt:lpstr>
      <vt:lpstr>Che tipo di testo abbiamo letto?</vt:lpstr>
      <vt:lpstr>Presentazione standard di PowerPoint</vt:lpstr>
      <vt:lpstr>Che cos’è?</vt:lpstr>
      <vt:lpstr>Usare i 5 sensi</vt:lpstr>
      <vt:lpstr> E ora descriviamo!</vt:lpstr>
      <vt:lpstr> E ora descriviamo!</vt:lpstr>
      <vt:lpstr>PERFETT0! CONTINUATE COSI’!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Springtime! MK Plan</dc:title>
  <dc:creator>Silvia Di Castro</dc:creator>
  <cp:lastModifiedBy>Account Microsoft</cp:lastModifiedBy>
  <cp:revision>17</cp:revision>
  <dcterms:modified xsi:type="dcterms:W3CDTF">2023-04-20T09:39:28Z</dcterms:modified>
</cp:coreProperties>
</file>