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6" r:id="rId5"/>
    <p:sldId id="265" r:id="rId6"/>
    <p:sldId id="264" r:id="rId7"/>
    <p:sldId id="267" r:id="rId8"/>
    <p:sldId id="268" r:id="rId9"/>
    <p:sldId id="269" r:id="rId10"/>
    <p:sldId id="270" r:id="rId11"/>
    <p:sldId id="262" r:id="rId12"/>
    <p:sldId id="260" r:id="rId13"/>
    <p:sldId id="261" r:id="rId14"/>
    <p:sldId id="271" r:id="rId15"/>
    <p:sldId id="272" r:id="rId16"/>
    <p:sldId id="274" r:id="rId17"/>
    <p:sldId id="259" r:id="rId18"/>
    <p:sldId id="27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56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578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5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426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72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1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36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3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2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6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CA945-21EB-4903-8825-7E5A4F905D20}" type="datetimeFigureOut">
              <a:rPr lang="it-IT" smtClean="0"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8AE4E-7979-4007-9F01-291C24870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39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vid Hockn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91560" y="0"/>
            <a:ext cx="6875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Paesaggi collinari con…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18" y="923330"/>
            <a:ext cx="1419958" cy="17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AVID HOCKNEY – GARROWBY HILL – MY CREATIWEB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36"/>
            <a:ext cx="8781596" cy="688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056914" y="381000"/>
            <a:ext cx="2721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Nei suoi paesaggi non manca mai </a:t>
            </a:r>
            <a:r>
              <a:rPr lang="it-IT" sz="2800" b="1" dirty="0" smtClean="0"/>
              <a:t>una strada</a:t>
            </a:r>
            <a:r>
              <a:rPr lang="it-IT" sz="2800" dirty="0" smtClean="0"/>
              <a:t>.</a:t>
            </a:r>
          </a:p>
          <a:p>
            <a:r>
              <a:rPr lang="it-IT" sz="2800" dirty="0" smtClean="0"/>
              <a:t>È la strada che riesce a creare il movimento dei dolci pendii collinari!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3453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9" y="334513"/>
            <a:ext cx="9514114" cy="61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7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17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8857" y="6221759"/>
            <a:ext cx="1197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Anche la forma della tela è una scelta artistica originale ed emozionante. Questo dipinto sembra fatto per essere abbracciato.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2044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0348" cy="68719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060" y="4804"/>
            <a:ext cx="5010940" cy="68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rd yorkshire di David Hockney | Riproduzioni Di Belle Arti David Hockney  | ArtsDot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57" y="130629"/>
            <a:ext cx="7732345" cy="64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om Michael Caine to the Yorkshire Wolds, the Artistic Journey of David  Hockney | Sotheby'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6" y="272143"/>
            <a:ext cx="111082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8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vid Hockney: al cinema il docufilm sull'artista simbolo della pop art  inglese - Arts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3" y="679379"/>
            <a:ext cx="11430000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33953" y="217714"/>
            <a:ext cx="1178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Qui puoi vedere David </a:t>
            </a:r>
            <a:r>
              <a:rPr lang="it-IT" sz="2400" dirty="0" err="1" smtClean="0"/>
              <a:t>Hockney</a:t>
            </a:r>
            <a:r>
              <a:rPr lang="it-IT" sz="2400" dirty="0" smtClean="0"/>
              <a:t> al lavoro. Questo però non è un paesaggio di collina, ma di…?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4938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te Verde: David Hockney - Florav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13"/>
            <a:ext cx="10210799" cy="66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210798" y="424543"/>
            <a:ext cx="19812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Questo </a:t>
            </a:r>
            <a:r>
              <a:rPr lang="it-IT" sz="2400" dirty="0" smtClean="0"/>
              <a:t>dipinto, ispirato da quelli di </a:t>
            </a:r>
            <a:r>
              <a:rPr lang="it-IT" sz="2400" dirty="0" err="1" smtClean="0"/>
              <a:t>Hockney</a:t>
            </a:r>
            <a:r>
              <a:rPr lang="it-IT" sz="2400" dirty="0" smtClean="0"/>
              <a:t>, </a:t>
            </a:r>
            <a:r>
              <a:rPr lang="it-IT" sz="2400" dirty="0" smtClean="0"/>
              <a:t>vuole lanciare un messaggio e fare riflettere. </a:t>
            </a:r>
            <a:endParaRPr lang="it-IT" sz="2400" dirty="0" smtClean="0"/>
          </a:p>
          <a:p>
            <a:r>
              <a:rPr lang="it-IT" sz="2400" dirty="0" smtClean="0"/>
              <a:t>Hai </a:t>
            </a:r>
            <a:r>
              <a:rPr lang="it-IT" sz="2400" dirty="0" smtClean="0"/>
              <a:t>capito </a:t>
            </a:r>
            <a:r>
              <a:rPr lang="it-IT" sz="2400" b="1" dirty="0" smtClean="0"/>
              <a:t>quale messaggio cerca di trasmettere</a:t>
            </a:r>
            <a:r>
              <a:rPr lang="it-IT" sz="2400" dirty="0" smtClean="0"/>
              <a:t>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9832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tist David Hockney, At 79, Isn't Keen On Parties, But Still Paints Every  Day : N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4" y="121577"/>
            <a:ext cx="4710337" cy="66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203371" y="576943"/>
            <a:ext cx="6542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E </a:t>
            </a:r>
            <a:r>
              <a:rPr lang="it-IT" sz="2800" dirty="0" smtClean="0"/>
              <a:t>ora tocca a te!</a:t>
            </a:r>
          </a:p>
        </p:txBody>
      </p:sp>
      <p:sp>
        <p:nvSpPr>
          <p:cNvPr id="3" name="Rettangolo 2"/>
          <p:cNvSpPr/>
          <p:nvPr/>
        </p:nvSpPr>
        <p:spPr>
          <a:xfrm>
            <a:off x="5573343" y="4774364"/>
            <a:ext cx="472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BUON LAVORO!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03371" y="1078392"/>
            <a:ext cx="6542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Lasciati ispirare dai paesaggi collinari di </a:t>
            </a:r>
            <a:r>
              <a:rPr lang="it-IT" sz="2800" dirty="0" err="1" smtClean="0"/>
              <a:t>Hockney</a:t>
            </a:r>
            <a:r>
              <a:rPr lang="it-IT" sz="2800" dirty="0" smtClean="0"/>
              <a:t> e disegna sul foglio A4 ruvido un tuo paesaggio di collina.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03370" y="2383972"/>
            <a:ext cx="6542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tratto di matita deve essere leggero; le curve morbide.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203369" y="3270142"/>
            <a:ext cx="6542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Il colore deve essere pieno, vivace, alternato.</a:t>
            </a:r>
          </a:p>
        </p:txBody>
      </p:sp>
    </p:spTree>
    <p:extLst>
      <p:ext uri="{BB962C8B-B14F-4D97-AF65-F5344CB8AC3E}">
        <p14:creationId xmlns:p14="http://schemas.microsoft.com/office/powerpoint/2010/main" val="333740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6" grpId="0" build="p"/>
      <p:bldP spid="7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958943" y="337457"/>
            <a:ext cx="30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David </a:t>
            </a:r>
            <a:r>
              <a:rPr lang="it-IT" sz="2800" b="1" dirty="0" err="1"/>
              <a:t>Hokney</a:t>
            </a:r>
            <a:r>
              <a:rPr lang="it-IT" sz="2800" dirty="0"/>
              <a:t> è </a:t>
            </a:r>
            <a:r>
              <a:rPr lang="it-IT" sz="2800" dirty="0" smtClean="0"/>
              <a:t>un pittore</a:t>
            </a:r>
            <a:r>
              <a:rPr lang="it-IT" sz="2800" dirty="0"/>
              <a:t>, fotografo, incisore, illustratore e scenografo</a:t>
            </a:r>
            <a:r>
              <a:rPr lang="it-IT" sz="2800" dirty="0" smtClean="0"/>
              <a:t>.</a:t>
            </a:r>
          </a:p>
          <a:p>
            <a:r>
              <a:rPr lang="it-IT" sz="2800" dirty="0" smtClean="0"/>
              <a:t>È nato in Inghilterra nel 1937; da molti anni vive in America, in California. </a:t>
            </a:r>
            <a:endParaRPr lang="it-IT" sz="2800" dirty="0"/>
          </a:p>
        </p:txBody>
      </p:sp>
      <p:pic>
        <p:nvPicPr>
          <p:cNvPr id="8194" name="Picture 2" descr="10 maddede David Hockney - Argonot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18286" cy="4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8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ky Arte, il docu-film “David Hockney dalla Royal Academy of Arts” - Arte 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0" y="261257"/>
            <a:ext cx="757117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425543" y="424543"/>
            <a:ext cx="30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È noto </a:t>
            </a:r>
            <a:r>
              <a:rPr lang="it-IT" sz="2800" dirty="0"/>
              <a:t>soprattutto per le opere che ritraggono appartamenti e piscine di </a:t>
            </a:r>
            <a:r>
              <a:rPr lang="it-IT" sz="2800" b="1" dirty="0"/>
              <a:t>Los Angeles</a:t>
            </a:r>
            <a:r>
              <a:rPr lang="it-IT" sz="2800" dirty="0"/>
              <a:t> e per i numerosi ritratti, spesso di amici e familiari.</a:t>
            </a:r>
          </a:p>
        </p:txBody>
      </p:sp>
    </p:spTree>
    <p:extLst>
      <p:ext uri="{BB962C8B-B14F-4D97-AF65-F5344CB8AC3E}">
        <p14:creationId xmlns:p14="http://schemas.microsoft.com/office/powerpoint/2010/main" val="409681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vid Hockney presto in mostra ad Amburgo | Sky Arte -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3" y="83685"/>
            <a:ext cx="5134883" cy="32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avid Hockney, 1937 | Tutt'Art@ | Masterpie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99" y="0"/>
            <a:ext cx="5086101" cy="51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entro il genio e l'arte di David Hock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3" y="3343623"/>
            <a:ext cx="4949826" cy="35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3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913914" y="424543"/>
            <a:ext cx="38426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Lo scopo di </a:t>
            </a:r>
            <a:r>
              <a:rPr lang="it-IT" sz="2800" dirty="0" err="1"/>
              <a:t>Hockney</a:t>
            </a:r>
            <a:r>
              <a:rPr lang="it-IT" sz="2800" dirty="0"/>
              <a:t> in dipinti come </a:t>
            </a:r>
            <a:r>
              <a:rPr lang="it-IT" sz="2800" dirty="0" smtClean="0"/>
              <a:t>questo, in cui sono ritratti i signori Clark e il gatto </a:t>
            </a:r>
            <a:r>
              <a:rPr lang="it-IT" sz="2800" dirty="0" err="1" smtClean="0"/>
              <a:t>Percy</a:t>
            </a:r>
            <a:r>
              <a:rPr lang="it-IT" sz="2800" dirty="0" smtClean="0"/>
              <a:t>, è </a:t>
            </a:r>
            <a:r>
              <a:rPr lang="it-IT" sz="2800" dirty="0"/>
              <a:t>far sì che l’immobilità del dipinto porti lo spettatore a fantasticare sulla </a:t>
            </a:r>
            <a:r>
              <a:rPr lang="it-IT" sz="2800" dirty="0" smtClean="0"/>
              <a:t>vita delle persone ritratte, </a:t>
            </a:r>
            <a:r>
              <a:rPr lang="it-IT" sz="2800" dirty="0"/>
              <a:t>immaginandone i dettagli. </a:t>
            </a:r>
          </a:p>
        </p:txBody>
      </p:sp>
      <p:pic>
        <p:nvPicPr>
          <p:cNvPr id="11266" name="Picture 2" descr="David Hockn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58339" cy="52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6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913914" y="424543"/>
            <a:ext cx="35596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grande tuffo</a:t>
            </a:r>
            <a:r>
              <a:rPr lang="it-IT" sz="2800" dirty="0"/>
              <a:t>, uno dei primi dipinti californiani, evoca ricchezza, prestigio e bagni di sole, accennando appena alla presenza umana con l’acqua che sprizza dalla piscina.</a:t>
            </a:r>
          </a:p>
        </p:txBody>
      </p:sp>
      <p:pic>
        <p:nvPicPr>
          <p:cNvPr id="9218" name="Picture 2" descr="David Hockn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1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2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546771" y="500743"/>
            <a:ext cx="26452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Questo dipinto di </a:t>
            </a:r>
            <a:r>
              <a:rPr lang="it-IT" sz="2400" dirty="0"/>
              <a:t>David </a:t>
            </a:r>
            <a:r>
              <a:rPr lang="it-IT" sz="2400" dirty="0" err="1"/>
              <a:t>Hockney</a:t>
            </a:r>
            <a:r>
              <a:rPr lang="it-IT" sz="2400" dirty="0"/>
              <a:t> del </a:t>
            </a:r>
            <a:r>
              <a:rPr lang="it-IT" sz="2400" dirty="0" smtClean="0"/>
              <a:t>1972 dal titolo</a:t>
            </a:r>
            <a:r>
              <a:rPr lang="it-IT" sz="2400" dirty="0"/>
              <a:t> </a:t>
            </a:r>
            <a:r>
              <a:rPr lang="it-IT" sz="2400" b="1" dirty="0"/>
              <a:t>Ritratto di un artista</a:t>
            </a:r>
            <a:r>
              <a:rPr lang="it-IT" sz="2400" dirty="0"/>
              <a:t> (piscina con due figure</a:t>
            </a:r>
            <a:r>
              <a:rPr lang="it-IT" sz="2400" dirty="0" smtClean="0"/>
              <a:t>) </a:t>
            </a:r>
            <a:r>
              <a:rPr lang="it-IT" sz="2400" dirty="0"/>
              <a:t>è </a:t>
            </a:r>
            <a:r>
              <a:rPr lang="it-IT" sz="2400" dirty="0" smtClean="0"/>
              <a:t>stato venduto nel 2018 per </a:t>
            </a:r>
            <a:r>
              <a:rPr lang="it-IT" sz="2400" dirty="0"/>
              <a:t>90 milioni di dollari. All’epoca si trattava della cifra più alta raggiunta all’asta per un’opera di un artista vivente.</a:t>
            </a:r>
          </a:p>
        </p:txBody>
      </p:sp>
      <p:pic>
        <p:nvPicPr>
          <p:cNvPr id="12290" name="Picture 2" descr="Dentro il genio e l'arte di David Hockn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857"/>
            <a:ext cx="9394371" cy="66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0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416143" y="500743"/>
            <a:ext cx="27758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pittura di David </a:t>
            </a:r>
            <a:r>
              <a:rPr lang="it-IT" sz="2800" dirty="0" err="1"/>
              <a:t>Hockney</a:t>
            </a:r>
            <a:r>
              <a:rPr lang="it-IT" sz="2800" dirty="0"/>
              <a:t> </a:t>
            </a:r>
            <a:r>
              <a:rPr lang="it-IT" sz="2800" dirty="0" smtClean="0"/>
              <a:t>può essere considerata appartenente alla corrente artistica della </a:t>
            </a:r>
            <a:r>
              <a:rPr lang="it-IT" sz="2800" b="1" dirty="0" smtClean="0"/>
              <a:t>Pop Art</a:t>
            </a:r>
            <a:r>
              <a:rPr lang="it-IT" sz="2800" dirty="0" smtClean="0"/>
              <a:t>. Tuttavia il suo stile è unico e originalissimo.</a:t>
            </a:r>
            <a:endParaRPr lang="it-IT" sz="2800" dirty="0"/>
          </a:p>
        </p:txBody>
      </p:sp>
      <p:pic>
        <p:nvPicPr>
          <p:cNvPr id="13314" name="Picture 2" descr="David Hockney on His New Show at the Pace Gallery, &quot;Some New Painting (and  Photography)&quot; | Vo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7" y="287361"/>
            <a:ext cx="8933995" cy="59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31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915399" y="500743"/>
            <a:ext cx="32766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Oggi noi ci dedicheremo in particolare all’osservazione dei suoi paesaggi che raffigurano </a:t>
            </a:r>
            <a:r>
              <a:rPr lang="it-IT" sz="2800" b="1" dirty="0" smtClean="0"/>
              <a:t>colline colorate e armoniose</a:t>
            </a:r>
            <a:r>
              <a:rPr lang="it-IT" sz="2800" dirty="0" smtClean="0"/>
              <a:t>.</a:t>
            </a:r>
            <a:endParaRPr lang="it-IT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85"/>
            <a:ext cx="8675581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784771" y="5094514"/>
            <a:ext cx="305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La strada attraverso le colline.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6943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</TotalTime>
  <Words>288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Account Microsoft</cp:lastModifiedBy>
  <cp:revision>11</cp:revision>
  <dcterms:created xsi:type="dcterms:W3CDTF">2023-01-28T15:15:17Z</dcterms:created>
  <dcterms:modified xsi:type="dcterms:W3CDTF">2023-03-01T08:19:36Z</dcterms:modified>
</cp:coreProperties>
</file>