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3"/>
  </p:notesMasterIdLst>
  <p:sldIdLst>
    <p:sldId id="256" r:id="rId2"/>
    <p:sldId id="258" r:id="rId3"/>
    <p:sldId id="260" r:id="rId4"/>
    <p:sldId id="311" r:id="rId5"/>
    <p:sldId id="259" r:id="rId6"/>
    <p:sldId id="313" r:id="rId7"/>
    <p:sldId id="312" r:id="rId8"/>
    <p:sldId id="315" r:id="rId9"/>
    <p:sldId id="261" r:id="rId10"/>
    <p:sldId id="314" r:id="rId11"/>
    <p:sldId id="273" r:id="rId12"/>
  </p:sldIdLst>
  <p:sldSz cx="9144000" cy="5143500" type="screen16x9"/>
  <p:notesSz cx="6858000" cy="9144000"/>
  <p:embeddedFontLst>
    <p:embeddedFont>
      <p:font typeface="Bebas Neue" panose="020B0604020202020204" charset="0"/>
      <p:regular r:id="rId14"/>
    </p:embeddedFont>
    <p:embeddedFont>
      <p:font typeface="Bungee" panose="020B0604020202020204" charset="0"/>
      <p:regular r:id="rId15"/>
    </p:embeddedFont>
    <p:embeddedFont>
      <p:font typeface="Jura Medium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B8CA24-581B-44D5-8F12-D8C117E8A318}">
  <a:tblStyle styleId="{60B8CA24-581B-44D5-8F12-D8C117E8A3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9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79117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986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109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ge4b7ac326b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5" name="Google Shape;2035;ge4b7ac326b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4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e915193a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e915193a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8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683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939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e4b7ac326b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e4b7ac326b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100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e4b7ac326b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e4b7ac326b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538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e4b7ac326b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e4b7ac326b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323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e4b7ac326b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e4b7ac326b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9390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87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356036" y="-3027455"/>
            <a:ext cx="12991789" cy="9196283"/>
            <a:chOff x="-3356036" y="-3027455"/>
            <a:chExt cx="12991789" cy="9196283"/>
          </a:xfrm>
        </p:grpSpPr>
        <p:sp>
          <p:nvSpPr>
            <p:cNvPr id="10" name="Google Shape;10;p2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2031150" y="985657"/>
            <a:ext cx="5081700" cy="27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2392500" y="3748343"/>
            <a:ext cx="4359000" cy="40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-98662" y="3578250"/>
            <a:ext cx="1627533" cy="1762249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-5400000" flipH="1">
            <a:off x="7128690" y="-648170"/>
            <a:ext cx="2334484" cy="2527716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BLANK_1_1_1_1_1_1_1_1_1_1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33"/>
          <p:cNvGrpSpPr/>
          <p:nvPr/>
        </p:nvGrpSpPr>
        <p:grpSpPr>
          <a:xfrm>
            <a:off x="-3356036" y="-3027455"/>
            <a:ext cx="12991789" cy="9196283"/>
            <a:chOff x="-3356036" y="-3027455"/>
            <a:chExt cx="12991789" cy="9196283"/>
          </a:xfrm>
        </p:grpSpPr>
        <p:sp>
          <p:nvSpPr>
            <p:cNvPr id="600" name="Google Shape;600;p33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33"/>
          <p:cNvSpPr/>
          <p:nvPr/>
        </p:nvSpPr>
        <p:spPr>
          <a:xfrm rot="5114786" flipH="1">
            <a:off x="7585528" y="3085712"/>
            <a:ext cx="2385664" cy="2582951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3"/>
          <p:cNvSpPr/>
          <p:nvPr/>
        </p:nvSpPr>
        <p:spPr>
          <a:xfrm rot="-6299831">
            <a:off x="-274459" y="4085443"/>
            <a:ext cx="1282338" cy="1388421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3"/>
          <p:cNvSpPr/>
          <p:nvPr/>
        </p:nvSpPr>
        <p:spPr>
          <a:xfrm rot="-2010079" flipH="1">
            <a:off x="8032404" y="-395678"/>
            <a:ext cx="1282358" cy="1388480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9"/>
          <p:cNvGrpSpPr/>
          <p:nvPr/>
        </p:nvGrpSpPr>
        <p:grpSpPr>
          <a:xfrm>
            <a:off x="-3356036" y="-3027455"/>
            <a:ext cx="12991789" cy="9196283"/>
            <a:chOff x="-3356036" y="-3027455"/>
            <a:chExt cx="12991789" cy="9196283"/>
          </a:xfrm>
        </p:grpSpPr>
        <p:sp>
          <p:nvSpPr>
            <p:cNvPr id="144" name="Google Shape;144;p9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9"/>
          <p:cNvSpPr txBox="1">
            <a:spLocks noGrp="1"/>
          </p:cNvSpPr>
          <p:nvPr>
            <p:ph type="title"/>
          </p:nvPr>
        </p:nvSpPr>
        <p:spPr>
          <a:xfrm>
            <a:off x="875896" y="1293788"/>
            <a:ext cx="52068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subTitle" idx="1"/>
          </p:nvPr>
        </p:nvSpPr>
        <p:spPr>
          <a:xfrm>
            <a:off x="875900" y="2091575"/>
            <a:ext cx="5206800" cy="1438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/>
          <p:nvPr/>
        </p:nvSpPr>
        <p:spPr>
          <a:xfrm rot="2281569">
            <a:off x="-44097" y="3965791"/>
            <a:ext cx="1627491" cy="1762204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"/>
          <p:cNvSpPr/>
          <p:nvPr/>
        </p:nvSpPr>
        <p:spPr>
          <a:xfrm rot="-1333926" flipH="1">
            <a:off x="7261651" y="-245372"/>
            <a:ext cx="2334501" cy="2527735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1"/>
          <p:cNvGrpSpPr/>
          <p:nvPr/>
        </p:nvGrpSpPr>
        <p:grpSpPr>
          <a:xfrm>
            <a:off x="-3356036" y="-3027455"/>
            <a:ext cx="12991789" cy="9196283"/>
            <a:chOff x="-3356036" y="-3027455"/>
            <a:chExt cx="12991789" cy="9196283"/>
          </a:xfrm>
        </p:grpSpPr>
        <p:sp>
          <p:nvSpPr>
            <p:cNvPr id="167" name="Google Shape;167;p11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11"/>
          <p:cNvSpPr txBox="1">
            <a:spLocks noGrp="1"/>
          </p:cNvSpPr>
          <p:nvPr>
            <p:ph type="title" hasCustomPrompt="1"/>
          </p:nvPr>
        </p:nvSpPr>
        <p:spPr>
          <a:xfrm>
            <a:off x="1787400" y="644075"/>
            <a:ext cx="55692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1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1" name="Google Shape;181;p11"/>
          <p:cNvSpPr txBox="1">
            <a:spLocks noGrp="1"/>
          </p:cNvSpPr>
          <p:nvPr>
            <p:ph type="subTitle" idx="1"/>
          </p:nvPr>
        </p:nvSpPr>
        <p:spPr>
          <a:xfrm>
            <a:off x="1787400" y="1878575"/>
            <a:ext cx="5569200" cy="480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11"/>
          <p:cNvSpPr/>
          <p:nvPr/>
        </p:nvSpPr>
        <p:spPr>
          <a:xfrm rot="3842690">
            <a:off x="-374191" y="-644795"/>
            <a:ext cx="1867582" cy="2022243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 rot="899991" flipH="1">
            <a:off x="7774596" y="2477900"/>
            <a:ext cx="2334529" cy="2527765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3"/>
          <p:cNvGrpSpPr/>
          <p:nvPr/>
        </p:nvGrpSpPr>
        <p:grpSpPr>
          <a:xfrm>
            <a:off x="-3356036" y="-3027455"/>
            <a:ext cx="12991789" cy="9196283"/>
            <a:chOff x="-3356036" y="-3027455"/>
            <a:chExt cx="12991789" cy="9196283"/>
          </a:xfrm>
        </p:grpSpPr>
        <p:sp>
          <p:nvSpPr>
            <p:cNvPr id="187" name="Google Shape;187;p13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720000" y="1829500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250550" y="1380325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720000" y="2287858"/>
            <a:ext cx="2336400" cy="627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/>
          </p:nvPr>
        </p:nvSpPr>
        <p:spPr>
          <a:xfrm>
            <a:off x="3403800" y="1829500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5" hasCustomPrompt="1"/>
          </p:nvPr>
        </p:nvSpPr>
        <p:spPr>
          <a:xfrm>
            <a:off x="3934350" y="1380325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6"/>
          </p:nvPr>
        </p:nvSpPr>
        <p:spPr>
          <a:xfrm>
            <a:off x="3403800" y="2287858"/>
            <a:ext cx="2336400" cy="627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/>
          </p:nvPr>
        </p:nvSpPr>
        <p:spPr>
          <a:xfrm>
            <a:off x="6087600" y="1829500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8" hasCustomPrompt="1"/>
          </p:nvPr>
        </p:nvSpPr>
        <p:spPr>
          <a:xfrm>
            <a:off x="6618150" y="1380325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9"/>
          </p:nvPr>
        </p:nvSpPr>
        <p:spPr>
          <a:xfrm>
            <a:off x="6087600" y="2287858"/>
            <a:ext cx="2336400" cy="627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/>
          </p:nvPr>
        </p:nvSpPr>
        <p:spPr>
          <a:xfrm>
            <a:off x="720000" y="3496016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title" idx="14" hasCustomPrompt="1"/>
          </p:nvPr>
        </p:nvSpPr>
        <p:spPr>
          <a:xfrm>
            <a:off x="1250550" y="3046841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15"/>
          </p:nvPr>
        </p:nvSpPr>
        <p:spPr>
          <a:xfrm>
            <a:off x="720000" y="3963883"/>
            <a:ext cx="2336400" cy="630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/>
          </p:nvPr>
        </p:nvSpPr>
        <p:spPr>
          <a:xfrm>
            <a:off x="3403800" y="3496016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 idx="17" hasCustomPrompt="1"/>
          </p:nvPr>
        </p:nvSpPr>
        <p:spPr>
          <a:xfrm>
            <a:off x="3934350" y="3046841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5" name="Google Shape;215;p13"/>
          <p:cNvSpPr txBox="1">
            <a:spLocks noGrp="1"/>
          </p:cNvSpPr>
          <p:nvPr>
            <p:ph type="subTitle" idx="18"/>
          </p:nvPr>
        </p:nvSpPr>
        <p:spPr>
          <a:xfrm>
            <a:off x="3403800" y="3963883"/>
            <a:ext cx="2336400" cy="630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/>
          </p:nvPr>
        </p:nvSpPr>
        <p:spPr>
          <a:xfrm>
            <a:off x="6087600" y="3496016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 idx="20" hasCustomPrompt="1"/>
          </p:nvPr>
        </p:nvSpPr>
        <p:spPr>
          <a:xfrm>
            <a:off x="6618150" y="3046841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21"/>
          </p:nvPr>
        </p:nvSpPr>
        <p:spPr>
          <a:xfrm>
            <a:off x="6087600" y="3963883"/>
            <a:ext cx="2336400" cy="630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-689627" y="3864662"/>
            <a:ext cx="1373957" cy="1487684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"/>
          <p:cNvSpPr/>
          <p:nvPr/>
        </p:nvSpPr>
        <p:spPr>
          <a:xfrm rot="-5400000" flipH="1">
            <a:off x="7468668" y="-439582"/>
            <a:ext cx="1980581" cy="2144519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4"/>
          <p:cNvGrpSpPr/>
          <p:nvPr/>
        </p:nvGrpSpPr>
        <p:grpSpPr>
          <a:xfrm>
            <a:off x="-3356036" y="-3027455"/>
            <a:ext cx="12991789" cy="9196283"/>
            <a:chOff x="-3356036" y="-3027455"/>
            <a:chExt cx="12991789" cy="9196283"/>
          </a:xfrm>
        </p:grpSpPr>
        <p:sp>
          <p:nvSpPr>
            <p:cNvPr id="223" name="Google Shape;223;p14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3865000" y="32277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7" name="Google Shape;237;p14"/>
          <p:cNvSpPr txBox="1">
            <a:spLocks noGrp="1"/>
          </p:cNvSpPr>
          <p:nvPr>
            <p:ph type="subTitle" idx="1"/>
          </p:nvPr>
        </p:nvSpPr>
        <p:spPr>
          <a:xfrm>
            <a:off x="2644525" y="1383900"/>
            <a:ext cx="5784600" cy="1843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8" name="Google Shape;238;p14"/>
          <p:cNvSpPr/>
          <p:nvPr/>
        </p:nvSpPr>
        <p:spPr>
          <a:xfrm rot="10800000" flipH="1">
            <a:off x="-361974" y="-461497"/>
            <a:ext cx="2031172" cy="2199298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/>
          <p:nvPr/>
        </p:nvSpPr>
        <p:spPr>
          <a:xfrm rot="5400000" flipH="1">
            <a:off x="7400367" y="3674467"/>
            <a:ext cx="2057050" cy="2227318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21"/>
          <p:cNvGrpSpPr/>
          <p:nvPr/>
        </p:nvGrpSpPr>
        <p:grpSpPr>
          <a:xfrm>
            <a:off x="-3356036" y="-3027455"/>
            <a:ext cx="12991789" cy="9196283"/>
            <a:chOff x="-3356036" y="-3027455"/>
            <a:chExt cx="12991789" cy="9196283"/>
          </a:xfrm>
        </p:grpSpPr>
        <p:sp>
          <p:nvSpPr>
            <p:cNvPr id="387" name="Google Shape;387;p21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21"/>
          <p:cNvSpPr txBox="1">
            <a:spLocks noGrp="1"/>
          </p:cNvSpPr>
          <p:nvPr>
            <p:ph type="title"/>
          </p:nvPr>
        </p:nvSpPr>
        <p:spPr>
          <a:xfrm>
            <a:off x="919400" y="1264100"/>
            <a:ext cx="5059800" cy="1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0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21"/>
          <p:cNvSpPr txBox="1">
            <a:spLocks noGrp="1"/>
          </p:cNvSpPr>
          <p:nvPr>
            <p:ph type="subTitle" idx="1"/>
          </p:nvPr>
        </p:nvSpPr>
        <p:spPr>
          <a:xfrm>
            <a:off x="878500" y="2926025"/>
            <a:ext cx="5100600" cy="7113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21"/>
          <p:cNvSpPr/>
          <p:nvPr/>
        </p:nvSpPr>
        <p:spPr>
          <a:xfrm>
            <a:off x="-669699" y="3888022"/>
            <a:ext cx="1728481" cy="1871553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1"/>
          <p:cNvSpPr/>
          <p:nvPr/>
        </p:nvSpPr>
        <p:spPr>
          <a:xfrm rot="3681758">
            <a:off x="129491" y="-1137914"/>
            <a:ext cx="2297983" cy="2488087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LANK_1_1_1_1_1_1_1_1_1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32"/>
          <p:cNvGrpSpPr/>
          <p:nvPr/>
        </p:nvGrpSpPr>
        <p:grpSpPr>
          <a:xfrm>
            <a:off x="-3356036" y="-3027455"/>
            <a:ext cx="12991789" cy="9196283"/>
            <a:chOff x="-3356036" y="-3027455"/>
            <a:chExt cx="12991789" cy="9196283"/>
          </a:xfrm>
        </p:grpSpPr>
        <p:sp>
          <p:nvSpPr>
            <p:cNvPr id="585" name="Google Shape;585;p32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ungee"/>
              <a:buNone/>
              <a:defRPr sz="3200" b="1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●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○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■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●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○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■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●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○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Jura Medium"/>
              <a:buChar char="■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7" r:id="rId3"/>
    <p:sldLayoutId id="2147483658" r:id="rId4"/>
    <p:sldLayoutId id="2147483659" r:id="rId5"/>
    <p:sldLayoutId id="2147483660" r:id="rId6"/>
    <p:sldLayoutId id="2147483667" r:id="rId7"/>
    <p:sldLayoutId id="2147483677" r:id="rId8"/>
    <p:sldLayoutId id="2147483678" r:id="rId9"/>
    <p:sldLayoutId id="2147483679" r:id="rId10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6"/>
          <p:cNvSpPr txBox="1">
            <a:spLocks noGrp="1"/>
          </p:cNvSpPr>
          <p:nvPr>
            <p:ph type="subTitle" idx="1"/>
          </p:nvPr>
        </p:nvSpPr>
        <p:spPr>
          <a:xfrm>
            <a:off x="2434791" y="4282581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/>
              <a:t>P</a:t>
            </a:r>
            <a:r>
              <a:rPr lang="en" dirty="0" smtClean="0"/>
              <a:t>erché è importante seguire un criterio!</a:t>
            </a:r>
            <a:endParaRPr dirty="0"/>
          </a:p>
        </p:txBody>
      </p:sp>
      <p:grpSp>
        <p:nvGrpSpPr>
          <p:cNvPr id="625" name="Google Shape;625;p36"/>
          <p:cNvGrpSpPr/>
          <p:nvPr/>
        </p:nvGrpSpPr>
        <p:grpSpPr>
          <a:xfrm>
            <a:off x="7112967" y="3006633"/>
            <a:ext cx="1820468" cy="1831212"/>
            <a:chOff x="296977" y="2442774"/>
            <a:chExt cx="1758906" cy="1769458"/>
          </a:xfrm>
        </p:grpSpPr>
        <p:sp>
          <p:nvSpPr>
            <p:cNvPr id="626" name="Google Shape;626;p36"/>
            <p:cNvSpPr/>
            <p:nvPr/>
          </p:nvSpPr>
          <p:spPr>
            <a:xfrm>
              <a:off x="296977" y="2442774"/>
              <a:ext cx="1758906" cy="1769458"/>
            </a:xfrm>
            <a:custGeom>
              <a:avLst/>
              <a:gdLst/>
              <a:ahLst/>
              <a:cxnLst/>
              <a:rect l="l" t="t" r="r" b="b"/>
              <a:pathLst>
                <a:path w="101014" h="101620" extrusionOk="0">
                  <a:moveTo>
                    <a:pt x="50502" y="0"/>
                  </a:moveTo>
                  <a:cubicBezTo>
                    <a:pt x="47475" y="0"/>
                    <a:pt x="44420" y="275"/>
                    <a:pt x="41425" y="825"/>
                  </a:cubicBezTo>
                  <a:cubicBezTo>
                    <a:pt x="41351" y="833"/>
                    <a:pt x="41282" y="845"/>
                    <a:pt x="41212" y="859"/>
                  </a:cubicBezTo>
                  <a:cubicBezTo>
                    <a:pt x="39726" y="1138"/>
                    <a:pt x="38201" y="1495"/>
                    <a:pt x="36650" y="1935"/>
                  </a:cubicBezTo>
                  <a:cubicBezTo>
                    <a:pt x="35447" y="2289"/>
                    <a:pt x="34257" y="2676"/>
                    <a:pt x="33111" y="3094"/>
                  </a:cubicBezTo>
                  <a:cubicBezTo>
                    <a:pt x="30850" y="3936"/>
                    <a:pt x="28684" y="4912"/>
                    <a:pt x="26675" y="6002"/>
                  </a:cubicBezTo>
                  <a:cubicBezTo>
                    <a:pt x="26379" y="6163"/>
                    <a:pt x="26087" y="6324"/>
                    <a:pt x="25812" y="6481"/>
                  </a:cubicBezTo>
                  <a:cubicBezTo>
                    <a:pt x="25463" y="6676"/>
                    <a:pt x="25119" y="6877"/>
                    <a:pt x="24744" y="7094"/>
                  </a:cubicBezTo>
                  <a:cubicBezTo>
                    <a:pt x="24692" y="7130"/>
                    <a:pt x="24635" y="7160"/>
                    <a:pt x="24583" y="7199"/>
                  </a:cubicBezTo>
                  <a:cubicBezTo>
                    <a:pt x="23825" y="7653"/>
                    <a:pt x="23145" y="8084"/>
                    <a:pt x="22505" y="8516"/>
                  </a:cubicBezTo>
                  <a:cubicBezTo>
                    <a:pt x="22465" y="8542"/>
                    <a:pt x="22426" y="8568"/>
                    <a:pt x="22391" y="8598"/>
                  </a:cubicBezTo>
                  <a:cubicBezTo>
                    <a:pt x="20831" y="9649"/>
                    <a:pt x="19305" y="10807"/>
                    <a:pt x="17863" y="12041"/>
                  </a:cubicBezTo>
                  <a:cubicBezTo>
                    <a:pt x="12791" y="16360"/>
                    <a:pt x="8668" y="21563"/>
                    <a:pt x="5614" y="27498"/>
                  </a:cubicBezTo>
                  <a:cubicBezTo>
                    <a:pt x="1940" y="34653"/>
                    <a:pt x="1" y="42720"/>
                    <a:pt x="1" y="50817"/>
                  </a:cubicBezTo>
                  <a:cubicBezTo>
                    <a:pt x="1" y="51073"/>
                    <a:pt x="1" y="51335"/>
                    <a:pt x="9" y="51596"/>
                  </a:cubicBezTo>
                  <a:cubicBezTo>
                    <a:pt x="9" y="51648"/>
                    <a:pt x="13" y="51871"/>
                    <a:pt x="13" y="51889"/>
                  </a:cubicBezTo>
                  <a:cubicBezTo>
                    <a:pt x="40" y="53070"/>
                    <a:pt x="105" y="54251"/>
                    <a:pt x="210" y="55419"/>
                  </a:cubicBezTo>
                  <a:lnTo>
                    <a:pt x="240" y="55706"/>
                  </a:lnTo>
                  <a:cubicBezTo>
                    <a:pt x="379" y="57235"/>
                    <a:pt x="598" y="58796"/>
                    <a:pt x="890" y="60355"/>
                  </a:cubicBezTo>
                  <a:cubicBezTo>
                    <a:pt x="2149" y="67014"/>
                    <a:pt x="4689" y="73272"/>
                    <a:pt x="8450" y="78959"/>
                  </a:cubicBezTo>
                  <a:cubicBezTo>
                    <a:pt x="8873" y="79595"/>
                    <a:pt x="9353" y="80275"/>
                    <a:pt x="9910" y="81033"/>
                  </a:cubicBezTo>
                  <a:lnTo>
                    <a:pt x="10011" y="81168"/>
                  </a:lnTo>
                  <a:cubicBezTo>
                    <a:pt x="10216" y="81447"/>
                    <a:pt x="10416" y="81722"/>
                    <a:pt x="10625" y="81992"/>
                  </a:cubicBezTo>
                  <a:cubicBezTo>
                    <a:pt x="10629" y="81996"/>
                    <a:pt x="10634" y="82001"/>
                    <a:pt x="10638" y="82005"/>
                  </a:cubicBezTo>
                  <a:cubicBezTo>
                    <a:pt x="11375" y="82964"/>
                    <a:pt x="12163" y="83909"/>
                    <a:pt x="12956" y="84790"/>
                  </a:cubicBezTo>
                  <a:lnTo>
                    <a:pt x="13082" y="84929"/>
                  </a:lnTo>
                  <a:cubicBezTo>
                    <a:pt x="13396" y="85278"/>
                    <a:pt x="13714" y="85622"/>
                    <a:pt x="14054" y="85979"/>
                  </a:cubicBezTo>
                  <a:lnTo>
                    <a:pt x="14085" y="86010"/>
                  </a:lnTo>
                  <a:cubicBezTo>
                    <a:pt x="14216" y="86141"/>
                    <a:pt x="14342" y="86276"/>
                    <a:pt x="14472" y="86407"/>
                  </a:cubicBezTo>
                  <a:lnTo>
                    <a:pt x="14704" y="86638"/>
                  </a:lnTo>
                  <a:cubicBezTo>
                    <a:pt x="14848" y="86785"/>
                    <a:pt x="14995" y="86938"/>
                    <a:pt x="15140" y="87077"/>
                  </a:cubicBezTo>
                  <a:cubicBezTo>
                    <a:pt x="15301" y="87239"/>
                    <a:pt x="15462" y="87391"/>
                    <a:pt x="15628" y="87548"/>
                  </a:cubicBezTo>
                  <a:lnTo>
                    <a:pt x="15689" y="87605"/>
                  </a:lnTo>
                  <a:cubicBezTo>
                    <a:pt x="15872" y="87783"/>
                    <a:pt x="16059" y="87962"/>
                    <a:pt x="16242" y="88132"/>
                  </a:cubicBezTo>
                  <a:cubicBezTo>
                    <a:pt x="16421" y="88298"/>
                    <a:pt x="16600" y="88463"/>
                    <a:pt x="16783" y="88625"/>
                  </a:cubicBezTo>
                  <a:cubicBezTo>
                    <a:pt x="16983" y="88808"/>
                    <a:pt x="17187" y="88991"/>
                    <a:pt x="17397" y="89174"/>
                  </a:cubicBezTo>
                  <a:cubicBezTo>
                    <a:pt x="17563" y="89317"/>
                    <a:pt x="17732" y="89466"/>
                    <a:pt x="17903" y="89609"/>
                  </a:cubicBezTo>
                  <a:cubicBezTo>
                    <a:pt x="18133" y="89806"/>
                    <a:pt x="18364" y="89997"/>
                    <a:pt x="18595" y="90189"/>
                  </a:cubicBezTo>
                  <a:lnTo>
                    <a:pt x="18648" y="90233"/>
                  </a:lnTo>
                  <a:cubicBezTo>
                    <a:pt x="18787" y="90346"/>
                    <a:pt x="18927" y="90460"/>
                    <a:pt x="19062" y="90568"/>
                  </a:cubicBezTo>
                  <a:cubicBezTo>
                    <a:pt x="19323" y="90777"/>
                    <a:pt x="19589" y="90982"/>
                    <a:pt x="19859" y="91192"/>
                  </a:cubicBezTo>
                  <a:lnTo>
                    <a:pt x="20260" y="91496"/>
                  </a:lnTo>
                  <a:cubicBezTo>
                    <a:pt x="20565" y="91727"/>
                    <a:pt x="20874" y="91954"/>
                    <a:pt x="21197" y="92185"/>
                  </a:cubicBezTo>
                  <a:lnTo>
                    <a:pt x="21493" y="92399"/>
                  </a:lnTo>
                  <a:cubicBezTo>
                    <a:pt x="21916" y="92695"/>
                    <a:pt x="22338" y="92986"/>
                    <a:pt x="22774" y="93274"/>
                  </a:cubicBezTo>
                  <a:lnTo>
                    <a:pt x="22845" y="93318"/>
                  </a:lnTo>
                  <a:cubicBezTo>
                    <a:pt x="23022" y="93436"/>
                    <a:pt x="23201" y="93557"/>
                    <a:pt x="23380" y="93671"/>
                  </a:cubicBezTo>
                  <a:cubicBezTo>
                    <a:pt x="23825" y="93954"/>
                    <a:pt x="24269" y="94229"/>
                    <a:pt x="24714" y="94495"/>
                  </a:cubicBezTo>
                  <a:lnTo>
                    <a:pt x="24848" y="94577"/>
                  </a:lnTo>
                  <a:lnTo>
                    <a:pt x="25323" y="94856"/>
                  </a:lnTo>
                  <a:cubicBezTo>
                    <a:pt x="25524" y="94974"/>
                    <a:pt x="25725" y="95088"/>
                    <a:pt x="25925" y="95196"/>
                  </a:cubicBezTo>
                  <a:lnTo>
                    <a:pt x="26692" y="95623"/>
                  </a:lnTo>
                  <a:cubicBezTo>
                    <a:pt x="26779" y="95671"/>
                    <a:pt x="26862" y="95719"/>
                    <a:pt x="26962" y="95776"/>
                  </a:cubicBezTo>
                  <a:cubicBezTo>
                    <a:pt x="27294" y="95946"/>
                    <a:pt x="27638" y="96124"/>
                    <a:pt x="27995" y="96303"/>
                  </a:cubicBezTo>
                  <a:lnTo>
                    <a:pt x="28269" y="96443"/>
                  </a:lnTo>
                  <a:cubicBezTo>
                    <a:pt x="28496" y="96552"/>
                    <a:pt x="28722" y="96665"/>
                    <a:pt x="28919" y="96757"/>
                  </a:cubicBezTo>
                  <a:cubicBezTo>
                    <a:pt x="28958" y="96778"/>
                    <a:pt x="29002" y="96795"/>
                    <a:pt x="29045" y="96817"/>
                  </a:cubicBezTo>
                  <a:cubicBezTo>
                    <a:pt x="29385" y="96978"/>
                    <a:pt x="29721" y="97131"/>
                    <a:pt x="30025" y="97266"/>
                  </a:cubicBezTo>
                  <a:cubicBezTo>
                    <a:pt x="30418" y="97449"/>
                    <a:pt x="30828" y="97614"/>
                    <a:pt x="31242" y="97789"/>
                  </a:cubicBezTo>
                  <a:cubicBezTo>
                    <a:pt x="31564" y="97924"/>
                    <a:pt x="31891" y="98059"/>
                    <a:pt x="32179" y="98169"/>
                  </a:cubicBezTo>
                  <a:cubicBezTo>
                    <a:pt x="32479" y="98286"/>
                    <a:pt x="32789" y="98404"/>
                    <a:pt x="33094" y="98517"/>
                  </a:cubicBezTo>
                  <a:cubicBezTo>
                    <a:pt x="33137" y="98535"/>
                    <a:pt x="33350" y="98613"/>
                    <a:pt x="33403" y="98630"/>
                  </a:cubicBezTo>
                  <a:cubicBezTo>
                    <a:pt x="33734" y="98752"/>
                    <a:pt x="34066" y="98869"/>
                    <a:pt x="34396" y="98983"/>
                  </a:cubicBezTo>
                  <a:cubicBezTo>
                    <a:pt x="34767" y="99105"/>
                    <a:pt x="35142" y="99227"/>
                    <a:pt x="35530" y="99349"/>
                  </a:cubicBezTo>
                  <a:cubicBezTo>
                    <a:pt x="35878" y="99458"/>
                    <a:pt x="36236" y="99563"/>
                    <a:pt x="36610" y="99672"/>
                  </a:cubicBezTo>
                  <a:cubicBezTo>
                    <a:pt x="36885" y="99750"/>
                    <a:pt x="37159" y="99828"/>
                    <a:pt x="37439" y="99899"/>
                  </a:cubicBezTo>
                  <a:cubicBezTo>
                    <a:pt x="37565" y="99937"/>
                    <a:pt x="37691" y="99973"/>
                    <a:pt x="37827" y="100003"/>
                  </a:cubicBezTo>
                  <a:cubicBezTo>
                    <a:pt x="38044" y="100064"/>
                    <a:pt x="38266" y="100116"/>
                    <a:pt x="38489" y="100168"/>
                  </a:cubicBezTo>
                  <a:lnTo>
                    <a:pt x="38877" y="100265"/>
                  </a:lnTo>
                  <a:cubicBezTo>
                    <a:pt x="39273" y="100360"/>
                    <a:pt x="39678" y="100452"/>
                    <a:pt x="40084" y="100530"/>
                  </a:cubicBezTo>
                  <a:cubicBezTo>
                    <a:pt x="40371" y="100595"/>
                    <a:pt x="40655" y="100653"/>
                    <a:pt x="40938" y="100709"/>
                  </a:cubicBezTo>
                  <a:cubicBezTo>
                    <a:pt x="41299" y="100778"/>
                    <a:pt x="41670" y="100848"/>
                    <a:pt x="42031" y="100905"/>
                  </a:cubicBezTo>
                  <a:cubicBezTo>
                    <a:pt x="42223" y="100940"/>
                    <a:pt x="42423" y="100975"/>
                    <a:pt x="42616" y="101001"/>
                  </a:cubicBezTo>
                  <a:cubicBezTo>
                    <a:pt x="42929" y="101053"/>
                    <a:pt x="43251" y="101105"/>
                    <a:pt x="43561" y="101144"/>
                  </a:cubicBezTo>
                  <a:lnTo>
                    <a:pt x="43923" y="101188"/>
                  </a:lnTo>
                  <a:cubicBezTo>
                    <a:pt x="44180" y="101223"/>
                    <a:pt x="44442" y="101258"/>
                    <a:pt x="44698" y="101288"/>
                  </a:cubicBezTo>
                  <a:cubicBezTo>
                    <a:pt x="44738" y="101293"/>
                    <a:pt x="44776" y="101297"/>
                    <a:pt x="44820" y="101301"/>
                  </a:cubicBezTo>
                  <a:cubicBezTo>
                    <a:pt x="45200" y="101345"/>
                    <a:pt x="45592" y="101385"/>
                    <a:pt x="45997" y="101419"/>
                  </a:cubicBezTo>
                  <a:cubicBezTo>
                    <a:pt x="46067" y="101423"/>
                    <a:pt x="46141" y="101428"/>
                    <a:pt x="46210" y="101437"/>
                  </a:cubicBezTo>
                  <a:cubicBezTo>
                    <a:pt x="46267" y="101445"/>
                    <a:pt x="46319" y="101450"/>
                    <a:pt x="46376" y="101454"/>
                  </a:cubicBezTo>
                  <a:cubicBezTo>
                    <a:pt x="46393" y="101458"/>
                    <a:pt x="46415" y="101458"/>
                    <a:pt x="46433" y="101458"/>
                  </a:cubicBezTo>
                  <a:cubicBezTo>
                    <a:pt x="46747" y="101484"/>
                    <a:pt x="47060" y="101506"/>
                    <a:pt x="47335" y="101520"/>
                  </a:cubicBezTo>
                  <a:cubicBezTo>
                    <a:pt x="47857" y="101554"/>
                    <a:pt x="48385" y="101580"/>
                    <a:pt x="48903" y="101594"/>
                  </a:cubicBezTo>
                  <a:cubicBezTo>
                    <a:pt x="48995" y="101598"/>
                    <a:pt x="49086" y="101602"/>
                    <a:pt x="49178" y="101602"/>
                  </a:cubicBezTo>
                  <a:cubicBezTo>
                    <a:pt x="49257" y="101606"/>
                    <a:pt x="49339" y="101606"/>
                    <a:pt x="49418" y="101606"/>
                  </a:cubicBezTo>
                  <a:lnTo>
                    <a:pt x="49488" y="101606"/>
                  </a:lnTo>
                  <a:cubicBezTo>
                    <a:pt x="49828" y="101615"/>
                    <a:pt x="50163" y="101620"/>
                    <a:pt x="50502" y="101620"/>
                  </a:cubicBezTo>
                  <a:lnTo>
                    <a:pt x="50691" y="101620"/>
                  </a:lnTo>
                  <a:cubicBezTo>
                    <a:pt x="51135" y="101620"/>
                    <a:pt x="51584" y="101611"/>
                    <a:pt x="52024" y="101594"/>
                  </a:cubicBezTo>
                  <a:lnTo>
                    <a:pt x="52207" y="101594"/>
                  </a:lnTo>
                  <a:cubicBezTo>
                    <a:pt x="52594" y="101580"/>
                    <a:pt x="52992" y="101558"/>
                    <a:pt x="53392" y="101532"/>
                  </a:cubicBezTo>
                  <a:cubicBezTo>
                    <a:pt x="53462" y="101528"/>
                    <a:pt x="54006" y="101489"/>
                    <a:pt x="54006" y="101489"/>
                  </a:cubicBezTo>
                  <a:lnTo>
                    <a:pt x="54420" y="101458"/>
                  </a:lnTo>
                  <a:cubicBezTo>
                    <a:pt x="54629" y="101445"/>
                    <a:pt x="54839" y="101428"/>
                    <a:pt x="55017" y="101411"/>
                  </a:cubicBezTo>
                  <a:lnTo>
                    <a:pt x="55532" y="101367"/>
                  </a:lnTo>
                  <a:cubicBezTo>
                    <a:pt x="55532" y="101367"/>
                    <a:pt x="55972" y="101327"/>
                    <a:pt x="56011" y="101323"/>
                  </a:cubicBezTo>
                  <a:lnTo>
                    <a:pt x="56652" y="101240"/>
                  </a:lnTo>
                  <a:cubicBezTo>
                    <a:pt x="56992" y="101196"/>
                    <a:pt x="57332" y="101154"/>
                    <a:pt x="57680" y="101105"/>
                  </a:cubicBezTo>
                  <a:lnTo>
                    <a:pt x="57885" y="101075"/>
                  </a:lnTo>
                  <a:cubicBezTo>
                    <a:pt x="57946" y="101066"/>
                    <a:pt x="58012" y="101057"/>
                    <a:pt x="58072" y="101049"/>
                  </a:cubicBezTo>
                  <a:cubicBezTo>
                    <a:pt x="58129" y="101040"/>
                    <a:pt x="58181" y="101031"/>
                    <a:pt x="58229" y="101023"/>
                  </a:cubicBezTo>
                  <a:cubicBezTo>
                    <a:pt x="58469" y="100983"/>
                    <a:pt x="58712" y="100944"/>
                    <a:pt x="58953" y="100905"/>
                  </a:cubicBezTo>
                  <a:lnTo>
                    <a:pt x="58992" y="100896"/>
                  </a:lnTo>
                  <a:cubicBezTo>
                    <a:pt x="59127" y="100878"/>
                    <a:pt x="59262" y="100857"/>
                    <a:pt x="59406" y="100830"/>
                  </a:cubicBezTo>
                  <a:lnTo>
                    <a:pt x="60042" y="100717"/>
                  </a:lnTo>
                  <a:cubicBezTo>
                    <a:pt x="60064" y="100713"/>
                    <a:pt x="60339" y="100657"/>
                    <a:pt x="60448" y="100635"/>
                  </a:cubicBezTo>
                  <a:cubicBezTo>
                    <a:pt x="60604" y="100604"/>
                    <a:pt x="60757" y="100574"/>
                    <a:pt x="60905" y="100539"/>
                  </a:cubicBezTo>
                  <a:lnTo>
                    <a:pt x="61258" y="100464"/>
                  </a:lnTo>
                  <a:cubicBezTo>
                    <a:pt x="61258" y="100464"/>
                    <a:pt x="62059" y="100281"/>
                    <a:pt x="62242" y="100238"/>
                  </a:cubicBezTo>
                  <a:cubicBezTo>
                    <a:pt x="62290" y="100229"/>
                    <a:pt x="62338" y="100216"/>
                    <a:pt x="62387" y="100203"/>
                  </a:cubicBezTo>
                  <a:cubicBezTo>
                    <a:pt x="62451" y="100182"/>
                    <a:pt x="62517" y="100164"/>
                    <a:pt x="62582" y="100151"/>
                  </a:cubicBezTo>
                  <a:cubicBezTo>
                    <a:pt x="62666" y="100138"/>
                    <a:pt x="62739" y="100120"/>
                    <a:pt x="62805" y="100103"/>
                  </a:cubicBezTo>
                  <a:cubicBezTo>
                    <a:pt x="62914" y="100082"/>
                    <a:pt x="63018" y="100051"/>
                    <a:pt x="63127" y="100016"/>
                  </a:cubicBezTo>
                  <a:lnTo>
                    <a:pt x="63136" y="100016"/>
                  </a:lnTo>
                  <a:cubicBezTo>
                    <a:pt x="63389" y="99955"/>
                    <a:pt x="63642" y="99885"/>
                    <a:pt x="63889" y="99811"/>
                  </a:cubicBezTo>
                  <a:lnTo>
                    <a:pt x="64038" y="99772"/>
                  </a:lnTo>
                  <a:cubicBezTo>
                    <a:pt x="64156" y="99737"/>
                    <a:pt x="64277" y="99706"/>
                    <a:pt x="64400" y="99672"/>
                  </a:cubicBezTo>
                  <a:cubicBezTo>
                    <a:pt x="64452" y="99654"/>
                    <a:pt x="64504" y="99641"/>
                    <a:pt x="64548" y="99628"/>
                  </a:cubicBezTo>
                  <a:cubicBezTo>
                    <a:pt x="64609" y="99611"/>
                    <a:pt x="64687" y="99589"/>
                    <a:pt x="64778" y="99559"/>
                  </a:cubicBezTo>
                  <a:cubicBezTo>
                    <a:pt x="64840" y="99541"/>
                    <a:pt x="64971" y="99506"/>
                    <a:pt x="64971" y="99506"/>
                  </a:cubicBezTo>
                  <a:cubicBezTo>
                    <a:pt x="64988" y="99497"/>
                    <a:pt x="65019" y="99489"/>
                    <a:pt x="65019" y="99489"/>
                  </a:cubicBezTo>
                  <a:cubicBezTo>
                    <a:pt x="65607" y="99314"/>
                    <a:pt x="66217" y="99118"/>
                    <a:pt x="66940" y="98869"/>
                  </a:cubicBezTo>
                  <a:cubicBezTo>
                    <a:pt x="66958" y="98865"/>
                    <a:pt x="67515" y="98660"/>
                    <a:pt x="67515" y="98660"/>
                  </a:cubicBezTo>
                  <a:cubicBezTo>
                    <a:pt x="67803" y="98561"/>
                    <a:pt x="68087" y="98456"/>
                    <a:pt x="68366" y="98352"/>
                  </a:cubicBezTo>
                  <a:cubicBezTo>
                    <a:pt x="68387" y="98346"/>
                    <a:pt x="68831" y="98169"/>
                    <a:pt x="68831" y="98169"/>
                  </a:cubicBezTo>
                  <a:cubicBezTo>
                    <a:pt x="69098" y="98064"/>
                    <a:pt x="69359" y="97964"/>
                    <a:pt x="69616" y="97855"/>
                  </a:cubicBezTo>
                  <a:cubicBezTo>
                    <a:pt x="69638" y="97845"/>
                    <a:pt x="69664" y="97837"/>
                    <a:pt x="69686" y="97829"/>
                  </a:cubicBezTo>
                  <a:cubicBezTo>
                    <a:pt x="69851" y="97754"/>
                    <a:pt x="70017" y="97684"/>
                    <a:pt x="70182" y="97614"/>
                  </a:cubicBezTo>
                  <a:cubicBezTo>
                    <a:pt x="70409" y="97519"/>
                    <a:pt x="70635" y="97423"/>
                    <a:pt x="70844" y="97332"/>
                  </a:cubicBezTo>
                  <a:cubicBezTo>
                    <a:pt x="71172" y="97188"/>
                    <a:pt x="71494" y="97035"/>
                    <a:pt x="71817" y="96882"/>
                  </a:cubicBezTo>
                  <a:lnTo>
                    <a:pt x="72091" y="96757"/>
                  </a:lnTo>
                  <a:cubicBezTo>
                    <a:pt x="72453" y="96582"/>
                    <a:pt x="72805" y="96407"/>
                    <a:pt x="73159" y="96229"/>
                  </a:cubicBezTo>
                  <a:cubicBezTo>
                    <a:pt x="73215" y="96208"/>
                    <a:pt x="73268" y="96181"/>
                    <a:pt x="73324" y="96150"/>
                  </a:cubicBezTo>
                  <a:cubicBezTo>
                    <a:pt x="73355" y="96138"/>
                    <a:pt x="74492" y="95532"/>
                    <a:pt x="74492" y="95532"/>
                  </a:cubicBezTo>
                  <a:cubicBezTo>
                    <a:pt x="74579" y="95492"/>
                    <a:pt x="74662" y="95444"/>
                    <a:pt x="74740" y="95392"/>
                  </a:cubicBezTo>
                  <a:lnTo>
                    <a:pt x="74845" y="95335"/>
                  </a:lnTo>
                  <a:cubicBezTo>
                    <a:pt x="74985" y="95261"/>
                    <a:pt x="75120" y="95183"/>
                    <a:pt x="75255" y="95109"/>
                  </a:cubicBezTo>
                  <a:cubicBezTo>
                    <a:pt x="75329" y="95070"/>
                    <a:pt x="75430" y="95017"/>
                    <a:pt x="75538" y="94947"/>
                  </a:cubicBezTo>
                  <a:cubicBezTo>
                    <a:pt x="75591" y="94917"/>
                    <a:pt x="75856" y="94764"/>
                    <a:pt x="75856" y="94764"/>
                  </a:cubicBezTo>
                  <a:cubicBezTo>
                    <a:pt x="76184" y="94573"/>
                    <a:pt x="76506" y="94382"/>
                    <a:pt x="76828" y="94177"/>
                  </a:cubicBezTo>
                  <a:cubicBezTo>
                    <a:pt x="77286" y="93901"/>
                    <a:pt x="77721" y="93619"/>
                    <a:pt x="78118" y="93352"/>
                  </a:cubicBezTo>
                  <a:cubicBezTo>
                    <a:pt x="78475" y="93127"/>
                    <a:pt x="78819" y="92891"/>
                    <a:pt x="79133" y="92668"/>
                  </a:cubicBezTo>
                  <a:cubicBezTo>
                    <a:pt x="79478" y="92433"/>
                    <a:pt x="79813" y="92194"/>
                    <a:pt x="80148" y="91946"/>
                  </a:cubicBezTo>
                  <a:cubicBezTo>
                    <a:pt x="80219" y="91898"/>
                    <a:pt x="80283" y="91850"/>
                    <a:pt x="80353" y="91797"/>
                  </a:cubicBezTo>
                  <a:lnTo>
                    <a:pt x="80393" y="91767"/>
                  </a:lnTo>
                  <a:cubicBezTo>
                    <a:pt x="80754" y="91496"/>
                    <a:pt x="81125" y="91214"/>
                    <a:pt x="81465" y="90947"/>
                  </a:cubicBezTo>
                  <a:cubicBezTo>
                    <a:pt x="81765" y="90717"/>
                    <a:pt x="82061" y="90476"/>
                    <a:pt x="82354" y="90237"/>
                  </a:cubicBezTo>
                  <a:lnTo>
                    <a:pt x="82568" y="90067"/>
                  </a:lnTo>
                  <a:cubicBezTo>
                    <a:pt x="82820" y="89854"/>
                    <a:pt x="83077" y="89640"/>
                    <a:pt x="83334" y="89418"/>
                  </a:cubicBezTo>
                  <a:cubicBezTo>
                    <a:pt x="83386" y="89374"/>
                    <a:pt x="83435" y="89331"/>
                    <a:pt x="83483" y="89287"/>
                  </a:cubicBezTo>
                  <a:cubicBezTo>
                    <a:pt x="83622" y="89169"/>
                    <a:pt x="83757" y="89048"/>
                    <a:pt x="83892" y="88929"/>
                  </a:cubicBezTo>
                  <a:cubicBezTo>
                    <a:pt x="83984" y="88851"/>
                    <a:pt x="84075" y="88768"/>
                    <a:pt x="84141" y="88704"/>
                  </a:cubicBezTo>
                  <a:cubicBezTo>
                    <a:pt x="84424" y="88446"/>
                    <a:pt x="84702" y="88189"/>
                    <a:pt x="84977" y="87928"/>
                  </a:cubicBezTo>
                  <a:cubicBezTo>
                    <a:pt x="85094" y="87819"/>
                    <a:pt x="85213" y="87710"/>
                    <a:pt x="85325" y="87600"/>
                  </a:cubicBezTo>
                  <a:cubicBezTo>
                    <a:pt x="85325" y="87600"/>
                    <a:pt x="85601" y="87339"/>
                    <a:pt x="85623" y="87318"/>
                  </a:cubicBezTo>
                  <a:cubicBezTo>
                    <a:pt x="85897" y="87056"/>
                    <a:pt x="86172" y="86785"/>
                    <a:pt x="86437" y="86507"/>
                  </a:cubicBezTo>
                  <a:cubicBezTo>
                    <a:pt x="86773" y="86176"/>
                    <a:pt x="87051" y="85884"/>
                    <a:pt x="87313" y="85592"/>
                  </a:cubicBezTo>
                  <a:cubicBezTo>
                    <a:pt x="87326" y="85578"/>
                    <a:pt x="87365" y="85535"/>
                    <a:pt x="87369" y="85535"/>
                  </a:cubicBezTo>
                  <a:cubicBezTo>
                    <a:pt x="87465" y="85435"/>
                    <a:pt x="87557" y="85335"/>
                    <a:pt x="87648" y="85234"/>
                  </a:cubicBezTo>
                  <a:lnTo>
                    <a:pt x="87783" y="85082"/>
                  </a:lnTo>
                  <a:cubicBezTo>
                    <a:pt x="87831" y="85029"/>
                    <a:pt x="87966" y="84873"/>
                    <a:pt x="87966" y="84873"/>
                  </a:cubicBezTo>
                  <a:cubicBezTo>
                    <a:pt x="88133" y="84689"/>
                    <a:pt x="88298" y="84498"/>
                    <a:pt x="88459" y="84311"/>
                  </a:cubicBezTo>
                  <a:lnTo>
                    <a:pt x="88751" y="83979"/>
                  </a:lnTo>
                  <a:cubicBezTo>
                    <a:pt x="88855" y="83861"/>
                    <a:pt x="88960" y="83744"/>
                    <a:pt x="89060" y="83622"/>
                  </a:cubicBezTo>
                  <a:cubicBezTo>
                    <a:pt x="89126" y="83547"/>
                    <a:pt x="89191" y="83469"/>
                    <a:pt x="89257" y="83391"/>
                  </a:cubicBezTo>
                  <a:lnTo>
                    <a:pt x="89431" y="83177"/>
                  </a:lnTo>
                  <a:cubicBezTo>
                    <a:pt x="89911" y="82594"/>
                    <a:pt x="90346" y="82044"/>
                    <a:pt x="90760" y="81495"/>
                  </a:cubicBezTo>
                  <a:cubicBezTo>
                    <a:pt x="90778" y="81469"/>
                    <a:pt x="90869" y="81356"/>
                    <a:pt x="90895" y="81321"/>
                  </a:cubicBezTo>
                  <a:cubicBezTo>
                    <a:pt x="91222" y="80880"/>
                    <a:pt x="91544" y="80436"/>
                    <a:pt x="91850" y="79997"/>
                  </a:cubicBezTo>
                  <a:cubicBezTo>
                    <a:pt x="91858" y="79987"/>
                    <a:pt x="91876" y="79957"/>
                    <a:pt x="91884" y="79944"/>
                  </a:cubicBezTo>
                  <a:cubicBezTo>
                    <a:pt x="92185" y="79512"/>
                    <a:pt x="92481" y="79072"/>
                    <a:pt x="92769" y="78632"/>
                  </a:cubicBezTo>
                  <a:cubicBezTo>
                    <a:pt x="92948" y="78370"/>
                    <a:pt x="93113" y="78105"/>
                    <a:pt x="93283" y="77835"/>
                  </a:cubicBezTo>
                  <a:cubicBezTo>
                    <a:pt x="93296" y="77809"/>
                    <a:pt x="93310" y="77787"/>
                    <a:pt x="93326" y="77756"/>
                  </a:cubicBezTo>
                  <a:lnTo>
                    <a:pt x="93401" y="77643"/>
                  </a:lnTo>
                  <a:cubicBezTo>
                    <a:pt x="94638" y="75647"/>
                    <a:pt x="95736" y="73559"/>
                    <a:pt x="96669" y="71441"/>
                  </a:cubicBezTo>
                  <a:cubicBezTo>
                    <a:pt x="98351" y="67638"/>
                    <a:pt x="99563" y="63646"/>
                    <a:pt x="100255" y="59584"/>
                  </a:cubicBezTo>
                  <a:cubicBezTo>
                    <a:pt x="100329" y="59184"/>
                    <a:pt x="100395" y="58782"/>
                    <a:pt x="100452" y="58386"/>
                  </a:cubicBezTo>
                  <a:cubicBezTo>
                    <a:pt x="100547" y="57780"/>
                    <a:pt x="100617" y="57218"/>
                    <a:pt x="100674" y="56713"/>
                  </a:cubicBezTo>
                  <a:cubicBezTo>
                    <a:pt x="100683" y="56616"/>
                    <a:pt x="100696" y="56521"/>
                    <a:pt x="100704" y="56425"/>
                  </a:cubicBezTo>
                  <a:cubicBezTo>
                    <a:pt x="100739" y="56115"/>
                    <a:pt x="100770" y="55802"/>
                    <a:pt x="100796" y="55492"/>
                  </a:cubicBezTo>
                  <a:cubicBezTo>
                    <a:pt x="100866" y="54778"/>
                    <a:pt x="100918" y="54019"/>
                    <a:pt x="100953" y="53205"/>
                  </a:cubicBezTo>
                  <a:cubicBezTo>
                    <a:pt x="100979" y="52747"/>
                    <a:pt x="100997" y="52281"/>
                    <a:pt x="101005" y="51805"/>
                  </a:cubicBezTo>
                  <a:lnTo>
                    <a:pt x="101005" y="51714"/>
                  </a:lnTo>
                  <a:cubicBezTo>
                    <a:pt x="101009" y="51413"/>
                    <a:pt x="101013" y="51117"/>
                    <a:pt x="101013" y="50817"/>
                  </a:cubicBezTo>
                  <a:cubicBezTo>
                    <a:pt x="101013" y="50572"/>
                    <a:pt x="101013" y="50329"/>
                    <a:pt x="101005" y="50089"/>
                  </a:cubicBezTo>
                  <a:cubicBezTo>
                    <a:pt x="100961" y="47134"/>
                    <a:pt x="100669" y="44171"/>
                    <a:pt x="100129" y="41282"/>
                  </a:cubicBezTo>
                  <a:cubicBezTo>
                    <a:pt x="99332" y="37081"/>
                    <a:pt x="98011" y="33006"/>
                    <a:pt x="96216" y="29176"/>
                  </a:cubicBezTo>
                  <a:cubicBezTo>
                    <a:pt x="95702" y="28064"/>
                    <a:pt x="95130" y="26953"/>
                    <a:pt x="94517" y="25859"/>
                  </a:cubicBezTo>
                  <a:cubicBezTo>
                    <a:pt x="94547" y="25493"/>
                    <a:pt x="94555" y="25123"/>
                    <a:pt x="94543" y="24749"/>
                  </a:cubicBezTo>
                  <a:cubicBezTo>
                    <a:pt x="94316" y="18390"/>
                    <a:pt x="90381" y="13780"/>
                    <a:pt x="85178" y="13780"/>
                  </a:cubicBezTo>
                  <a:lnTo>
                    <a:pt x="85082" y="13780"/>
                  </a:lnTo>
                  <a:cubicBezTo>
                    <a:pt x="84973" y="13675"/>
                    <a:pt x="84458" y="13196"/>
                    <a:pt x="84458" y="13196"/>
                  </a:cubicBezTo>
                  <a:cubicBezTo>
                    <a:pt x="84354" y="13104"/>
                    <a:pt x="84253" y="13009"/>
                    <a:pt x="84145" y="12917"/>
                  </a:cubicBezTo>
                  <a:cubicBezTo>
                    <a:pt x="84145" y="12917"/>
                    <a:pt x="83779" y="12591"/>
                    <a:pt x="83709" y="12529"/>
                  </a:cubicBezTo>
                  <a:lnTo>
                    <a:pt x="83709" y="12525"/>
                  </a:lnTo>
                  <a:cubicBezTo>
                    <a:pt x="83225" y="10171"/>
                    <a:pt x="82184" y="8437"/>
                    <a:pt x="80607" y="7370"/>
                  </a:cubicBezTo>
                  <a:cubicBezTo>
                    <a:pt x="79547" y="6650"/>
                    <a:pt x="78253" y="6267"/>
                    <a:pt x="76868" y="6267"/>
                  </a:cubicBezTo>
                  <a:cubicBezTo>
                    <a:pt x="76301" y="6267"/>
                    <a:pt x="75721" y="6328"/>
                    <a:pt x="75142" y="6450"/>
                  </a:cubicBezTo>
                  <a:cubicBezTo>
                    <a:pt x="72936" y="5208"/>
                    <a:pt x="70635" y="4127"/>
                    <a:pt x="68287" y="3238"/>
                  </a:cubicBezTo>
                  <a:cubicBezTo>
                    <a:pt x="63027" y="1251"/>
                    <a:pt x="57493" y="166"/>
                    <a:pt x="51845" y="18"/>
                  </a:cubicBezTo>
                  <a:cubicBezTo>
                    <a:pt x="51697" y="14"/>
                    <a:pt x="51554" y="9"/>
                    <a:pt x="51440" y="9"/>
                  </a:cubicBezTo>
                  <a:lnTo>
                    <a:pt x="51431" y="9"/>
                  </a:lnTo>
                  <a:cubicBezTo>
                    <a:pt x="51122" y="5"/>
                    <a:pt x="50812" y="0"/>
                    <a:pt x="50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7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343869" y="2492173"/>
              <a:ext cx="1660108" cy="1670311"/>
            </a:xfrm>
            <a:custGeom>
              <a:avLst/>
              <a:gdLst/>
              <a:ahLst/>
              <a:cxnLst/>
              <a:rect l="l" t="t" r="r" b="b"/>
              <a:pathLst>
                <a:path w="95340" h="95926" extrusionOk="0">
                  <a:moveTo>
                    <a:pt x="47666" y="1"/>
                  </a:moveTo>
                  <a:cubicBezTo>
                    <a:pt x="44720" y="1"/>
                    <a:pt x="41831" y="275"/>
                    <a:pt x="39029" y="794"/>
                  </a:cubicBezTo>
                  <a:cubicBezTo>
                    <a:pt x="38985" y="798"/>
                    <a:pt x="38942" y="806"/>
                    <a:pt x="38893" y="816"/>
                  </a:cubicBezTo>
                  <a:cubicBezTo>
                    <a:pt x="37447" y="1085"/>
                    <a:pt x="36017" y="1425"/>
                    <a:pt x="34611" y="1822"/>
                  </a:cubicBezTo>
                  <a:cubicBezTo>
                    <a:pt x="33481" y="2153"/>
                    <a:pt x="32362" y="2519"/>
                    <a:pt x="31259" y="2920"/>
                  </a:cubicBezTo>
                  <a:cubicBezTo>
                    <a:pt x="29167" y="3696"/>
                    <a:pt x="27137" y="4607"/>
                    <a:pt x="25193" y="5661"/>
                  </a:cubicBezTo>
                  <a:cubicBezTo>
                    <a:pt x="24914" y="5814"/>
                    <a:pt x="24639" y="5966"/>
                    <a:pt x="24365" y="6119"/>
                  </a:cubicBezTo>
                  <a:cubicBezTo>
                    <a:pt x="24021" y="6315"/>
                    <a:pt x="23676" y="6516"/>
                    <a:pt x="23336" y="6711"/>
                  </a:cubicBezTo>
                  <a:lnTo>
                    <a:pt x="23336" y="6715"/>
                  </a:lnTo>
                  <a:cubicBezTo>
                    <a:pt x="22630" y="7139"/>
                    <a:pt x="21938" y="7574"/>
                    <a:pt x="21254" y="8032"/>
                  </a:cubicBezTo>
                  <a:lnTo>
                    <a:pt x="21254" y="8036"/>
                  </a:lnTo>
                  <a:cubicBezTo>
                    <a:pt x="19728" y="9060"/>
                    <a:pt x="18264" y="10172"/>
                    <a:pt x="16870" y="11369"/>
                  </a:cubicBezTo>
                  <a:cubicBezTo>
                    <a:pt x="12133" y="15401"/>
                    <a:pt x="8185" y="20360"/>
                    <a:pt x="5300" y="25959"/>
                  </a:cubicBezTo>
                  <a:cubicBezTo>
                    <a:pt x="1918" y="32553"/>
                    <a:pt x="1" y="40040"/>
                    <a:pt x="1" y="47980"/>
                  </a:cubicBezTo>
                  <a:cubicBezTo>
                    <a:pt x="1" y="48215"/>
                    <a:pt x="1" y="48459"/>
                    <a:pt x="9" y="48698"/>
                  </a:cubicBezTo>
                  <a:cubicBezTo>
                    <a:pt x="9" y="48799"/>
                    <a:pt x="13" y="48895"/>
                    <a:pt x="13" y="48990"/>
                  </a:cubicBezTo>
                  <a:cubicBezTo>
                    <a:pt x="40" y="50110"/>
                    <a:pt x="101" y="51217"/>
                    <a:pt x="202" y="52311"/>
                  </a:cubicBezTo>
                  <a:cubicBezTo>
                    <a:pt x="210" y="52411"/>
                    <a:pt x="218" y="52508"/>
                    <a:pt x="228" y="52608"/>
                  </a:cubicBezTo>
                  <a:cubicBezTo>
                    <a:pt x="367" y="54093"/>
                    <a:pt x="576" y="55553"/>
                    <a:pt x="842" y="56991"/>
                  </a:cubicBezTo>
                  <a:cubicBezTo>
                    <a:pt x="2049" y="63389"/>
                    <a:pt x="4520" y="69324"/>
                    <a:pt x="7980" y="74553"/>
                  </a:cubicBezTo>
                  <a:cubicBezTo>
                    <a:pt x="8633" y="75539"/>
                    <a:pt x="9327" y="76501"/>
                    <a:pt x="10050" y="77434"/>
                  </a:cubicBezTo>
                  <a:cubicBezTo>
                    <a:pt x="10747" y="78345"/>
                    <a:pt x="11488" y="79229"/>
                    <a:pt x="12255" y="80079"/>
                  </a:cubicBezTo>
                  <a:cubicBezTo>
                    <a:pt x="12286" y="80118"/>
                    <a:pt x="12320" y="80153"/>
                    <a:pt x="12355" y="80187"/>
                  </a:cubicBezTo>
                  <a:cubicBezTo>
                    <a:pt x="12652" y="80519"/>
                    <a:pt x="12948" y="80841"/>
                    <a:pt x="13257" y="81164"/>
                  </a:cubicBezTo>
                  <a:cubicBezTo>
                    <a:pt x="15733" y="83761"/>
                    <a:pt x="18491" y="86080"/>
                    <a:pt x="21498" y="88063"/>
                  </a:cubicBezTo>
                  <a:cubicBezTo>
                    <a:pt x="21689" y="88194"/>
                    <a:pt x="21886" y="88319"/>
                    <a:pt x="22081" y="88446"/>
                  </a:cubicBezTo>
                  <a:cubicBezTo>
                    <a:pt x="22531" y="88737"/>
                    <a:pt x="22984" y="89017"/>
                    <a:pt x="23437" y="89287"/>
                  </a:cubicBezTo>
                  <a:cubicBezTo>
                    <a:pt x="25097" y="90276"/>
                    <a:pt x="26814" y="91161"/>
                    <a:pt x="28588" y="91933"/>
                  </a:cubicBezTo>
                  <a:cubicBezTo>
                    <a:pt x="34623" y="94564"/>
                    <a:pt x="41213" y="95926"/>
                    <a:pt x="47800" y="95926"/>
                  </a:cubicBezTo>
                  <a:cubicBezTo>
                    <a:pt x="50659" y="95926"/>
                    <a:pt x="53517" y="95669"/>
                    <a:pt x="56329" y="95149"/>
                  </a:cubicBezTo>
                  <a:cubicBezTo>
                    <a:pt x="57588" y="94917"/>
                    <a:pt x="58835" y="94630"/>
                    <a:pt x="60068" y="94294"/>
                  </a:cubicBezTo>
                  <a:cubicBezTo>
                    <a:pt x="70204" y="91523"/>
                    <a:pt x="79342" y="85338"/>
                    <a:pt x="85670" y="76929"/>
                  </a:cubicBezTo>
                  <a:cubicBezTo>
                    <a:pt x="85709" y="76880"/>
                    <a:pt x="85740" y="76828"/>
                    <a:pt x="85784" y="76780"/>
                  </a:cubicBezTo>
                  <a:cubicBezTo>
                    <a:pt x="86102" y="76358"/>
                    <a:pt x="86411" y="75926"/>
                    <a:pt x="86716" y="75490"/>
                  </a:cubicBezTo>
                  <a:cubicBezTo>
                    <a:pt x="87003" y="75072"/>
                    <a:pt x="87287" y="74654"/>
                    <a:pt x="87562" y="74226"/>
                  </a:cubicBezTo>
                  <a:cubicBezTo>
                    <a:pt x="87723" y="73991"/>
                    <a:pt x="87875" y="73751"/>
                    <a:pt x="88028" y="73508"/>
                  </a:cubicBezTo>
                  <a:cubicBezTo>
                    <a:pt x="88063" y="73442"/>
                    <a:pt x="88107" y="73377"/>
                    <a:pt x="88149" y="73307"/>
                  </a:cubicBezTo>
                  <a:cubicBezTo>
                    <a:pt x="89309" y="71438"/>
                    <a:pt x="90342" y="69489"/>
                    <a:pt x="91235" y="67454"/>
                  </a:cubicBezTo>
                  <a:cubicBezTo>
                    <a:pt x="92795" y="63929"/>
                    <a:pt x="93950" y="60177"/>
                    <a:pt x="94625" y="56255"/>
                  </a:cubicBezTo>
                  <a:cubicBezTo>
                    <a:pt x="94690" y="55880"/>
                    <a:pt x="94752" y="55501"/>
                    <a:pt x="94808" y="55122"/>
                  </a:cubicBezTo>
                  <a:cubicBezTo>
                    <a:pt x="94887" y="54595"/>
                    <a:pt x="94961" y="54067"/>
                    <a:pt x="95018" y="53536"/>
                  </a:cubicBezTo>
                  <a:cubicBezTo>
                    <a:pt x="95026" y="53457"/>
                    <a:pt x="95035" y="53375"/>
                    <a:pt x="95040" y="53300"/>
                  </a:cubicBezTo>
                  <a:cubicBezTo>
                    <a:pt x="95078" y="53000"/>
                    <a:pt x="95104" y="52703"/>
                    <a:pt x="95131" y="52403"/>
                  </a:cubicBezTo>
                  <a:cubicBezTo>
                    <a:pt x="95201" y="51675"/>
                    <a:pt x="95249" y="50947"/>
                    <a:pt x="95283" y="50211"/>
                  </a:cubicBezTo>
                  <a:cubicBezTo>
                    <a:pt x="95305" y="49784"/>
                    <a:pt x="95318" y="49352"/>
                    <a:pt x="95327" y="48925"/>
                  </a:cubicBezTo>
                  <a:cubicBezTo>
                    <a:pt x="95336" y="48608"/>
                    <a:pt x="95340" y="48298"/>
                    <a:pt x="95340" y="47980"/>
                  </a:cubicBezTo>
                  <a:cubicBezTo>
                    <a:pt x="95340" y="47761"/>
                    <a:pt x="95340" y="47544"/>
                    <a:pt x="95327" y="47331"/>
                  </a:cubicBezTo>
                  <a:cubicBezTo>
                    <a:pt x="95292" y="44476"/>
                    <a:pt x="95009" y="41683"/>
                    <a:pt x="94499" y="38972"/>
                  </a:cubicBezTo>
                  <a:cubicBezTo>
                    <a:pt x="93741" y="34959"/>
                    <a:pt x="92490" y="31128"/>
                    <a:pt x="90804" y="27537"/>
                  </a:cubicBezTo>
                  <a:cubicBezTo>
                    <a:pt x="90176" y="26182"/>
                    <a:pt x="89479" y="24866"/>
                    <a:pt x="88725" y="23589"/>
                  </a:cubicBezTo>
                  <a:cubicBezTo>
                    <a:pt x="88415" y="23062"/>
                    <a:pt x="88093" y="22539"/>
                    <a:pt x="87767" y="22033"/>
                  </a:cubicBezTo>
                  <a:cubicBezTo>
                    <a:pt x="87592" y="21759"/>
                    <a:pt x="87417" y="21488"/>
                    <a:pt x="87230" y="21218"/>
                  </a:cubicBezTo>
                  <a:cubicBezTo>
                    <a:pt x="86830" y="20613"/>
                    <a:pt x="86411" y="20016"/>
                    <a:pt x="85975" y="19428"/>
                  </a:cubicBezTo>
                  <a:cubicBezTo>
                    <a:pt x="85957" y="19392"/>
                    <a:pt x="85936" y="19358"/>
                    <a:pt x="85901" y="19327"/>
                  </a:cubicBezTo>
                  <a:cubicBezTo>
                    <a:pt x="85696" y="19044"/>
                    <a:pt x="85478" y="18765"/>
                    <a:pt x="85269" y="18491"/>
                  </a:cubicBezTo>
                  <a:cubicBezTo>
                    <a:pt x="85247" y="18460"/>
                    <a:pt x="85230" y="18434"/>
                    <a:pt x="85199" y="18408"/>
                  </a:cubicBezTo>
                  <a:cubicBezTo>
                    <a:pt x="85195" y="18408"/>
                    <a:pt x="85191" y="18403"/>
                    <a:pt x="85186" y="18394"/>
                  </a:cubicBezTo>
                  <a:cubicBezTo>
                    <a:pt x="85116" y="18298"/>
                    <a:pt x="85038" y="18199"/>
                    <a:pt x="84964" y="18099"/>
                  </a:cubicBezTo>
                  <a:cubicBezTo>
                    <a:pt x="84925" y="18050"/>
                    <a:pt x="84891" y="18006"/>
                    <a:pt x="84855" y="17964"/>
                  </a:cubicBezTo>
                  <a:cubicBezTo>
                    <a:pt x="84829" y="17920"/>
                    <a:pt x="84790" y="17876"/>
                    <a:pt x="84760" y="17850"/>
                  </a:cubicBezTo>
                  <a:cubicBezTo>
                    <a:pt x="84650" y="17719"/>
                    <a:pt x="84551" y="17588"/>
                    <a:pt x="84446" y="17457"/>
                  </a:cubicBezTo>
                  <a:cubicBezTo>
                    <a:pt x="84223" y="17183"/>
                    <a:pt x="83992" y="16918"/>
                    <a:pt x="83761" y="16647"/>
                  </a:cubicBezTo>
                  <a:cubicBezTo>
                    <a:pt x="83744" y="16617"/>
                    <a:pt x="83714" y="16586"/>
                    <a:pt x="83678" y="16552"/>
                  </a:cubicBezTo>
                  <a:cubicBezTo>
                    <a:pt x="83491" y="16329"/>
                    <a:pt x="83300" y="16107"/>
                    <a:pt x="83091" y="15880"/>
                  </a:cubicBezTo>
                  <a:cubicBezTo>
                    <a:pt x="83073" y="15850"/>
                    <a:pt x="83042" y="15820"/>
                    <a:pt x="83016" y="15788"/>
                  </a:cubicBezTo>
                  <a:cubicBezTo>
                    <a:pt x="82725" y="15474"/>
                    <a:pt x="82441" y="15170"/>
                    <a:pt x="82153" y="14865"/>
                  </a:cubicBezTo>
                  <a:cubicBezTo>
                    <a:pt x="81944" y="14643"/>
                    <a:pt x="81731" y="14424"/>
                    <a:pt x="81526" y="14207"/>
                  </a:cubicBezTo>
                  <a:cubicBezTo>
                    <a:pt x="81021" y="13692"/>
                    <a:pt x="80506" y="13195"/>
                    <a:pt x="79983" y="12712"/>
                  </a:cubicBezTo>
                  <a:cubicBezTo>
                    <a:pt x="79913" y="12651"/>
                    <a:pt x="79844" y="12586"/>
                    <a:pt x="79778" y="12525"/>
                  </a:cubicBezTo>
                  <a:cubicBezTo>
                    <a:pt x="79670" y="12425"/>
                    <a:pt x="79565" y="12324"/>
                    <a:pt x="79452" y="12228"/>
                  </a:cubicBezTo>
                  <a:cubicBezTo>
                    <a:pt x="79347" y="12137"/>
                    <a:pt x="79243" y="12045"/>
                    <a:pt x="79142" y="11954"/>
                  </a:cubicBezTo>
                  <a:cubicBezTo>
                    <a:pt x="79008" y="11827"/>
                    <a:pt x="78863" y="11705"/>
                    <a:pt x="78720" y="11588"/>
                  </a:cubicBezTo>
                  <a:cubicBezTo>
                    <a:pt x="78288" y="11213"/>
                    <a:pt x="77852" y="10846"/>
                    <a:pt x="77407" y="10486"/>
                  </a:cubicBezTo>
                  <a:cubicBezTo>
                    <a:pt x="76946" y="10110"/>
                    <a:pt x="76480" y="9748"/>
                    <a:pt x="76005" y="9404"/>
                  </a:cubicBezTo>
                  <a:cubicBezTo>
                    <a:pt x="75311" y="8881"/>
                    <a:pt x="74597" y="8384"/>
                    <a:pt x="73865" y="7897"/>
                  </a:cubicBezTo>
                  <a:cubicBezTo>
                    <a:pt x="73843" y="7879"/>
                    <a:pt x="73813" y="7862"/>
                    <a:pt x="73791" y="7853"/>
                  </a:cubicBezTo>
                  <a:cubicBezTo>
                    <a:pt x="73686" y="7771"/>
                    <a:pt x="73582" y="7709"/>
                    <a:pt x="73481" y="7644"/>
                  </a:cubicBezTo>
                  <a:cubicBezTo>
                    <a:pt x="70657" y="5805"/>
                    <a:pt x="67634" y="4267"/>
                    <a:pt x="64444" y="3060"/>
                  </a:cubicBezTo>
                  <a:cubicBezTo>
                    <a:pt x="59602" y="1224"/>
                    <a:pt x="54382" y="162"/>
                    <a:pt x="48934" y="22"/>
                  </a:cubicBezTo>
                  <a:cubicBezTo>
                    <a:pt x="48808" y="13"/>
                    <a:pt x="48682" y="9"/>
                    <a:pt x="48547" y="9"/>
                  </a:cubicBezTo>
                  <a:cubicBezTo>
                    <a:pt x="48254" y="5"/>
                    <a:pt x="47962" y="1"/>
                    <a:pt x="47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1502409" y="2601349"/>
              <a:ext cx="211875" cy="267944"/>
            </a:xfrm>
            <a:custGeom>
              <a:avLst/>
              <a:gdLst/>
              <a:ahLst/>
              <a:cxnLst/>
              <a:rect l="l" t="t" r="r" b="b"/>
              <a:pathLst>
                <a:path w="12168" h="15388" extrusionOk="0">
                  <a:moveTo>
                    <a:pt x="7490" y="1"/>
                  </a:moveTo>
                  <a:cubicBezTo>
                    <a:pt x="6620" y="1"/>
                    <a:pt x="5723" y="233"/>
                    <a:pt x="4929" y="594"/>
                  </a:cubicBezTo>
                  <a:cubicBezTo>
                    <a:pt x="3887" y="1064"/>
                    <a:pt x="2946" y="1744"/>
                    <a:pt x="2157" y="2568"/>
                  </a:cubicBezTo>
                  <a:cubicBezTo>
                    <a:pt x="906" y="3880"/>
                    <a:pt x="1" y="5300"/>
                    <a:pt x="65" y="7139"/>
                  </a:cubicBezTo>
                  <a:cubicBezTo>
                    <a:pt x="140" y="9178"/>
                    <a:pt x="906" y="11187"/>
                    <a:pt x="2227" y="12739"/>
                  </a:cubicBezTo>
                  <a:cubicBezTo>
                    <a:pt x="3561" y="14303"/>
                    <a:pt x="5586" y="15388"/>
                    <a:pt x="7597" y="15388"/>
                  </a:cubicBezTo>
                  <a:cubicBezTo>
                    <a:pt x="8147" y="15388"/>
                    <a:pt x="8696" y="15306"/>
                    <a:pt x="9230" y="15131"/>
                  </a:cubicBezTo>
                  <a:cubicBezTo>
                    <a:pt x="9853" y="14926"/>
                    <a:pt x="10468" y="14570"/>
                    <a:pt x="10773" y="13985"/>
                  </a:cubicBezTo>
                  <a:cubicBezTo>
                    <a:pt x="10925" y="13693"/>
                    <a:pt x="10986" y="13362"/>
                    <a:pt x="11047" y="13040"/>
                  </a:cubicBezTo>
                  <a:cubicBezTo>
                    <a:pt x="11610" y="10046"/>
                    <a:pt x="12167" y="6965"/>
                    <a:pt x="11557" y="3989"/>
                  </a:cubicBezTo>
                  <a:cubicBezTo>
                    <a:pt x="11287" y="2690"/>
                    <a:pt x="10742" y="1356"/>
                    <a:pt x="9643" y="612"/>
                  </a:cubicBezTo>
                  <a:cubicBezTo>
                    <a:pt x="9004" y="181"/>
                    <a:pt x="8257" y="1"/>
                    <a:pt x="74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1515155" y="2601349"/>
              <a:ext cx="193139" cy="236775"/>
            </a:xfrm>
            <a:custGeom>
              <a:avLst/>
              <a:gdLst/>
              <a:ahLst/>
              <a:cxnLst/>
              <a:rect l="l" t="t" r="r" b="b"/>
              <a:pathLst>
                <a:path w="11092" h="13598" extrusionOk="0">
                  <a:moveTo>
                    <a:pt x="1" y="1"/>
                  </a:moveTo>
                  <a:lnTo>
                    <a:pt x="1" y="13597"/>
                  </a:lnTo>
                  <a:lnTo>
                    <a:pt x="11091" y="13597"/>
                  </a:lnTo>
                  <a:lnTo>
                    <a:pt x="11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558983" y="2654718"/>
              <a:ext cx="1317691" cy="1508114"/>
            </a:xfrm>
            <a:custGeom>
              <a:avLst/>
              <a:gdLst/>
              <a:ahLst/>
              <a:cxnLst/>
              <a:rect l="l" t="t" r="r" b="b"/>
              <a:pathLst>
                <a:path w="75675" h="86611" extrusionOk="0">
                  <a:moveTo>
                    <a:pt x="47473" y="0"/>
                  </a:moveTo>
                  <a:cubicBezTo>
                    <a:pt x="47230" y="0"/>
                    <a:pt x="46983" y="4"/>
                    <a:pt x="46734" y="13"/>
                  </a:cubicBezTo>
                  <a:cubicBezTo>
                    <a:pt x="37229" y="335"/>
                    <a:pt x="32070" y="8066"/>
                    <a:pt x="32070" y="8066"/>
                  </a:cubicBezTo>
                  <a:cubicBezTo>
                    <a:pt x="32070" y="8066"/>
                    <a:pt x="24735" y="9387"/>
                    <a:pt x="20147" y="11473"/>
                  </a:cubicBezTo>
                  <a:cubicBezTo>
                    <a:pt x="19930" y="11570"/>
                    <a:pt x="19715" y="11670"/>
                    <a:pt x="19506" y="11775"/>
                  </a:cubicBezTo>
                  <a:cubicBezTo>
                    <a:pt x="17480" y="12786"/>
                    <a:pt x="17080" y="15165"/>
                    <a:pt x="17402" y="18054"/>
                  </a:cubicBezTo>
                  <a:cubicBezTo>
                    <a:pt x="17554" y="19387"/>
                    <a:pt x="17855" y="20834"/>
                    <a:pt x="18221" y="22303"/>
                  </a:cubicBezTo>
                  <a:cubicBezTo>
                    <a:pt x="18243" y="22394"/>
                    <a:pt x="18269" y="22481"/>
                    <a:pt x="18291" y="22573"/>
                  </a:cubicBezTo>
                  <a:cubicBezTo>
                    <a:pt x="18884" y="24896"/>
                    <a:pt x="19620" y="27262"/>
                    <a:pt x="20151" y="29332"/>
                  </a:cubicBezTo>
                  <a:cubicBezTo>
                    <a:pt x="21485" y="34548"/>
                    <a:pt x="33474" y="35991"/>
                    <a:pt x="37513" y="36326"/>
                  </a:cubicBezTo>
                  <a:cubicBezTo>
                    <a:pt x="38341" y="36396"/>
                    <a:pt x="38838" y="36423"/>
                    <a:pt x="38838" y="36423"/>
                  </a:cubicBezTo>
                  <a:cubicBezTo>
                    <a:pt x="37269" y="38527"/>
                    <a:pt x="35757" y="40401"/>
                    <a:pt x="34310" y="42079"/>
                  </a:cubicBezTo>
                  <a:cubicBezTo>
                    <a:pt x="27446" y="50036"/>
                    <a:pt x="21933" y="53670"/>
                    <a:pt x="17410" y="57527"/>
                  </a:cubicBezTo>
                  <a:cubicBezTo>
                    <a:pt x="13681" y="60708"/>
                    <a:pt x="5095" y="67101"/>
                    <a:pt x="1" y="70852"/>
                  </a:cubicBezTo>
                  <a:cubicBezTo>
                    <a:pt x="2699" y="73851"/>
                    <a:pt x="5767" y="76500"/>
                    <a:pt x="9144" y="78728"/>
                  </a:cubicBezTo>
                  <a:cubicBezTo>
                    <a:pt x="9335" y="78859"/>
                    <a:pt x="9532" y="78984"/>
                    <a:pt x="9727" y="79111"/>
                  </a:cubicBezTo>
                  <a:cubicBezTo>
                    <a:pt x="10821" y="79817"/>
                    <a:pt x="11941" y="80474"/>
                    <a:pt x="13088" y="81085"/>
                  </a:cubicBezTo>
                  <a:cubicBezTo>
                    <a:pt x="13405" y="81250"/>
                    <a:pt x="13733" y="81421"/>
                    <a:pt x="14055" y="81582"/>
                  </a:cubicBezTo>
                  <a:cubicBezTo>
                    <a:pt x="14365" y="81735"/>
                    <a:pt x="14669" y="81892"/>
                    <a:pt x="14983" y="82039"/>
                  </a:cubicBezTo>
                  <a:cubicBezTo>
                    <a:pt x="15000" y="82048"/>
                    <a:pt x="15014" y="82057"/>
                    <a:pt x="15035" y="82061"/>
                  </a:cubicBezTo>
                  <a:cubicBezTo>
                    <a:pt x="15366" y="82222"/>
                    <a:pt x="15694" y="82371"/>
                    <a:pt x="16024" y="82514"/>
                  </a:cubicBezTo>
                  <a:cubicBezTo>
                    <a:pt x="16395" y="82684"/>
                    <a:pt x="16770" y="82841"/>
                    <a:pt x="17149" y="82998"/>
                  </a:cubicBezTo>
                  <a:cubicBezTo>
                    <a:pt x="17446" y="83121"/>
                    <a:pt x="17742" y="83242"/>
                    <a:pt x="18038" y="83360"/>
                  </a:cubicBezTo>
                  <a:cubicBezTo>
                    <a:pt x="18325" y="83473"/>
                    <a:pt x="18613" y="83582"/>
                    <a:pt x="18900" y="83690"/>
                  </a:cubicBezTo>
                  <a:cubicBezTo>
                    <a:pt x="18992" y="83717"/>
                    <a:pt x="19079" y="83756"/>
                    <a:pt x="19176" y="83787"/>
                  </a:cubicBezTo>
                  <a:cubicBezTo>
                    <a:pt x="19485" y="83900"/>
                    <a:pt x="19789" y="84009"/>
                    <a:pt x="20103" y="84114"/>
                  </a:cubicBezTo>
                  <a:cubicBezTo>
                    <a:pt x="20457" y="84231"/>
                    <a:pt x="20813" y="84354"/>
                    <a:pt x="21175" y="84467"/>
                  </a:cubicBezTo>
                  <a:cubicBezTo>
                    <a:pt x="21515" y="84571"/>
                    <a:pt x="21859" y="84667"/>
                    <a:pt x="22204" y="84768"/>
                  </a:cubicBezTo>
                  <a:cubicBezTo>
                    <a:pt x="22466" y="84846"/>
                    <a:pt x="22727" y="84919"/>
                    <a:pt x="22989" y="84985"/>
                  </a:cubicBezTo>
                  <a:cubicBezTo>
                    <a:pt x="23102" y="85020"/>
                    <a:pt x="23219" y="85050"/>
                    <a:pt x="23337" y="85082"/>
                  </a:cubicBezTo>
                  <a:cubicBezTo>
                    <a:pt x="23673" y="85168"/>
                    <a:pt x="24008" y="85247"/>
                    <a:pt x="24348" y="85329"/>
                  </a:cubicBezTo>
                  <a:cubicBezTo>
                    <a:pt x="24723" y="85421"/>
                    <a:pt x="25101" y="85508"/>
                    <a:pt x="25485" y="85582"/>
                  </a:cubicBezTo>
                  <a:cubicBezTo>
                    <a:pt x="25755" y="85643"/>
                    <a:pt x="26017" y="85695"/>
                    <a:pt x="26287" y="85748"/>
                  </a:cubicBezTo>
                  <a:cubicBezTo>
                    <a:pt x="26631" y="85814"/>
                    <a:pt x="26980" y="85878"/>
                    <a:pt x="27324" y="85931"/>
                  </a:cubicBezTo>
                  <a:cubicBezTo>
                    <a:pt x="27494" y="85965"/>
                    <a:pt x="27677" y="86001"/>
                    <a:pt x="27847" y="86023"/>
                  </a:cubicBezTo>
                  <a:cubicBezTo>
                    <a:pt x="28140" y="86070"/>
                    <a:pt x="28436" y="86118"/>
                    <a:pt x="28736" y="86154"/>
                  </a:cubicBezTo>
                  <a:cubicBezTo>
                    <a:pt x="29107" y="86201"/>
                    <a:pt x="29473" y="86253"/>
                    <a:pt x="29839" y="86297"/>
                  </a:cubicBezTo>
                  <a:lnTo>
                    <a:pt x="29869" y="86297"/>
                  </a:lnTo>
                  <a:cubicBezTo>
                    <a:pt x="30248" y="86345"/>
                    <a:pt x="30636" y="86384"/>
                    <a:pt x="31024" y="86415"/>
                  </a:cubicBezTo>
                  <a:cubicBezTo>
                    <a:pt x="31146" y="86423"/>
                    <a:pt x="31264" y="86432"/>
                    <a:pt x="31377" y="86449"/>
                  </a:cubicBezTo>
                  <a:cubicBezTo>
                    <a:pt x="31408" y="86454"/>
                    <a:pt x="31442" y="86454"/>
                    <a:pt x="31477" y="86458"/>
                  </a:cubicBezTo>
                  <a:cubicBezTo>
                    <a:pt x="31760" y="86480"/>
                    <a:pt x="32044" y="86502"/>
                    <a:pt x="32327" y="86514"/>
                  </a:cubicBezTo>
                  <a:cubicBezTo>
                    <a:pt x="32828" y="86550"/>
                    <a:pt x="33329" y="86572"/>
                    <a:pt x="33826" y="86584"/>
                  </a:cubicBezTo>
                  <a:cubicBezTo>
                    <a:pt x="33913" y="86589"/>
                    <a:pt x="33991" y="86589"/>
                    <a:pt x="34079" y="86589"/>
                  </a:cubicBezTo>
                  <a:cubicBezTo>
                    <a:pt x="34125" y="86592"/>
                    <a:pt x="34175" y="86595"/>
                    <a:pt x="34225" y="86595"/>
                  </a:cubicBezTo>
                  <a:cubicBezTo>
                    <a:pt x="34246" y="86595"/>
                    <a:pt x="34267" y="86594"/>
                    <a:pt x="34288" y="86593"/>
                  </a:cubicBezTo>
                  <a:cubicBezTo>
                    <a:pt x="34628" y="86606"/>
                    <a:pt x="34968" y="86611"/>
                    <a:pt x="35312" y="86611"/>
                  </a:cubicBezTo>
                  <a:lnTo>
                    <a:pt x="35499" y="86611"/>
                  </a:lnTo>
                  <a:cubicBezTo>
                    <a:pt x="35922" y="86611"/>
                    <a:pt x="36350" y="86598"/>
                    <a:pt x="36772" y="86580"/>
                  </a:cubicBezTo>
                  <a:lnTo>
                    <a:pt x="36942" y="86580"/>
                  </a:lnTo>
                  <a:cubicBezTo>
                    <a:pt x="37308" y="86572"/>
                    <a:pt x="37674" y="86550"/>
                    <a:pt x="38040" y="86524"/>
                  </a:cubicBezTo>
                  <a:cubicBezTo>
                    <a:pt x="38462" y="86506"/>
                    <a:pt x="38876" y="86476"/>
                    <a:pt x="39295" y="86432"/>
                  </a:cubicBezTo>
                  <a:cubicBezTo>
                    <a:pt x="39683" y="86410"/>
                    <a:pt x="40075" y="86367"/>
                    <a:pt x="40463" y="86337"/>
                  </a:cubicBezTo>
                  <a:cubicBezTo>
                    <a:pt x="40837" y="86288"/>
                    <a:pt x="41208" y="86245"/>
                    <a:pt x="41574" y="86188"/>
                  </a:cubicBezTo>
                  <a:cubicBezTo>
                    <a:pt x="41849" y="86154"/>
                    <a:pt x="42123" y="86122"/>
                    <a:pt x="42394" y="86075"/>
                  </a:cubicBezTo>
                  <a:cubicBezTo>
                    <a:pt x="42400" y="86077"/>
                    <a:pt x="42404" y="86078"/>
                    <a:pt x="42407" y="86078"/>
                  </a:cubicBezTo>
                  <a:cubicBezTo>
                    <a:pt x="42411" y="86078"/>
                    <a:pt x="42413" y="86077"/>
                    <a:pt x="42416" y="86075"/>
                  </a:cubicBezTo>
                  <a:cubicBezTo>
                    <a:pt x="42567" y="86057"/>
                    <a:pt x="42716" y="86027"/>
                    <a:pt x="42855" y="86005"/>
                  </a:cubicBezTo>
                  <a:cubicBezTo>
                    <a:pt x="42933" y="86001"/>
                    <a:pt x="43008" y="85983"/>
                    <a:pt x="43078" y="85965"/>
                  </a:cubicBezTo>
                  <a:cubicBezTo>
                    <a:pt x="43291" y="85935"/>
                    <a:pt x="43496" y="85905"/>
                    <a:pt x="43705" y="85866"/>
                  </a:cubicBezTo>
                  <a:cubicBezTo>
                    <a:pt x="43914" y="85826"/>
                    <a:pt x="44124" y="85792"/>
                    <a:pt x="44329" y="85752"/>
                  </a:cubicBezTo>
                  <a:cubicBezTo>
                    <a:pt x="44594" y="85695"/>
                    <a:pt x="44856" y="85647"/>
                    <a:pt x="45113" y="85591"/>
                  </a:cubicBezTo>
                  <a:cubicBezTo>
                    <a:pt x="45222" y="85569"/>
                    <a:pt x="45322" y="85547"/>
                    <a:pt x="45427" y="85526"/>
                  </a:cubicBezTo>
                  <a:cubicBezTo>
                    <a:pt x="45753" y="85452"/>
                    <a:pt x="46080" y="85377"/>
                    <a:pt x="46402" y="85303"/>
                  </a:cubicBezTo>
                  <a:cubicBezTo>
                    <a:pt x="46547" y="85259"/>
                    <a:pt x="46690" y="85229"/>
                    <a:pt x="46834" y="85194"/>
                  </a:cubicBezTo>
                  <a:cubicBezTo>
                    <a:pt x="46903" y="85186"/>
                    <a:pt x="46965" y="85164"/>
                    <a:pt x="47030" y="85151"/>
                  </a:cubicBezTo>
                  <a:cubicBezTo>
                    <a:pt x="47104" y="85129"/>
                    <a:pt x="47179" y="85108"/>
                    <a:pt x="47243" y="85090"/>
                  </a:cubicBezTo>
                  <a:cubicBezTo>
                    <a:pt x="47470" y="85038"/>
                    <a:pt x="47692" y="84977"/>
                    <a:pt x="47915" y="84911"/>
                  </a:cubicBezTo>
                  <a:cubicBezTo>
                    <a:pt x="48102" y="84859"/>
                    <a:pt x="48289" y="84811"/>
                    <a:pt x="48472" y="84754"/>
                  </a:cubicBezTo>
                  <a:cubicBezTo>
                    <a:pt x="48508" y="84750"/>
                    <a:pt x="48542" y="84736"/>
                    <a:pt x="48573" y="84724"/>
                  </a:cubicBezTo>
                  <a:cubicBezTo>
                    <a:pt x="48629" y="84710"/>
                    <a:pt x="48686" y="84698"/>
                    <a:pt x="48743" y="84667"/>
                  </a:cubicBezTo>
                  <a:cubicBezTo>
                    <a:pt x="48826" y="84654"/>
                    <a:pt x="48900" y="84632"/>
                    <a:pt x="48983" y="84606"/>
                  </a:cubicBezTo>
                  <a:cubicBezTo>
                    <a:pt x="48991" y="84606"/>
                    <a:pt x="49005" y="84601"/>
                    <a:pt x="49013" y="84597"/>
                  </a:cubicBezTo>
                  <a:cubicBezTo>
                    <a:pt x="49627" y="84414"/>
                    <a:pt x="50233" y="84213"/>
                    <a:pt x="50830" y="84009"/>
                  </a:cubicBezTo>
                  <a:cubicBezTo>
                    <a:pt x="51288" y="83843"/>
                    <a:pt x="51741" y="83682"/>
                    <a:pt x="52185" y="83517"/>
                  </a:cubicBezTo>
                  <a:cubicBezTo>
                    <a:pt x="52577" y="83364"/>
                    <a:pt x="52969" y="83211"/>
                    <a:pt x="53353" y="83055"/>
                  </a:cubicBezTo>
                  <a:cubicBezTo>
                    <a:pt x="53741" y="82885"/>
                    <a:pt x="54129" y="82728"/>
                    <a:pt x="54512" y="82558"/>
                  </a:cubicBezTo>
                  <a:cubicBezTo>
                    <a:pt x="54900" y="82388"/>
                    <a:pt x="55284" y="82205"/>
                    <a:pt x="55667" y="82022"/>
                  </a:cubicBezTo>
                  <a:cubicBezTo>
                    <a:pt x="56051" y="81839"/>
                    <a:pt x="56430" y="81656"/>
                    <a:pt x="56805" y="81464"/>
                  </a:cubicBezTo>
                  <a:cubicBezTo>
                    <a:pt x="56831" y="81460"/>
                    <a:pt x="56857" y="81442"/>
                    <a:pt x="56879" y="81434"/>
                  </a:cubicBezTo>
                  <a:cubicBezTo>
                    <a:pt x="57267" y="81224"/>
                    <a:pt x="57646" y="81024"/>
                    <a:pt x="58029" y="80820"/>
                  </a:cubicBezTo>
                  <a:cubicBezTo>
                    <a:pt x="58046" y="80814"/>
                    <a:pt x="58068" y="80793"/>
                    <a:pt x="58090" y="80784"/>
                  </a:cubicBezTo>
                  <a:cubicBezTo>
                    <a:pt x="58295" y="80671"/>
                    <a:pt x="58504" y="80562"/>
                    <a:pt x="58700" y="80444"/>
                  </a:cubicBezTo>
                  <a:cubicBezTo>
                    <a:pt x="58757" y="80414"/>
                    <a:pt x="58826" y="80379"/>
                    <a:pt x="58883" y="80344"/>
                  </a:cubicBezTo>
                  <a:cubicBezTo>
                    <a:pt x="59001" y="80279"/>
                    <a:pt x="59114" y="80205"/>
                    <a:pt x="59232" y="80140"/>
                  </a:cubicBezTo>
                  <a:cubicBezTo>
                    <a:pt x="59542" y="79961"/>
                    <a:pt x="59842" y="79782"/>
                    <a:pt x="60151" y="79585"/>
                  </a:cubicBezTo>
                  <a:cubicBezTo>
                    <a:pt x="60566" y="79333"/>
                    <a:pt x="60974" y="79072"/>
                    <a:pt x="61380" y="78801"/>
                  </a:cubicBezTo>
                  <a:cubicBezTo>
                    <a:pt x="61707" y="78592"/>
                    <a:pt x="62026" y="78374"/>
                    <a:pt x="62339" y="78153"/>
                  </a:cubicBezTo>
                  <a:cubicBezTo>
                    <a:pt x="62666" y="77930"/>
                    <a:pt x="62984" y="77703"/>
                    <a:pt x="63302" y="77463"/>
                  </a:cubicBezTo>
                  <a:cubicBezTo>
                    <a:pt x="63372" y="77421"/>
                    <a:pt x="63442" y="77363"/>
                    <a:pt x="63516" y="77311"/>
                  </a:cubicBezTo>
                  <a:cubicBezTo>
                    <a:pt x="63860" y="77054"/>
                    <a:pt x="64208" y="76784"/>
                    <a:pt x="64548" y="76522"/>
                  </a:cubicBezTo>
                  <a:cubicBezTo>
                    <a:pt x="64892" y="76261"/>
                    <a:pt x="65228" y="75977"/>
                    <a:pt x="65564" y="75703"/>
                  </a:cubicBezTo>
                  <a:cubicBezTo>
                    <a:pt x="65807" y="75502"/>
                    <a:pt x="66061" y="75293"/>
                    <a:pt x="66308" y="75080"/>
                  </a:cubicBezTo>
                  <a:cubicBezTo>
                    <a:pt x="66330" y="75062"/>
                    <a:pt x="66344" y="75050"/>
                    <a:pt x="66366" y="75023"/>
                  </a:cubicBezTo>
                  <a:cubicBezTo>
                    <a:pt x="66518" y="74897"/>
                    <a:pt x="66670" y="74762"/>
                    <a:pt x="66819" y="74631"/>
                  </a:cubicBezTo>
                  <a:cubicBezTo>
                    <a:pt x="66889" y="74571"/>
                    <a:pt x="66962" y="74505"/>
                    <a:pt x="67036" y="74435"/>
                  </a:cubicBezTo>
                  <a:cubicBezTo>
                    <a:pt x="67311" y="74187"/>
                    <a:pt x="67581" y="73934"/>
                    <a:pt x="67851" y="73682"/>
                  </a:cubicBezTo>
                  <a:cubicBezTo>
                    <a:pt x="68022" y="73525"/>
                    <a:pt x="68187" y="73363"/>
                    <a:pt x="68353" y="73206"/>
                  </a:cubicBezTo>
                  <a:cubicBezTo>
                    <a:pt x="68383" y="73175"/>
                    <a:pt x="68422" y="73137"/>
                    <a:pt x="68462" y="73101"/>
                  </a:cubicBezTo>
                  <a:cubicBezTo>
                    <a:pt x="68714" y="72857"/>
                    <a:pt x="68971" y="72604"/>
                    <a:pt x="69224" y="72343"/>
                  </a:cubicBezTo>
                  <a:cubicBezTo>
                    <a:pt x="69504" y="72065"/>
                    <a:pt x="69778" y="71781"/>
                    <a:pt x="70043" y="71485"/>
                  </a:cubicBezTo>
                  <a:cubicBezTo>
                    <a:pt x="70074" y="71454"/>
                    <a:pt x="70095" y="71428"/>
                    <a:pt x="70131" y="71393"/>
                  </a:cubicBezTo>
                  <a:cubicBezTo>
                    <a:pt x="70252" y="71267"/>
                    <a:pt x="70366" y="71132"/>
                    <a:pt x="70492" y="71001"/>
                  </a:cubicBezTo>
                  <a:cubicBezTo>
                    <a:pt x="70906" y="70544"/>
                    <a:pt x="71316" y="70077"/>
                    <a:pt x="71712" y="69607"/>
                  </a:cubicBezTo>
                  <a:cubicBezTo>
                    <a:pt x="71804" y="69498"/>
                    <a:pt x="71895" y="69388"/>
                    <a:pt x="71987" y="69279"/>
                  </a:cubicBezTo>
                  <a:cubicBezTo>
                    <a:pt x="72440" y="68730"/>
                    <a:pt x="72885" y="68169"/>
                    <a:pt x="73316" y="67594"/>
                  </a:cubicBezTo>
                  <a:cubicBezTo>
                    <a:pt x="73355" y="67545"/>
                    <a:pt x="73386" y="67493"/>
                    <a:pt x="73430" y="67445"/>
                  </a:cubicBezTo>
                  <a:cubicBezTo>
                    <a:pt x="74048" y="66617"/>
                    <a:pt x="74641" y="65767"/>
                    <a:pt x="75208" y="64891"/>
                  </a:cubicBezTo>
                  <a:cubicBezTo>
                    <a:pt x="75369" y="64656"/>
                    <a:pt x="75521" y="64416"/>
                    <a:pt x="75674" y="64173"/>
                  </a:cubicBezTo>
                  <a:cubicBezTo>
                    <a:pt x="75556" y="57880"/>
                    <a:pt x="75238" y="46039"/>
                    <a:pt x="74440" y="37873"/>
                  </a:cubicBezTo>
                  <a:cubicBezTo>
                    <a:pt x="73333" y="26455"/>
                    <a:pt x="70680" y="20120"/>
                    <a:pt x="70536" y="19784"/>
                  </a:cubicBezTo>
                  <a:lnTo>
                    <a:pt x="68880" y="15797"/>
                  </a:lnTo>
                  <a:lnTo>
                    <a:pt x="68824" y="15657"/>
                  </a:lnTo>
                  <a:cubicBezTo>
                    <a:pt x="68824" y="15644"/>
                    <a:pt x="61555" y="5648"/>
                    <a:pt x="61555" y="5648"/>
                  </a:cubicBezTo>
                  <a:lnTo>
                    <a:pt x="61515" y="5608"/>
                  </a:lnTo>
                  <a:lnTo>
                    <a:pt x="61511" y="5604"/>
                  </a:lnTo>
                  <a:cubicBezTo>
                    <a:pt x="61489" y="5578"/>
                    <a:pt x="61459" y="5547"/>
                    <a:pt x="61419" y="5504"/>
                  </a:cubicBezTo>
                  <a:lnTo>
                    <a:pt x="61219" y="5303"/>
                  </a:lnTo>
                  <a:cubicBezTo>
                    <a:pt x="59956" y="4082"/>
                    <a:pt x="55159" y="0"/>
                    <a:pt x="474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557259" y="3449599"/>
              <a:ext cx="1296552" cy="712937"/>
            </a:xfrm>
            <a:custGeom>
              <a:avLst/>
              <a:gdLst/>
              <a:ahLst/>
              <a:cxnLst/>
              <a:rect l="l" t="t" r="r" b="b"/>
              <a:pathLst>
                <a:path w="74461" h="40944" extrusionOk="0">
                  <a:moveTo>
                    <a:pt x="50537" y="0"/>
                  </a:moveTo>
                  <a:cubicBezTo>
                    <a:pt x="48653" y="0"/>
                    <a:pt x="46893" y="480"/>
                    <a:pt x="45460" y="1692"/>
                  </a:cubicBezTo>
                  <a:cubicBezTo>
                    <a:pt x="35926" y="9772"/>
                    <a:pt x="24225" y="15276"/>
                    <a:pt x="11914" y="17468"/>
                  </a:cubicBezTo>
                  <a:cubicBezTo>
                    <a:pt x="10293" y="17756"/>
                    <a:pt x="8645" y="17991"/>
                    <a:pt x="7090" y="18544"/>
                  </a:cubicBezTo>
                  <a:cubicBezTo>
                    <a:pt x="3975" y="19651"/>
                    <a:pt x="1381" y="22100"/>
                    <a:pt x="0" y="25094"/>
                  </a:cubicBezTo>
                  <a:cubicBezTo>
                    <a:pt x="31" y="25133"/>
                    <a:pt x="65" y="25168"/>
                    <a:pt x="100" y="25202"/>
                  </a:cubicBezTo>
                  <a:cubicBezTo>
                    <a:pt x="2798" y="28201"/>
                    <a:pt x="5866" y="30850"/>
                    <a:pt x="9243" y="33078"/>
                  </a:cubicBezTo>
                  <a:cubicBezTo>
                    <a:pt x="9434" y="33209"/>
                    <a:pt x="9631" y="33334"/>
                    <a:pt x="9826" y="33461"/>
                  </a:cubicBezTo>
                  <a:cubicBezTo>
                    <a:pt x="17438" y="38370"/>
                    <a:pt x="26490" y="40944"/>
                    <a:pt x="35536" y="40944"/>
                  </a:cubicBezTo>
                  <a:cubicBezTo>
                    <a:pt x="38398" y="40944"/>
                    <a:pt x="41259" y="40686"/>
                    <a:pt x="44074" y="40164"/>
                  </a:cubicBezTo>
                  <a:cubicBezTo>
                    <a:pt x="55683" y="38010"/>
                    <a:pt x="66321" y="31373"/>
                    <a:pt x="73415" y="21944"/>
                  </a:cubicBezTo>
                  <a:cubicBezTo>
                    <a:pt x="73454" y="21895"/>
                    <a:pt x="73485" y="21843"/>
                    <a:pt x="73529" y="21795"/>
                  </a:cubicBezTo>
                  <a:cubicBezTo>
                    <a:pt x="73847" y="21373"/>
                    <a:pt x="74156" y="20941"/>
                    <a:pt x="74461" y="20505"/>
                  </a:cubicBezTo>
                  <a:cubicBezTo>
                    <a:pt x="73816" y="18470"/>
                    <a:pt x="72901" y="16509"/>
                    <a:pt x="71842" y="14657"/>
                  </a:cubicBezTo>
                  <a:cubicBezTo>
                    <a:pt x="69201" y="10029"/>
                    <a:pt x="65571" y="5846"/>
                    <a:pt x="60904" y="3279"/>
                  </a:cubicBezTo>
                  <a:cubicBezTo>
                    <a:pt x="57878" y="1619"/>
                    <a:pt x="53999" y="0"/>
                    <a:pt x="505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557259" y="3449634"/>
              <a:ext cx="1296552" cy="712885"/>
            </a:xfrm>
            <a:custGeom>
              <a:avLst/>
              <a:gdLst/>
              <a:ahLst/>
              <a:cxnLst/>
              <a:rect l="l" t="t" r="r" b="b"/>
              <a:pathLst>
                <a:path w="74461" h="40941" extrusionOk="0">
                  <a:moveTo>
                    <a:pt x="50553" y="0"/>
                  </a:moveTo>
                  <a:cubicBezTo>
                    <a:pt x="50548" y="0"/>
                    <a:pt x="50542" y="0"/>
                    <a:pt x="50536" y="0"/>
                  </a:cubicBezTo>
                  <a:cubicBezTo>
                    <a:pt x="48650" y="0"/>
                    <a:pt x="46894" y="479"/>
                    <a:pt x="45460" y="1690"/>
                  </a:cubicBezTo>
                  <a:cubicBezTo>
                    <a:pt x="35926" y="9770"/>
                    <a:pt x="24225" y="15274"/>
                    <a:pt x="11914" y="17466"/>
                  </a:cubicBezTo>
                  <a:cubicBezTo>
                    <a:pt x="10293" y="17754"/>
                    <a:pt x="8645" y="17989"/>
                    <a:pt x="7090" y="18542"/>
                  </a:cubicBezTo>
                  <a:cubicBezTo>
                    <a:pt x="3975" y="19649"/>
                    <a:pt x="1381" y="22098"/>
                    <a:pt x="0" y="25092"/>
                  </a:cubicBezTo>
                  <a:cubicBezTo>
                    <a:pt x="31" y="25131"/>
                    <a:pt x="65" y="25166"/>
                    <a:pt x="100" y="25200"/>
                  </a:cubicBezTo>
                  <a:cubicBezTo>
                    <a:pt x="2798" y="28199"/>
                    <a:pt x="5866" y="30848"/>
                    <a:pt x="9243" y="33076"/>
                  </a:cubicBezTo>
                  <a:cubicBezTo>
                    <a:pt x="9434" y="33207"/>
                    <a:pt x="9631" y="33332"/>
                    <a:pt x="9826" y="33459"/>
                  </a:cubicBezTo>
                  <a:cubicBezTo>
                    <a:pt x="17440" y="38370"/>
                    <a:pt x="26491" y="40941"/>
                    <a:pt x="35538" y="40941"/>
                  </a:cubicBezTo>
                  <a:cubicBezTo>
                    <a:pt x="38400" y="40941"/>
                    <a:pt x="41260" y="40685"/>
                    <a:pt x="44074" y="40162"/>
                  </a:cubicBezTo>
                  <a:cubicBezTo>
                    <a:pt x="55683" y="38008"/>
                    <a:pt x="66321" y="31371"/>
                    <a:pt x="73415" y="21942"/>
                  </a:cubicBezTo>
                  <a:cubicBezTo>
                    <a:pt x="73454" y="21893"/>
                    <a:pt x="73485" y="21841"/>
                    <a:pt x="73529" y="21793"/>
                  </a:cubicBezTo>
                  <a:cubicBezTo>
                    <a:pt x="73847" y="21371"/>
                    <a:pt x="74156" y="20939"/>
                    <a:pt x="74461" y="20503"/>
                  </a:cubicBezTo>
                  <a:cubicBezTo>
                    <a:pt x="73816" y="18468"/>
                    <a:pt x="72901" y="16507"/>
                    <a:pt x="71842" y="14655"/>
                  </a:cubicBezTo>
                  <a:cubicBezTo>
                    <a:pt x="69201" y="10027"/>
                    <a:pt x="65571" y="5844"/>
                    <a:pt x="60904" y="3277"/>
                  </a:cubicBezTo>
                  <a:cubicBezTo>
                    <a:pt x="57880" y="1619"/>
                    <a:pt x="54010" y="0"/>
                    <a:pt x="50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1079982" y="2774743"/>
              <a:ext cx="216960" cy="237681"/>
            </a:xfrm>
            <a:custGeom>
              <a:avLst/>
              <a:gdLst/>
              <a:ahLst/>
              <a:cxnLst/>
              <a:rect l="l" t="t" r="r" b="b"/>
              <a:pathLst>
                <a:path w="12460" h="13650" extrusionOk="0">
                  <a:moveTo>
                    <a:pt x="7043" y="0"/>
                  </a:moveTo>
                  <a:cubicBezTo>
                    <a:pt x="4572" y="0"/>
                    <a:pt x="2684" y="2215"/>
                    <a:pt x="1586" y="4180"/>
                  </a:cubicBezTo>
                  <a:cubicBezTo>
                    <a:pt x="689" y="5788"/>
                    <a:pt x="1" y="7592"/>
                    <a:pt x="158" y="9427"/>
                  </a:cubicBezTo>
                  <a:cubicBezTo>
                    <a:pt x="319" y="11257"/>
                    <a:pt x="1508" y="13092"/>
                    <a:pt x="3295" y="13536"/>
                  </a:cubicBezTo>
                  <a:cubicBezTo>
                    <a:pt x="3605" y="13615"/>
                    <a:pt x="3927" y="13649"/>
                    <a:pt x="4249" y="13649"/>
                  </a:cubicBezTo>
                  <a:cubicBezTo>
                    <a:pt x="4834" y="13649"/>
                    <a:pt x="5421" y="13536"/>
                    <a:pt x="5984" y="13375"/>
                  </a:cubicBezTo>
                  <a:cubicBezTo>
                    <a:pt x="8881" y="12525"/>
                    <a:pt x="11353" y="10167"/>
                    <a:pt x="12119" y="7243"/>
                  </a:cubicBezTo>
                  <a:cubicBezTo>
                    <a:pt x="12411" y="6123"/>
                    <a:pt x="12459" y="4904"/>
                    <a:pt x="12037" y="3822"/>
                  </a:cubicBezTo>
                  <a:cubicBezTo>
                    <a:pt x="11405" y="2201"/>
                    <a:pt x="9100" y="105"/>
                    <a:pt x="7274" y="5"/>
                  </a:cubicBezTo>
                  <a:cubicBezTo>
                    <a:pt x="7195" y="0"/>
                    <a:pt x="7121" y="0"/>
                    <a:pt x="7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1131436" y="2845699"/>
              <a:ext cx="67404" cy="67317"/>
            </a:xfrm>
            <a:custGeom>
              <a:avLst/>
              <a:gdLst/>
              <a:ahLst/>
              <a:cxnLst/>
              <a:rect l="l" t="t" r="r" b="b"/>
              <a:pathLst>
                <a:path w="3871" h="3866" extrusionOk="0">
                  <a:moveTo>
                    <a:pt x="1935" y="0"/>
                  </a:moveTo>
                  <a:cubicBezTo>
                    <a:pt x="867" y="0"/>
                    <a:pt x="0" y="863"/>
                    <a:pt x="0" y="1931"/>
                  </a:cubicBezTo>
                  <a:cubicBezTo>
                    <a:pt x="0" y="2999"/>
                    <a:pt x="867" y="3866"/>
                    <a:pt x="1935" y="3866"/>
                  </a:cubicBezTo>
                  <a:cubicBezTo>
                    <a:pt x="3003" y="3866"/>
                    <a:pt x="3870" y="2999"/>
                    <a:pt x="3870" y="1931"/>
                  </a:cubicBezTo>
                  <a:cubicBezTo>
                    <a:pt x="3870" y="863"/>
                    <a:pt x="3003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856371" y="2854492"/>
              <a:ext cx="84538" cy="116977"/>
            </a:xfrm>
            <a:custGeom>
              <a:avLst/>
              <a:gdLst/>
              <a:ahLst/>
              <a:cxnLst/>
              <a:rect l="l" t="t" r="r" b="b"/>
              <a:pathLst>
                <a:path w="4855" h="6718" extrusionOk="0">
                  <a:moveTo>
                    <a:pt x="3068" y="0"/>
                  </a:moveTo>
                  <a:cubicBezTo>
                    <a:pt x="2851" y="97"/>
                    <a:pt x="2636" y="197"/>
                    <a:pt x="2427" y="302"/>
                  </a:cubicBezTo>
                  <a:cubicBezTo>
                    <a:pt x="401" y="1313"/>
                    <a:pt x="1" y="3692"/>
                    <a:pt x="323" y="6581"/>
                  </a:cubicBezTo>
                  <a:cubicBezTo>
                    <a:pt x="523" y="6673"/>
                    <a:pt x="745" y="6718"/>
                    <a:pt x="956" y="6718"/>
                  </a:cubicBezTo>
                  <a:cubicBezTo>
                    <a:pt x="1025" y="6718"/>
                    <a:pt x="1094" y="6713"/>
                    <a:pt x="1159" y="6703"/>
                  </a:cubicBezTo>
                  <a:cubicBezTo>
                    <a:pt x="1857" y="6603"/>
                    <a:pt x="2349" y="5997"/>
                    <a:pt x="2658" y="5418"/>
                  </a:cubicBezTo>
                  <a:cubicBezTo>
                    <a:pt x="2964" y="4859"/>
                    <a:pt x="3177" y="4236"/>
                    <a:pt x="3561" y="3731"/>
                  </a:cubicBezTo>
                  <a:cubicBezTo>
                    <a:pt x="3987" y="3164"/>
                    <a:pt x="4645" y="2711"/>
                    <a:pt x="4776" y="2009"/>
                  </a:cubicBezTo>
                  <a:cubicBezTo>
                    <a:pt x="4854" y="1539"/>
                    <a:pt x="4667" y="1046"/>
                    <a:pt x="4341" y="702"/>
                  </a:cubicBezTo>
                  <a:cubicBezTo>
                    <a:pt x="4014" y="354"/>
                    <a:pt x="3569" y="140"/>
                    <a:pt x="3107" y="14"/>
                  </a:cubicBezTo>
                  <a:cubicBezTo>
                    <a:pt x="3094" y="6"/>
                    <a:pt x="3081" y="0"/>
                    <a:pt x="3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876238" y="2976815"/>
              <a:ext cx="128400" cy="73237"/>
            </a:xfrm>
            <a:custGeom>
              <a:avLst/>
              <a:gdLst/>
              <a:ahLst/>
              <a:cxnLst/>
              <a:rect l="l" t="t" r="r" b="b"/>
              <a:pathLst>
                <a:path w="7374" h="4206" extrusionOk="0">
                  <a:moveTo>
                    <a:pt x="7244" y="0"/>
                  </a:moveTo>
                  <a:cubicBezTo>
                    <a:pt x="7209" y="0"/>
                    <a:pt x="7175" y="14"/>
                    <a:pt x="7152" y="44"/>
                  </a:cubicBezTo>
                  <a:cubicBezTo>
                    <a:pt x="6328" y="1046"/>
                    <a:pt x="5374" y="1935"/>
                    <a:pt x="4315" y="2689"/>
                  </a:cubicBezTo>
                  <a:cubicBezTo>
                    <a:pt x="3321" y="3400"/>
                    <a:pt x="2472" y="3792"/>
                    <a:pt x="1635" y="3922"/>
                  </a:cubicBezTo>
                  <a:cubicBezTo>
                    <a:pt x="1439" y="3956"/>
                    <a:pt x="1242" y="3972"/>
                    <a:pt x="1049" y="3972"/>
                  </a:cubicBezTo>
                  <a:cubicBezTo>
                    <a:pt x="682" y="3972"/>
                    <a:pt x="326" y="3914"/>
                    <a:pt x="1" y="3805"/>
                  </a:cubicBezTo>
                  <a:lnTo>
                    <a:pt x="1" y="3805"/>
                  </a:lnTo>
                  <a:cubicBezTo>
                    <a:pt x="23" y="3896"/>
                    <a:pt x="49" y="3983"/>
                    <a:pt x="71" y="4075"/>
                  </a:cubicBezTo>
                  <a:cubicBezTo>
                    <a:pt x="384" y="4166"/>
                    <a:pt x="716" y="4206"/>
                    <a:pt x="1056" y="4206"/>
                  </a:cubicBezTo>
                  <a:cubicBezTo>
                    <a:pt x="1260" y="4206"/>
                    <a:pt x="1465" y="4192"/>
                    <a:pt x="1674" y="4162"/>
                  </a:cubicBezTo>
                  <a:cubicBezTo>
                    <a:pt x="2546" y="4019"/>
                    <a:pt x="3426" y="3613"/>
                    <a:pt x="4455" y="2881"/>
                  </a:cubicBezTo>
                  <a:cubicBezTo>
                    <a:pt x="5527" y="2114"/>
                    <a:pt x="6499" y="1212"/>
                    <a:pt x="7335" y="188"/>
                  </a:cubicBezTo>
                  <a:cubicBezTo>
                    <a:pt x="7374" y="145"/>
                    <a:pt x="7370" y="66"/>
                    <a:pt x="7318" y="22"/>
                  </a:cubicBezTo>
                  <a:cubicBezTo>
                    <a:pt x="7295" y="8"/>
                    <a:pt x="7269" y="0"/>
                    <a:pt x="7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1156406" y="3243609"/>
              <a:ext cx="238586" cy="143810"/>
            </a:xfrm>
            <a:custGeom>
              <a:avLst/>
              <a:gdLst/>
              <a:ahLst/>
              <a:cxnLst/>
              <a:rect l="l" t="t" r="r" b="b"/>
              <a:pathLst>
                <a:path w="13702" h="8259" extrusionOk="0">
                  <a:moveTo>
                    <a:pt x="13701" y="0"/>
                  </a:moveTo>
                  <a:lnTo>
                    <a:pt x="13701" y="0"/>
                  </a:lnTo>
                  <a:cubicBezTo>
                    <a:pt x="10419" y="1539"/>
                    <a:pt x="6824" y="2398"/>
                    <a:pt x="3203" y="2506"/>
                  </a:cubicBezTo>
                  <a:cubicBezTo>
                    <a:pt x="4031" y="2576"/>
                    <a:pt x="4528" y="2603"/>
                    <a:pt x="4528" y="2603"/>
                  </a:cubicBezTo>
                  <a:cubicBezTo>
                    <a:pt x="2959" y="4707"/>
                    <a:pt x="1447" y="6581"/>
                    <a:pt x="0" y="8259"/>
                  </a:cubicBezTo>
                  <a:cubicBezTo>
                    <a:pt x="5230" y="7182"/>
                    <a:pt x="9705" y="3622"/>
                    <a:pt x="13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1641344" y="2732065"/>
              <a:ext cx="253213" cy="249138"/>
            </a:xfrm>
            <a:custGeom>
              <a:avLst/>
              <a:gdLst/>
              <a:ahLst/>
              <a:cxnLst/>
              <a:rect l="l" t="t" r="r" b="b"/>
              <a:pathLst>
                <a:path w="14542" h="14308" extrusionOk="0">
                  <a:moveTo>
                    <a:pt x="7827" y="1"/>
                  </a:moveTo>
                  <a:cubicBezTo>
                    <a:pt x="5542" y="1"/>
                    <a:pt x="2834" y="1304"/>
                    <a:pt x="1" y="4426"/>
                  </a:cubicBezTo>
                  <a:lnTo>
                    <a:pt x="2829" y="14143"/>
                  </a:lnTo>
                  <a:cubicBezTo>
                    <a:pt x="2829" y="14143"/>
                    <a:pt x="3960" y="14307"/>
                    <a:pt x="5514" y="14307"/>
                  </a:cubicBezTo>
                  <a:cubicBezTo>
                    <a:pt x="8978" y="14307"/>
                    <a:pt x="14541" y="13493"/>
                    <a:pt x="14355" y="8234"/>
                  </a:cubicBezTo>
                  <a:cubicBezTo>
                    <a:pt x="14187" y="3503"/>
                    <a:pt x="11575" y="1"/>
                    <a:pt x="7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1638993" y="2895481"/>
              <a:ext cx="116403" cy="122741"/>
            </a:xfrm>
            <a:custGeom>
              <a:avLst/>
              <a:gdLst/>
              <a:ahLst/>
              <a:cxnLst/>
              <a:rect l="l" t="t" r="r" b="b"/>
              <a:pathLst>
                <a:path w="6685" h="7049" extrusionOk="0">
                  <a:moveTo>
                    <a:pt x="2936" y="0"/>
                  </a:moveTo>
                  <a:cubicBezTo>
                    <a:pt x="2398" y="0"/>
                    <a:pt x="1861" y="154"/>
                    <a:pt x="1407" y="444"/>
                  </a:cubicBezTo>
                  <a:lnTo>
                    <a:pt x="327" y="1978"/>
                  </a:lnTo>
                  <a:cubicBezTo>
                    <a:pt x="157" y="2771"/>
                    <a:pt x="1" y="3582"/>
                    <a:pt x="70" y="4388"/>
                  </a:cubicBezTo>
                  <a:cubicBezTo>
                    <a:pt x="144" y="5199"/>
                    <a:pt x="466" y="6019"/>
                    <a:pt x="1111" y="6515"/>
                  </a:cubicBezTo>
                  <a:cubicBezTo>
                    <a:pt x="1601" y="6895"/>
                    <a:pt x="2226" y="7049"/>
                    <a:pt x="2853" y="7049"/>
                  </a:cubicBezTo>
                  <a:cubicBezTo>
                    <a:pt x="3075" y="7049"/>
                    <a:pt x="3296" y="7030"/>
                    <a:pt x="3513" y="6994"/>
                  </a:cubicBezTo>
                  <a:cubicBezTo>
                    <a:pt x="4458" y="6842"/>
                    <a:pt x="5382" y="6389"/>
                    <a:pt x="5953" y="5621"/>
                  </a:cubicBezTo>
                  <a:cubicBezTo>
                    <a:pt x="6528" y="4854"/>
                    <a:pt x="6685" y="3752"/>
                    <a:pt x="6214" y="2920"/>
                  </a:cubicBezTo>
                  <a:cubicBezTo>
                    <a:pt x="5870" y="2316"/>
                    <a:pt x="5173" y="1926"/>
                    <a:pt x="4494" y="1926"/>
                  </a:cubicBezTo>
                  <a:cubicBezTo>
                    <a:pt x="4236" y="1926"/>
                    <a:pt x="3981" y="1982"/>
                    <a:pt x="3748" y="2105"/>
                  </a:cubicBezTo>
                  <a:cubicBezTo>
                    <a:pt x="3957" y="1882"/>
                    <a:pt x="4166" y="1652"/>
                    <a:pt x="4293" y="1373"/>
                  </a:cubicBezTo>
                  <a:cubicBezTo>
                    <a:pt x="4419" y="1094"/>
                    <a:pt x="4440" y="754"/>
                    <a:pt x="4275" y="496"/>
                  </a:cubicBezTo>
                  <a:cubicBezTo>
                    <a:pt x="4122" y="261"/>
                    <a:pt x="3844" y="140"/>
                    <a:pt x="3569" y="74"/>
                  </a:cubicBezTo>
                  <a:cubicBezTo>
                    <a:pt x="3361" y="25"/>
                    <a:pt x="3149" y="0"/>
                    <a:pt x="29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492606" y="2934259"/>
              <a:ext cx="166098" cy="294341"/>
            </a:xfrm>
            <a:custGeom>
              <a:avLst/>
              <a:gdLst/>
              <a:ahLst/>
              <a:cxnLst/>
              <a:rect l="l" t="t" r="r" b="b"/>
              <a:pathLst>
                <a:path w="9539" h="16904" extrusionOk="0">
                  <a:moveTo>
                    <a:pt x="1569" y="0"/>
                  </a:moveTo>
                  <a:cubicBezTo>
                    <a:pt x="296" y="3416"/>
                    <a:pt x="0" y="7195"/>
                    <a:pt x="723" y="10767"/>
                  </a:cubicBezTo>
                  <a:cubicBezTo>
                    <a:pt x="1099" y="12620"/>
                    <a:pt x="1896" y="14594"/>
                    <a:pt x="3603" y="15409"/>
                  </a:cubicBezTo>
                  <a:cubicBezTo>
                    <a:pt x="4667" y="15918"/>
                    <a:pt x="6049" y="15958"/>
                    <a:pt x="6759" y="16904"/>
                  </a:cubicBezTo>
                  <a:cubicBezTo>
                    <a:pt x="7757" y="15013"/>
                    <a:pt x="8969" y="13086"/>
                    <a:pt x="9234" y="10960"/>
                  </a:cubicBezTo>
                  <a:cubicBezTo>
                    <a:pt x="9539" y="8559"/>
                    <a:pt x="8829" y="6066"/>
                    <a:pt x="7417" y="4096"/>
                  </a:cubicBezTo>
                  <a:cubicBezTo>
                    <a:pt x="6005" y="2126"/>
                    <a:pt x="3861" y="797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549876" y="3036470"/>
              <a:ext cx="101863" cy="343218"/>
            </a:xfrm>
            <a:custGeom>
              <a:avLst/>
              <a:gdLst/>
              <a:ahLst/>
              <a:cxnLst/>
              <a:rect l="l" t="t" r="r" b="b"/>
              <a:pathLst>
                <a:path w="5850" h="19711" extrusionOk="0">
                  <a:moveTo>
                    <a:pt x="275" y="0"/>
                  </a:moveTo>
                  <a:cubicBezTo>
                    <a:pt x="249" y="0"/>
                    <a:pt x="223" y="4"/>
                    <a:pt x="197" y="13"/>
                  </a:cubicBezTo>
                  <a:cubicBezTo>
                    <a:pt x="71" y="52"/>
                    <a:pt x="1" y="191"/>
                    <a:pt x="45" y="313"/>
                  </a:cubicBezTo>
                  <a:cubicBezTo>
                    <a:pt x="2114" y="6602"/>
                    <a:pt x="3902" y="13065"/>
                    <a:pt x="5352" y="19523"/>
                  </a:cubicBezTo>
                  <a:cubicBezTo>
                    <a:pt x="5379" y="19636"/>
                    <a:pt x="5479" y="19710"/>
                    <a:pt x="5588" y="19710"/>
                  </a:cubicBezTo>
                  <a:cubicBezTo>
                    <a:pt x="5606" y="19710"/>
                    <a:pt x="5622" y="19710"/>
                    <a:pt x="5640" y="19706"/>
                  </a:cubicBezTo>
                  <a:cubicBezTo>
                    <a:pt x="5771" y="19676"/>
                    <a:pt x="5849" y="19549"/>
                    <a:pt x="5823" y="19418"/>
                  </a:cubicBezTo>
                  <a:cubicBezTo>
                    <a:pt x="4367" y="12942"/>
                    <a:pt x="2577" y="6466"/>
                    <a:pt x="503" y="165"/>
                  </a:cubicBezTo>
                  <a:cubicBezTo>
                    <a:pt x="468" y="65"/>
                    <a:pt x="375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773870" y="2589056"/>
              <a:ext cx="197771" cy="248529"/>
            </a:xfrm>
            <a:custGeom>
              <a:avLst/>
              <a:gdLst/>
              <a:ahLst/>
              <a:cxnLst/>
              <a:rect l="l" t="t" r="r" b="b"/>
              <a:pathLst>
                <a:path w="11358" h="14273" extrusionOk="0">
                  <a:moveTo>
                    <a:pt x="11270" y="1"/>
                  </a:moveTo>
                  <a:cubicBezTo>
                    <a:pt x="8848" y="1"/>
                    <a:pt x="6386" y="555"/>
                    <a:pt x="4407" y="1953"/>
                  </a:cubicBezTo>
                  <a:cubicBezTo>
                    <a:pt x="2428" y="3353"/>
                    <a:pt x="938" y="5475"/>
                    <a:pt x="441" y="7845"/>
                  </a:cubicBezTo>
                  <a:cubicBezTo>
                    <a:pt x="1" y="9942"/>
                    <a:pt x="511" y="12159"/>
                    <a:pt x="833" y="14273"/>
                  </a:cubicBezTo>
                  <a:cubicBezTo>
                    <a:pt x="1308" y="13952"/>
                    <a:pt x="1862" y="13884"/>
                    <a:pt x="2441" y="13884"/>
                  </a:cubicBezTo>
                  <a:cubicBezTo>
                    <a:pt x="2871" y="13884"/>
                    <a:pt x="3314" y="13922"/>
                    <a:pt x="3748" y="13922"/>
                  </a:cubicBezTo>
                  <a:cubicBezTo>
                    <a:pt x="3937" y="13922"/>
                    <a:pt x="4123" y="13915"/>
                    <a:pt x="4307" y="13894"/>
                  </a:cubicBezTo>
                  <a:cubicBezTo>
                    <a:pt x="6185" y="13681"/>
                    <a:pt x="7589" y="12076"/>
                    <a:pt x="8547" y="10447"/>
                  </a:cubicBezTo>
                  <a:cubicBezTo>
                    <a:pt x="10403" y="7309"/>
                    <a:pt x="11358" y="3645"/>
                    <a:pt x="11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700738" y="2674012"/>
              <a:ext cx="206547" cy="294480"/>
            </a:xfrm>
            <a:custGeom>
              <a:avLst/>
              <a:gdLst/>
              <a:ahLst/>
              <a:cxnLst/>
              <a:rect l="l" t="t" r="r" b="b"/>
              <a:pathLst>
                <a:path w="11862" h="16912" extrusionOk="0">
                  <a:moveTo>
                    <a:pt x="11591" y="1"/>
                  </a:moveTo>
                  <a:cubicBezTo>
                    <a:pt x="11518" y="1"/>
                    <a:pt x="11447" y="34"/>
                    <a:pt x="11401" y="95"/>
                  </a:cubicBezTo>
                  <a:cubicBezTo>
                    <a:pt x="7374" y="5367"/>
                    <a:pt x="3561" y="10902"/>
                    <a:pt x="70" y="16545"/>
                  </a:cubicBezTo>
                  <a:cubicBezTo>
                    <a:pt x="1" y="16658"/>
                    <a:pt x="35" y="16807"/>
                    <a:pt x="144" y="16876"/>
                  </a:cubicBezTo>
                  <a:cubicBezTo>
                    <a:pt x="184" y="16902"/>
                    <a:pt x="232" y="16911"/>
                    <a:pt x="270" y="16911"/>
                  </a:cubicBezTo>
                  <a:cubicBezTo>
                    <a:pt x="353" y="16911"/>
                    <a:pt x="432" y="16872"/>
                    <a:pt x="475" y="16797"/>
                  </a:cubicBezTo>
                  <a:cubicBezTo>
                    <a:pt x="3961" y="11168"/>
                    <a:pt x="7766" y="5646"/>
                    <a:pt x="11783" y="387"/>
                  </a:cubicBezTo>
                  <a:cubicBezTo>
                    <a:pt x="11862" y="282"/>
                    <a:pt x="11841" y="129"/>
                    <a:pt x="11736" y="51"/>
                  </a:cubicBezTo>
                  <a:cubicBezTo>
                    <a:pt x="11693" y="17"/>
                    <a:pt x="11642" y="1"/>
                    <a:pt x="11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672895" y="3385730"/>
              <a:ext cx="197754" cy="248598"/>
            </a:xfrm>
            <a:custGeom>
              <a:avLst/>
              <a:gdLst/>
              <a:ahLst/>
              <a:cxnLst/>
              <a:rect l="l" t="t" r="r" b="b"/>
              <a:pathLst>
                <a:path w="11357" h="14277" extrusionOk="0">
                  <a:moveTo>
                    <a:pt x="11270" y="0"/>
                  </a:moveTo>
                  <a:lnTo>
                    <a:pt x="11270" y="0"/>
                  </a:lnTo>
                  <a:cubicBezTo>
                    <a:pt x="8846" y="5"/>
                    <a:pt x="6384" y="559"/>
                    <a:pt x="4406" y="1957"/>
                  </a:cubicBezTo>
                  <a:cubicBezTo>
                    <a:pt x="2427" y="3357"/>
                    <a:pt x="942" y="5479"/>
                    <a:pt x="440" y="7849"/>
                  </a:cubicBezTo>
                  <a:cubicBezTo>
                    <a:pt x="1" y="9946"/>
                    <a:pt x="510" y="12159"/>
                    <a:pt x="832" y="14276"/>
                  </a:cubicBezTo>
                  <a:cubicBezTo>
                    <a:pt x="1307" y="13956"/>
                    <a:pt x="1861" y="13888"/>
                    <a:pt x="2440" y="13888"/>
                  </a:cubicBezTo>
                  <a:cubicBezTo>
                    <a:pt x="2869" y="13888"/>
                    <a:pt x="3313" y="13925"/>
                    <a:pt x="3747" y="13925"/>
                  </a:cubicBezTo>
                  <a:cubicBezTo>
                    <a:pt x="3935" y="13925"/>
                    <a:pt x="4122" y="13918"/>
                    <a:pt x="4305" y="13898"/>
                  </a:cubicBezTo>
                  <a:cubicBezTo>
                    <a:pt x="6184" y="13684"/>
                    <a:pt x="7587" y="12076"/>
                    <a:pt x="8545" y="10451"/>
                  </a:cubicBezTo>
                  <a:cubicBezTo>
                    <a:pt x="10402" y="7313"/>
                    <a:pt x="11357" y="3648"/>
                    <a:pt x="11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599745" y="3470738"/>
              <a:ext cx="206564" cy="294498"/>
            </a:xfrm>
            <a:custGeom>
              <a:avLst/>
              <a:gdLst/>
              <a:ahLst/>
              <a:cxnLst/>
              <a:rect l="l" t="t" r="r" b="b"/>
              <a:pathLst>
                <a:path w="11863" h="16913" extrusionOk="0">
                  <a:moveTo>
                    <a:pt x="11593" y="0"/>
                  </a:moveTo>
                  <a:cubicBezTo>
                    <a:pt x="11520" y="0"/>
                    <a:pt x="11447" y="33"/>
                    <a:pt x="11400" y="96"/>
                  </a:cubicBezTo>
                  <a:cubicBezTo>
                    <a:pt x="7374" y="5364"/>
                    <a:pt x="3560" y="10903"/>
                    <a:pt x="70" y="16546"/>
                  </a:cubicBezTo>
                  <a:cubicBezTo>
                    <a:pt x="0" y="16655"/>
                    <a:pt x="35" y="16808"/>
                    <a:pt x="144" y="16877"/>
                  </a:cubicBezTo>
                  <a:cubicBezTo>
                    <a:pt x="188" y="16899"/>
                    <a:pt x="231" y="16912"/>
                    <a:pt x="270" y="16912"/>
                  </a:cubicBezTo>
                  <a:cubicBezTo>
                    <a:pt x="353" y="16912"/>
                    <a:pt x="431" y="16872"/>
                    <a:pt x="475" y="16798"/>
                  </a:cubicBezTo>
                  <a:cubicBezTo>
                    <a:pt x="3961" y="11168"/>
                    <a:pt x="7766" y="5647"/>
                    <a:pt x="11784" y="387"/>
                  </a:cubicBezTo>
                  <a:cubicBezTo>
                    <a:pt x="11862" y="279"/>
                    <a:pt x="11845" y="130"/>
                    <a:pt x="11736" y="48"/>
                  </a:cubicBezTo>
                  <a:cubicBezTo>
                    <a:pt x="11694" y="16"/>
                    <a:pt x="11643" y="0"/>
                    <a:pt x="11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518847" y="2609098"/>
              <a:ext cx="231377" cy="1296361"/>
            </a:xfrm>
            <a:custGeom>
              <a:avLst/>
              <a:gdLst/>
              <a:ahLst/>
              <a:cxnLst/>
              <a:rect l="l" t="t" r="r" b="b"/>
              <a:pathLst>
                <a:path w="13288" h="74450" extrusionOk="0">
                  <a:moveTo>
                    <a:pt x="13287" y="0"/>
                  </a:moveTo>
                  <a:lnTo>
                    <a:pt x="13287" y="0"/>
                  </a:lnTo>
                  <a:cubicBezTo>
                    <a:pt x="12581" y="424"/>
                    <a:pt x="11889" y="859"/>
                    <a:pt x="11205" y="1317"/>
                  </a:cubicBezTo>
                  <a:lnTo>
                    <a:pt x="11205" y="1321"/>
                  </a:lnTo>
                  <a:cubicBezTo>
                    <a:pt x="11061" y="5030"/>
                    <a:pt x="10843" y="8733"/>
                    <a:pt x="10547" y="12429"/>
                  </a:cubicBezTo>
                  <a:cubicBezTo>
                    <a:pt x="10547" y="12504"/>
                    <a:pt x="10542" y="12586"/>
                    <a:pt x="10533" y="12661"/>
                  </a:cubicBezTo>
                  <a:lnTo>
                    <a:pt x="10533" y="12665"/>
                  </a:lnTo>
                  <a:cubicBezTo>
                    <a:pt x="10228" y="16617"/>
                    <a:pt x="9845" y="20557"/>
                    <a:pt x="9375" y="24491"/>
                  </a:cubicBezTo>
                  <a:cubicBezTo>
                    <a:pt x="9370" y="24583"/>
                    <a:pt x="9357" y="24666"/>
                    <a:pt x="9349" y="24757"/>
                  </a:cubicBezTo>
                  <a:cubicBezTo>
                    <a:pt x="8939" y="28182"/>
                    <a:pt x="8472" y="31599"/>
                    <a:pt x="7945" y="35007"/>
                  </a:cubicBezTo>
                  <a:cubicBezTo>
                    <a:pt x="7932" y="35094"/>
                    <a:pt x="7923" y="35177"/>
                    <a:pt x="7901" y="35264"/>
                  </a:cubicBezTo>
                  <a:cubicBezTo>
                    <a:pt x="7571" y="37412"/>
                    <a:pt x="7213" y="39552"/>
                    <a:pt x="6829" y="41688"/>
                  </a:cubicBezTo>
                  <a:lnTo>
                    <a:pt x="6829" y="41692"/>
                  </a:lnTo>
                  <a:cubicBezTo>
                    <a:pt x="6416" y="44015"/>
                    <a:pt x="5971" y="46332"/>
                    <a:pt x="5496" y="48647"/>
                  </a:cubicBezTo>
                  <a:cubicBezTo>
                    <a:pt x="5479" y="48734"/>
                    <a:pt x="5461" y="48821"/>
                    <a:pt x="5443" y="48908"/>
                  </a:cubicBezTo>
                  <a:cubicBezTo>
                    <a:pt x="4629" y="52865"/>
                    <a:pt x="3727" y="56800"/>
                    <a:pt x="2733" y="60709"/>
                  </a:cubicBezTo>
                  <a:cubicBezTo>
                    <a:pt x="2716" y="60801"/>
                    <a:pt x="2694" y="60892"/>
                    <a:pt x="2663" y="60980"/>
                  </a:cubicBezTo>
                  <a:cubicBezTo>
                    <a:pt x="1844" y="64248"/>
                    <a:pt x="960" y="67494"/>
                    <a:pt x="1" y="70719"/>
                  </a:cubicBezTo>
                  <a:cubicBezTo>
                    <a:pt x="698" y="71630"/>
                    <a:pt x="1439" y="72514"/>
                    <a:pt x="2206" y="73364"/>
                  </a:cubicBezTo>
                  <a:cubicBezTo>
                    <a:pt x="2237" y="73403"/>
                    <a:pt x="2271" y="73438"/>
                    <a:pt x="2306" y="73472"/>
                  </a:cubicBezTo>
                  <a:cubicBezTo>
                    <a:pt x="2603" y="73804"/>
                    <a:pt x="2899" y="74126"/>
                    <a:pt x="3208" y="74449"/>
                  </a:cubicBezTo>
                  <a:cubicBezTo>
                    <a:pt x="4019" y="71399"/>
                    <a:pt x="4773" y="68331"/>
                    <a:pt x="5483" y="65254"/>
                  </a:cubicBezTo>
                  <a:lnTo>
                    <a:pt x="5483" y="65246"/>
                  </a:lnTo>
                  <a:cubicBezTo>
                    <a:pt x="5566" y="64902"/>
                    <a:pt x="5644" y="64544"/>
                    <a:pt x="5727" y="64200"/>
                  </a:cubicBezTo>
                  <a:cubicBezTo>
                    <a:pt x="5749" y="64104"/>
                    <a:pt x="5771" y="64007"/>
                    <a:pt x="5788" y="63921"/>
                  </a:cubicBezTo>
                  <a:cubicBezTo>
                    <a:pt x="7017" y="58486"/>
                    <a:pt x="8093" y="53022"/>
                    <a:pt x="9021" y="47531"/>
                  </a:cubicBezTo>
                  <a:lnTo>
                    <a:pt x="9021" y="47527"/>
                  </a:lnTo>
                  <a:cubicBezTo>
                    <a:pt x="9039" y="47430"/>
                    <a:pt x="9051" y="47335"/>
                    <a:pt x="9065" y="47243"/>
                  </a:cubicBezTo>
                  <a:lnTo>
                    <a:pt x="9065" y="47239"/>
                  </a:lnTo>
                  <a:cubicBezTo>
                    <a:pt x="9649" y="43796"/>
                    <a:pt x="10172" y="40345"/>
                    <a:pt x="10625" y="36885"/>
                  </a:cubicBezTo>
                  <a:cubicBezTo>
                    <a:pt x="10638" y="36802"/>
                    <a:pt x="10652" y="36715"/>
                    <a:pt x="10660" y="36632"/>
                  </a:cubicBezTo>
                  <a:cubicBezTo>
                    <a:pt x="11231" y="32327"/>
                    <a:pt x="11706" y="28009"/>
                    <a:pt x="12090" y="23685"/>
                  </a:cubicBezTo>
                  <a:cubicBezTo>
                    <a:pt x="12106" y="23594"/>
                    <a:pt x="12111" y="23506"/>
                    <a:pt x="12120" y="23419"/>
                  </a:cubicBezTo>
                  <a:cubicBezTo>
                    <a:pt x="12294" y="21432"/>
                    <a:pt x="12451" y="19445"/>
                    <a:pt x="12586" y="17450"/>
                  </a:cubicBezTo>
                  <a:lnTo>
                    <a:pt x="12586" y="17445"/>
                  </a:lnTo>
                  <a:cubicBezTo>
                    <a:pt x="12686" y="15950"/>
                    <a:pt x="12782" y="14459"/>
                    <a:pt x="12861" y="12965"/>
                  </a:cubicBezTo>
                  <a:cubicBezTo>
                    <a:pt x="12869" y="12882"/>
                    <a:pt x="12874" y="12804"/>
                    <a:pt x="12878" y="12721"/>
                  </a:cubicBezTo>
                  <a:cubicBezTo>
                    <a:pt x="13100" y="8481"/>
                    <a:pt x="13235" y="4241"/>
                    <a:pt x="13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702253" y="2825518"/>
              <a:ext cx="40780" cy="9333"/>
            </a:xfrm>
            <a:custGeom>
              <a:avLst/>
              <a:gdLst/>
              <a:ahLst/>
              <a:cxnLst/>
              <a:rect l="l" t="t" r="r" b="b"/>
              <a:pathLst>
                <a:path w="2342" h="536" extrusionOk="0">
                  <a:moveTo>
                    <a:pt x="14" y="0"/>
                  </a:moveTo>
                  <a:cubicBezTo>
                    <a:pt x="14" y="79"/>
                    <a:pt x="9" y="157"/>
                    <a:pt x="0" y="236"/>
                  </a:cubicBezTo>
                  <a:lnTo>
                    <a:pt x="0" y="240"/>
                  </a:lnTo>
                  <a:cubicBezTo>
                    <a:pt x="772" y="371"/>
                    <a:pt x="1547" y="471"/>
                    <a:pt x="2328" y="536"/>
                  </a:cubicBezTo>
                  <a:cubicBezTo>
                    <a:pt x="2332" y="457"/>
                    <a:pt x="2336" y="375"/>
                    <a:pt x="2341" y="296"/>
                  </a:cubicBezTo>
                  <a:cubicBezTo>
                    <a:pt x="1561" y="232"/>
                    <a:pt x="785" y="131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681549" y="3016881"/>
              <a:ext cx="48355" cy="23385"/>
            </a:xfrm>
            <a:custGeom>
              <a:avLst/>
              <a:gdLst/>
              <a:ahLst/>
              <a:cxnLst/>
              <a:rect l="l" t="t" r="r" b="b"/>
              <a:pathLst>
                <a:path w="2777" h="1343" extrusionOk="0">
                  <a:moveTo>
                    <a:pt x="2776" y="0"/>
                  </a:moveTo>
                  <a:cubicBezTo>
                    <a:pt x="1851" y="336"/>
                    <a:pt x="932" y="698"/>
                    <a:pt x="31" y="1077"/>
                  </a:cubicBezTo>
                  <a:cubicBezTo>
                    <a:pt x="26" y="1164"/>
                    <a:pt x="9" y="1251"/>
                    <a:pt x="0" y="1342"/>
                  </a:cubicBezTo>
                  <a:cubicBezTo>
                    <a:pt x="906" y="964"/>
                    <a:pt x="1821" y="602"/>
                    <a:pt x="2746" y="266"/>
                  </a:cubicBezTo>
                  <a:cubicBezTo>
                    <a:pt x="2758" y="175"/>
                    <a:pt x="2762" y="92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656423" y="3218709"/>
              <a:ext cx="48059" cy="32735"/>
            </a:xfrm>
            <a:custGeom>
              <a:avLst/>
              <a:gdLst/>
              <a:ahLst/>
              <a:cxnLst/>
              <a:rect l="l" t="t" r="r" b="b"/>
              <a:pathLst>
                <a:path w="2760" h="1880" extrusionOk="0">
                  <a:moveTo>
                    <a:pt x="44" y="1"/>
                  </a:moveTo>
                  <a:cubicBezTo>
                    <a:pt x="26" y="84"/>
                    <a:pt x="18" y="171"/>
                    <a:pt x="0" y="254"/>
                  </a:cubicBezTo>
                  <a:cubicBezTo>
                    <a:pt x="894" y="816"/>
                    <a:pt x="1804" y="1352"/>
                    <a:pt x="2719" y="1879"/>
                  </a:cubicBezTo>
                  <a:cubicBezTo>
                    <a:pt x="2737" y="1792"/>
                    <a:pt x="2751" y="1710"/>
                    <a:pt x="2759" y="1622"/>
                  </a:cubicBezTo>
                  <a:cubicBezTo>
                    <a:pt x="1840" y="1104"/>
                    <a:pt x="937" y="563"/>
                    <a:pt x="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613554" y="3431716"/>
              <a:ext cx="63155" cy="29009"/>
            </a:xfrm>
            <a:custGeom>
              <a:avLst/>
              <a:gdLst/>
              <a:ahLst/>
              <a:cxnLst/>
              <a:rect l="l" t="t" r="r" b="b"/>
              <a:pathLst>
                <a:path w="3627" h="1666" extrusionOk="0">
                  <a:moveTo>
                    <a:pt x="3626" y="0"/>
                  </a:moveTo>
                  <a:lnTo>
                    <a:pt x="3626" y="0"/>
                  </a:lnTo>
                  <a:cubicBezTo>
                    <a:pt x="2484" y="589"/>
                    <a:pt x="1291" y="1060"/>
                    <a:pt x="52" y="1408"/>
                  </a:cubicBezTo>
                  <a:cubicBezTo>
                    <a:pt x="40" y="1491"/>
                    <a:pt x="22" y="1583"/>
                    <a:pt x="0" y="1665"/>
                  </a:cubicBezTo>
                  <a:cubicBezTo>
                    <a:pt x="1238" y="1325"/>
                    <a:pt x="2436" y="863"/>
                    <a:pt x="3578" y="288"/>
                  </a:cubicBezTo>
                  <a:lnTo>
                    <a:pt x="3578" y="284"/>
                  </a:lnTo>
                  <a:cubicBezTo>
                    <a:pt x="3600" y="193"/>
                    <a:pt x="3612" y="96"/>
                    <a:pt x="3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565216" y="3666245"/>
              <a:ext cx="54344" cy="60735"/>
            </a:xfrm>
            <a:custGeom>
              <a:avLst/>
              <a:gdLst/>
              <a:ahLst/>
              <a:cxnLst/>
              <a:rect l="l" t="t" r="r" b="b"/>
              <a:pathLst>
                <a:path w="3121" h="3488" extrusionOk="0">
                  <a:moveTo>
                    <a:pt x="70" y="1"/>
                  </a:moveTo>
                  <a:cubicBezTo>
                    <a:pt x="53" y="89"/>
                    <a:pt x="26" y="180"/>
                    <a:pt x="0" y="272"/>
                  </a:cubicBezTo>
                  <a:lnTo>
                    <a:pt x="3059" y="3488"/>
                  </a:lnTo>
                  <a:cubicBezTo>
                    <a:pt x="3086" y="3392"/>
                    <a:pt x="3103" y="3301"/>
                    <a:pt x="3120" y="3209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1406641" y="3456460"/>
              <a:ext cx="216507" cy="249208"/>
            </a:xfrm>
            <a:custGeom>
              <a:avLst/>
              <a:gdLst/>
              <a:ahLst/>
              <a:cxnLst/>
              <a:rect l="l" t="t" r="r" b="b"/>
              <a:pathLst>
                <a:path w="12434" h="14312" extrusionOk="0">
                  <a:moveTo>
                    <a:pt x="11462" y="1"/>
                  </a:moveTo>
                  <a:cubicBezTo>
                    <a:pt x="7967" y="1033"/>
                    <a:pt x="4773" y="3068"/>
                    <a:pt x="2354" y="5796"/>
                  </a:cubicBezTo>
                  <a:cubicBezTo>
                    <a:pt x="1099" y="7208"/>
                    <a:pt x="0" y="9034"/>
                    <a:pt x="376" y="10886"/>
                  </a:cubicBezTo>
                  <a:cubicBezTo>
                    <a:pt x="606" y="12045"/>
                    <a:pt x="1408" y="13173"/>
                    <a:pt x="1077" y="14311"/>
                  </a:cubicBezTo>
                  <a:cubicBezTo>
                    <a:pt x="3190" y="13967"/>
                    <a:pt x="5457" y="13775"/>
                    <a:pt x="7317" y="12712"/>
                  </a:cubicBezTo>
                  <a:cubicBezTo>
                    <a:pt x="9417" y="11513"/>
                    <a:pt x="10982" y="9444"/>
                    <a:pt x="11706" y="7133"/>
                  </a:cubicBezTo>
                  <a:cubicBezTo>
                    <a:pt x="12434" y="4820"/>
                    <a:pt x="12207" y="2306"/>
                    <a:pt x="1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1325533" y="3543888"/>
              <a:ext cx="221348" cy="283719"/>
            </a:xfrm>
            <a:custGeom>
              <a:avLst/>
              <a:gdLst/>
              <a:ahLst/>
              <a:cxnLst/>
              <a:rect l="l" t="t" r="r" b="b"/>
              <a:pathLst>
                <a:path w="12712" h="16294" extrusionOk="0">
                  <a:moveTo>
                    <a:pt x="12440" y="0"/>
                  </a:moveTo>
                  <a:cubicBezTo>
                    <a:pt x="12363" y="0"/>
                    <a:pt x="12287" y="36"/>
                    <a:pt x="12241" y="104"/>
                  </a:cubicBezTo>
                  <a:cubicBezTo>
                    <a:pt x="8463" y="5543"/>
                    <a:pt x="4375" y="10855"/>
                    <a:pt x="83" y="15897"/>
                  </a:cubicBezTo>
                  <a:cubicBezTo>
                    <a:pt x="0" y="15996"/>
                    <a:pt x="9" y="16149"/>
                    <a:pt x="113" y="16237"/>
                  </a:cubicBezTo>
                  <a:cubicBezTo>
                    <a:pt x="157" y="16271"/>
                    <a:pt x="213" y="16293"/>
                    <a:pt x="266" y="16293"/>
                  </a:cubicBezTo>
                  <a:cubicBezTo>
                    <a:pt x="336" y="16293"/>
                    <a:pt x="406" y="16263"/>
                    <a:pt x="449" y="16205"/>
                  </a:cubicBezTo>
                  <a:cubicBezTo>
                    <a:pt x="4750" y="11155"/>
                    <a:pt x="8851" y="5830"/>
                    <a:pt x="12633" y="378"/>
                  </a:cubicBezTo>
                  <a:cubicBezTo>
                    <a:pt x="12712" y="269"/>
                    <a:pt x="12685" y="121"/>
                    <a:pt x="12577" y="43"/>
                  </a:cubicBezTo>
                  <a:cubicBezTo>
                    <a:pt x="12535" y="14"/>
                    <a:pt x="12487" y="0"/>
                    <a:pt x="1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1281062" y="3839239"/>
              <a:ext cx="307870" cy="156399"/>
            </a:xfrm>
            <a:custGeom>
              <a:avLst/>
              <a:gdLst/>
              <a:ahLst/>
              <a:cxnLst/>
              <a:rect l="l" t="t" r="r" b="b"/>
              <a:pathLst>
                <a:path w="17681" h="8982" extrusionOk="0">
                  <a:moveTo>
                    <a:pt x="8877" y="0"/>
                  </a:moveTo>
                  <a:cubicBezTo>
                    <a:pt x="7506" y="0"/>
                    <a:pt x="6140" y="279"/>
                    <a:pt x="4899" y="860"/>
                  </a:cubicBezTo>
                  <a:cubicBezTo>
                    <a:pt x="2960" y="1767"/>
                    <a:pt x="1496" y="3511"/>
                    <a:pt x="0" y="5040"/>
                  </a:cubicBezTo>
                  <a:cubicBezTo>
                    <a:pt x="1120" y="5428"/>
                    <a:pt x="1578" y="6727"/>
                    <a:pt x="2393" y="7589"/>
                  </a:cubicBezTo>
                  <a:cubicBezTo>
                    <a:pt x="3396" y="8649"/>
                    <a:pt x="4893" y="8982"/>
                    <a:pt x="6388" y="8982"/>
                  </a:cubicBezTo>
                  <a:cubicBezTo>
                    <a:pt x="6829" y="8982"/>
                    <a:pt x="7269" y="8953"/>
                    <a:pt x="7697" y="8905"/>
                  </a:cubicBezTo>
                  <a:cubicBezTo>
                    <a:pt x="11317" y="8499"/>
                    <a:pt x="14821" y="7057"/>
                    <a:pt x="17680" y="4800"/>
                  </a:cubicBezTo>
                  <a:cubicBezTo>
                    <a:pt x="16225" y="2861"/>
                    <a:pt x="14298" y="1226"/>
                    <a:pt x="11993" y="486"/>
                  </a:cubicBezTo>
                  <a:cubicBezTo>
                    <a:pt x="10989" y="166"/>
                    <a:pt x="9931" y="0"/>
                    <a:pt x="88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1125585" y="3918100"/>
              <a:ext cx="355668" cy="23019"/>
            </a:xfrm>
            <a:custGeom>
              <a:avLst/>
              <a:gdLst/>
              <a:ahLst/>
              <a:cxnLst/>
              <a:rect l="l" t="t" r="r" b="b"/>
              <a:pathLst>
                <a:path w="20426" h="1322" extrusionOk="0">
                  <a:moveTo>
                    <a:pt x="18832" y="1"/>
                  </a:moveTo>
                  <a:cubicBezTo>
                    <a:pt x="12641" y="1"/>
                    <a:pt x="6388" y="282"/>
                    <a:pt x="228" y="842"/>
                  </a:cubicBezTo>
                  <a:cubicBezTo>
                    <a:pt x="97" y="855"/>
                    <a:pt x="1" y="973"/>
                    <a:pt x="13" y="1104"/>
                  </a:cubicBezTo>
                  <a:cubicBezTo>
                    <a:pt x="23" y="1230"/>
                    <a:pt x="127" y="1321"/>
                    <a:pt x="248" y="1321"/>
                  </a:cubicBezTo>
                  <a:lnTo>
                    <a:pt x="270" y="1321"/>
                  </a:lnTo>
                  <a:cubicBezTo>
                    <a:pt x="6379" y="764"/>
                    <a:pt x="12581" y="483"/>
                    <a:pt x="18724" y="483"/>
                  </a:cubicBezTo>
                  <a:cubicBezTo>
                    <a:pt x="19212" y="483"/>
                    <a:pt x="19699" y="485"/>
                    <a:pt x="20186" y="489"/>
                  </a:cubicBezTo>
                  <a:cubicBezTo>
                    <a:pt x="20316" y="489"/>
                    <a:pt x="20425" y="380"/>
                    <a:pt x="20425" y="249"/>
                  </a:cubicBezTo>
                  <a:cubicBezTo>
                    <a:pt x="20425" y="114"/>
                    <a:pt x="20321" y="5"/>
                    <a:pt x="20186" y="5"/>
                  </a:cubicBezTo>
                  <a:cubicBezTo>
                    <a:pt x="19735" y="2"/>
                    <a:pt x="19284" y="1"/>
                    <a:pt x="18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751948" y="3404623"/>
              <a:ext cx="1248389" cy="688334"/>
            </a:xfrm>
            <a:custGeom>
              <a:avLst/>
              <a:gdLst/>
              <a:ahLst/>
              <a:cxnLst/>
              <a:rect l="l" t="t" r="r" b="b"/>
              <a:pathLst>
                <a:path w="71695" h="39531" extrusionOk="0">
                  <a:moveTo>
                    <a:pt x="71695" y="1"/>
                  </a:moveTo>
                  <a:lnTo>
                    <a:pt x="71695" y="1"/>
                  </a:lnTo>
                  <a:cubicBezTo>
                    <a:pt x="71350" y="249"/>
                    <a:pt x="71002" y="488"/>
                    <a:pt x="70658" y="733"/>
                  </a:cubicBezTo>
                  <a:cubicBezTo>
                    <a:pt x="70566" y="798"/>
                    <a:pt x="70479" y="860"/>
                    <a:pt x="70383" y="920"/>
                  </a:cubicBezTo>
                  <a:cubicBezTo>
                    <a:pt x="67089" y="3213"/>
                    <a:pt x="63742" y="5444"/>
                    <a:pt x="60356" y="7596"/>
                  </a:cubicBezTo>
                  <a:cubicBezTo>
                    <a:pt x="60295" y="7644"/>
                    <a:pt x="60226" y="7688"/>
                    <a:pt x="60160" y="7727"/>
                  </a:cubicBezTo>
                  <a:lnTo>
                    <a:pt x="60156" y="7731"/>
                  </a:lnTo>
                  <a:cubicBezTo>
                    <a:pt x="56813" y="9862"/>
                    <a:pt x="53440" y="11920"/>
                    <a:pt x="50011" y="13911"/>
                  </a:cubicBezTo>
                  <a:cubicBezTo>
                    <a:pt x="49936" y="13963"/>
                    <a:pt x="49858" y="14002"/>
                    <a:pt x="49784" y="14050"/>
                  </a:cubicBezTo>
                  <a:cubicBezTo>
                    <a:pt x="46799" y="15784"/>
                    <a:pt x="43788" y="17467"/>
                    <a:pt x="40746" y="19092"/>
                  </a:cubicBezTo>
                  <a:cubicBezTo>
                    <a:pt x="40672" y="19136"/>
                    <a:pt x="40598" y="19179"/>
                    <a:pt x="40519" y="19215"/>
                  </a:cubicBezTo>
                  <a:cubicBezTo>
                    <a:pt x="38611" y="20234"/>
                    <a:pt x="36684" y="21236"/>
                    <a:pt x="34745" y="22216"/>
                  </a:cubicBezTo>
                  <a:cubicBezTo>
                    <a:pt x="32636" y="23280"/>
                    <a:pt x="30518" y="24322"/>
                    <a:pt x="28379" y="25337"/>
                  </a:cubicBezTo>
                  <a:cubicBezTo>
                    <a:pt x="28301" y="25380"/>
                    <a:pt x="28217" y="25416"/>
                    <a:pt x="28134" y="25450"/>
                  </a:cubicBezTo>
                  <a:cubicBezTo>
                    <a:pt x="24487" y="27180"/>
                    <a:pt x="20801" y="28827"/>
                    <a:pt x="17079" y="30388"/>
                  </a:cubicBezTo>
                  <a:cubicBezTo>
                    <a:pt x="16996" y="30422"/>
                    <a:pt x="16909" y="30462"/>
                    <a:pt x="16822" y="30488"/>
                  </a:cubicBezTo>
                  <a:cubicBezTo>
                    <a:pt x="13449" y="31912"/>
                    <a:pt x="10050" y="33260"/>
                    <a:pt x="6616" y="34527"/>
                  </a:cubicBezTo>
                  <a:cubicBezTo>
                    <a:pt x="6541" y="34557"/>
                    <a:pt x="6455" y="34593"/>
                    <a:pt x="6376" y="34615"/>
                  </a:cubicBezTo>
                  <a:cubicBezTo>
                    <a:pt x="4258" y="35404"/>
                    <a:pt x="2136" y="36158"/>
                    <a:pt x="1" y="36885"/>
                  </a:cubicBezTo>
                  <a:cubicBezTo>
                    <a:pt x="1661" y="37874"/>
                    <a:pt x="3378" y="38759"/>
                    <a:pt x="5152" y="39531"/>
                  </a:cubicBezTo>
                  <a:cubicBezTo>
                    <a:pt x="5391" y="39430"/>
                    <a:pt x="5632" y="39334"/>
                    <a:pt x="5875" y="39234"/>
                  </a:cubicBezTo>
                  <a:cubicBezTo>
                    <a:pt x="5958" y="39207"/>
                    <a:pt x="6045" y="39169"/>
                    <a:pt x="6123" y="39129"/>
                  </a:cubicBezTo>
                  <a:cubicBezTo>
                    <a:pt x="9470" y="37774"/>
                    <a:pt x="12800" y="36349"/>
                    <a:pt x="16090" y="34871"/>
                  </a:cubicBezTo>
                  <a:cubicBezTo>
                    <a:pt x="16181" y="34833"/>
                    <a:pt x="16268" y="34793"/>
                    <a:pt x="16352" y="34754"/>
                  </a:cubicBezTo>
                  <a:cubicBezTo>
                    <a:pt x="19576" y="33308"/>
                    <a:pt x="22770" y="31795"/>
                    <a:pt x="25938" y="30235"/>
                  </a:cubicBezTo>
                  <a:cubicBezTo>
                    <a:pt x="27768" y="29333"/>
                    <a:pt x="29586" y="28418"/>
                    <a:pt x="31390" y="27485"/>
                  </a:cubicBezTo>
                  <a:lnTo>
                    <a:pt x="31390" y="27481"/>
                  </a:lnTo>
                  <a:cubicBezTo>
                    <a:pt x="31481" y="27437"/>
                    <a:pt x="31564" y="27393"/>
                    <a:pt x="31647" y="27346"/>
                  </a:cubicBezTo>
                  <a:lnTo>
                    <a:pt x="31652" y="27341"/>
                  </a:lnTo>
                  <a:cubicBezTo>
                    <a:pt x="34749" y="25738"/>
                    <a:pt x="37822" y="24082"/>
                    <a:pt x="40855" y="22365"/>
                  </a:cubicBezTo>
                  <a:cubicBezTo>
                    <a:pt x="40938" y="22326"/>
                    <a:pt x="41012" y="22282"/>
                    <a:pt x="41086" y="22242"/>
                  </a:cubicBezTo>
                  <a:cubicBezTo>
                    <a:pt x="44868" y="20108"/>
                    <a:pt x="48603" y="17894"/>
                    <a:pt x="52290" y="15597"/>
                  </a:cubicBezTo>
                  <a:cubicBezTo>
                    <a:pt x="52372" y="15554"/>
                    <a:pt x="52442" y="15506"/>
                    <a:pt x="52517" y="15458"/>
                  </a:cubicBezTo>
                  <a:cubicBezTo>
                    <a:pt x="55484" y="13614"/>
                    <a:pt x="58422" y="11715"/>
                    <a:pt x="61319" y="9770"/>
                  </a:cubicBezTo>
                  <a:cubicBezTo>
                    <a:pt x="61384" y="9723"/>
                    <a:pt x="61455" y="9679"/>
                    <a:pt x="61519" y="9631"/>
                  </a:cubicBezTo>
                  <a:cubicBezTo>
                    <a:pt x="64848" y="7396"/>
                    <a:pt x="68134" y="5090"/>
                    <a:pt x="71372" y="2720"/>
                  </a:cubicBezTo>
                  <a:cubicBezTo>
                    <a:pt x="71451" y="2193"/>
                    <a:pt x="71525" y="1665"/>
                    <a:pt x="71582" y="1134"/>
                  </a:cubicBezTo>
                  <a:cubicBezTo>
                    <a:pt x="71590" y="1055"/>
                    <a:pt x="71599" y="973"/>
                    <a:pt x="71604" y="898"/>
                  </a:cubicBezTo>
                  <a:cubicBezTo>
                    <a:pt x="71642" y="598"/>
                    <a:pt x="71668" y="301"/>
                    <a:pt x="71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1977492" y="3417386"/>
              <a:ext cx="21261" cy="6982"/>
            </a:xfrm>
            <a:custGeom>
              <a:avLst/>
              <a:gdLst/>
              <a:ahLst/>
              <a:cxnLst/>
              <a:rect l="l" t="t" r="r" b="b"/>
              <a:pathLst>
                <a:path w="1221" h="401" extrusionOk="0">
                  <a:moveTo>
                    <a:pt x="275" y="0"/>
                  </a:moveTo>
                  <a:cubicBezTo>
                    <a:pt x="183" y="65"/>
                    <a:pt x="96" y="127"/>
                    <a:pt x="0" y="187"/>
                  </a:cubicBezTo>
                  <a:cubicBezTo>
                    <a:pt x="396" y="257"/>
                    <a:pt x="802" y="331"/>
                    <a:pt x="1199" y="401"/>
                  </a:cubicBezTo>
                  <a:cubicBezTo>
                    <a:pt x="1207" y="322"/>
                    <a:pt x="1216" y="240"/>
                    <a:pt x="1221" y="165"/>
                  </a:cubicBezTo>
                  <a:cubicBezTo>
                    <a:pt x="903" y="109"/>
                    <a:pt x="593" y="57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1799467" y="3536888"/>
              <a:ext cx="23698" cy="37803"/>
            </a:xfrm>
            <a:custGeom>
              <a:avLst/>
              <a:gdLst/>
              <a:ahLst/>
              <a:cxnLst/>
              <a:rect l="l" t="t" r="r" b="b"/>
              <a:pathLst>
                <a:path w="1361" h="2171" extrusionOk="0">
                  <a:moveTo>
                    <a:pt x="197" y="0"/>
                  </a:moveTo>
                  <a:cubicBezTo>
                    <a:pt x="136" y="48"/>
                    <a:pt x="71" y="92"/>
                    <a:pt x="1" y="131"/>
                  </a:cubicBezTo>
                  <a:cubicBezTo>
                    <a:pt x="358" y="828"/>
                    <a:pt x="746" y="1508"/>
                    <a:pt x="1160" y="2170"/>
                  </a:cubicBezTo>
                  <a:cubicBezTo>
                    <a:pt x="1230" y="2127"/>
                    <a:pt x="1296" y="2083"/>
                    <a:pt x="1360" y="2039"/>
                  </a:cubicBezTo>
                  <a:cubicBezTo>
                    <a:pt x="946" y="1373"/>
                    <a:pt x="558" y="693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1618795" y="3646918"/>
              <a:ext cx="47675" cy="29288"/>
            </a:xfrm>
            <a:custGeom>
              <a:avLst/>
              <a:gdLst/>
              <a:ahLst/>
              <a:cxnLst/>
              <a:rect l="l" t="t" r="r" b="b"/>
              <a:pathLst>
                <a:path w="2738" h="1682" extrusionOk="0">
                  <a:moveTo>
                    <a:pt x="228" y="0"/>
                  </a:moveTo>
                  <a:cubicBezTo>
                    <a:pt x="153" y="48"/>
                    <a:pt x="75" y="87"/>
                    <a:pt x="1" y="135"/>
                  </a:cubicBezTo>
                  <a:cubicBezTo>
                    <a:pt x="847" y="632"/>
                    <a:pt x="1684" y="1146"/>
                    <a:pt x="2507" y="1682"/>
                  </a:cubicBezTo>
                  <a:cubicBezTo>
                    <a:pt x="2589" y="1639"/>
                    <a:pt x="2659" y="1591"/>
                    <a:pt x="2738" y="1547"/>
                  </a:cubicBezTo>
                  <a:cubicBezTo>
                    <a:pt x="1914" y="1012"/>
                    <a:pt x="1073" y="493"/>
                    <a:pt x="2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1457485" y="3737132"/>
              <a:ext cx="9890" cy="56921"/>
            </a:xfrm>
            <a:custGeom>
              <a:avLst/>
              <a:gdLst/>
              <a:ahLst/>
              <a:cxnLst/>
              <a:rect l="l" t="t" r="r" b="b"/>
              <a:pathLst>
                <a:path w="568" h="3269" extrusionOk="0">
                  <a:moveTo>
                    <a:pt x="232" y="0"/>
                  </a:moveTo>
                  <a:cubicBezTo>
                    <a:pt x="153" y="40"/>
                    <a:pt x="79" y="83"/>
                    <a:pt x="0" y="119"/>
                  </a:cubicBezTo>
                  <a:cubicBezTo>
                    <a:pt x="91" y="1169"/>
                    <a:pt x="205" y="2219"/>
                    <a:pt x="340" y="3269"/>
                  </a:cubicBezTo>
                  <a:cubicBezTo>
                    <a:pt x="415" y="3230"/>
                    <a:pt x="493" y="3190"/>
                    <a:pt x="567" y="3146"/>
                  </a:cubicBezTo>
                  <a:cubicBezTo>
                    <a:pt x="431" y="2096"/>
                    <a:pt x="318" y="1050"/>
                    <a:pt x="2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1241901" y="3845803"/>
              <a:ext cx="61118" cy="37350"/>
            </a:xfrm>
            <a:custGeom>
              <a:avLst/>
              <a:gdLst/>
              <a:ahLst/>
              <a:cxnLst/>
              <a:rect l="l" t="t" r="r" b="b"/>
              <a:pathLst>
                <a:path w="3510" h="2145" extrusionOk="0">
                  <a:moveTo>
                    <a:pt x="241" y="0"/>
                  </a:moveTo>
                  <a:cubicBezTo>
                    <a:pt x="163" y="39"/>
                    <a:pt x="79" y="79"/>
                    <a:pt x="1" y="113"/>
                  </a:cubicBezTo>
                  <a:cubicBezTo>
                    <a:pt x="1016" y="897"/>
                    <a:pt x="2110" y="1577"/>
                    <a:pt x="3252" y="2144"/>
                  </a:cubicBezTo>
                  <a:lnTo>
                    <a:pt x="3256" y="2144"/>
                  </a:lnTo>
                  <a:cubicBezTo>
                    <a:pt x="3343" y="2100"/>
                    <a:pt x="3426" y="2056"/>
                    <a:pt x="3509" y="2009"/>
                  </a:cubicBezTo>
                  <a:cubicBezTo>
                    <a:pt x="2354" y="1451"/>
                    <a:pt x="1256" y="780"/>
                    <a:pt x="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1032115" y="3933736"/>
              <a:ext cx="17221" cy="78095"/>
            </a:xfrm>
            <a:custGeom>
              <a:avLst/>
              <a:gdLst/>
              <a:ahLst/>
              <a:cxnLst/>
              <a:rect l="l" t="t" r="r" b="b"/>
              <a:pathLst>
                <a:path w="989" h="4485" extrusionOk="0">
                  <a:moveTo>
                    <a:pt x="989" y="1"/>
                  </a:moveTo>
                  <a:lnTo>
                    <a:pt x="989" y="1"/>
                  </a:lnTo>
                  <a:cubicBezTo>
                    <a:pt x="906" y="39"/>
                    <a:pt x="819" y="75"/>
                    <a:pt x="732" y="105"/>
                  </a:cubicBezTo>
                  <a:lnTo>
                    <a:pt x="0" y="4484"/>
                  </a:lnTo>
                  <a:cubicBezTo>
                    <a:pt x="91" y="4450"/>
                    <a:pt x="178" y="4406"/>
                    <a:pt x="262" y="4367"/>
                  </a:cubicBezTo>
                  <a:lnTo>
                    <a:pt x="9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854246" y="4005824"/>
              <a:ext cx="12972" cy="82030"/>
            </a:xfrm>
            <a:custGeom>
              <a:avLst/>
              <a:gdLst/>
              <a:ahLst/>
              <a:cxnLst/>
              <a:rect l="l" t="t" r="r" b="b"/>
              <a:pathLst>
                <a:path w="745" h="4711" extrusionOk="0">
                  <a:moveTo>
                    <a:pt x="745" y="0"/>
                  </a:moveTo>
                  <a:lnTo>
                    <a:pt x="745" y="0"/>
                  </a:lnTo>
                  <a:cubicBezTo>
                    <a:pt x="666" y="36"/>
                    <a:pt x="584" y="66"/>
                    <a:pt x="497" y="88"/>
                  </a:cubicBezTo>
                  <a:lnTo>
                    <a:pt x="0" y="4711"/>
                  </a:lnTo>
                  <a:cubicBezTo>
                    <a:pt x="87" y="4680"/>
                    <a:pt x="170" y="4642"/>
                    <a:pt x="248" y="4606"/>
                  </a:cubicBezTo>
                  <a:lnTo>
                    <a:pt x="7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347369" y="3403021"/>
              <a:ext cx="1058001" cy="759516"/>
            </a:xfrm>
            <a:custGeom>
              <a:avLst/>
              <a:gdLst/>
              <a:ahLst/>
              <a:cxnLst/>
              <a:rect l="l" t="t" r="r" b="b"/>
              <a:pathLst>
                <a:path w="60761" h="43619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101"/>
                    <a:pt x="17" y="198"/>
                    <a:pt x="27" y="298"/>
                  </a:cubicBezTo>
                  <a:cubicBezTo>
                    <a:pt x="166" y="1783"/>
                    <a:pt x="375" y="3243"/>
                    <a:pt x="641" y="4681"/>
                  </a:cubicBezTo>
                  <a:cubicBezTo>
                    <a:pt x="1848" y="11079"/>
                    <a:pt x="4319" y="17014"/>
                    <a:pt x="7779" y="22243"/>
                  </a:cubicBezTo>
                  <a:cubicBezTo>
                    <a:pt x="9074" y="24187"/>
                    <a:pt x="10498" y="26039"/>
                    <a:pt x="12054" y="27769"/>
                  </a:cubicBezTo>
                  <a:cubicBezTo>
                    <a:pt x="12085" y="27808"/>
                    <a:pt x="12119" y="27843"/>
                    <a:pt x="12154" y="27877"/>
                  </a:cubicBezTo>
                  <a:cubicBezTo>
                    <a:pt x="14852" y="30876"/>
                    <a:pt x="17920" y="33525"/>
                    <a:pt x="21297" y="35753"/>
                  </a:cubicBezTo>
                  <a:cubicBezTo>
                    <a:pt x="21488" y="35884"/>
                    <a:pt x="21685" y="36009"/>
                    <a:pt x="21880" y="36136"/>
                  </a:cubicBezTo>
                  <a:cubicBezTo>
                    <a:pt x="29492" y="41045"/>
                    <a:pt x="38544" y="43619"/>
                    <a:pt x="47590" y="43619"/>
                  </a:cubicBezTo>
                  <a:cubicBezTo>
                    <a:pt x="50452" y="43619"/>
                    <a:pt x="53313" y="43361"/>
                    <a:pt x="56128" y="42839"/>
                  </a:cubicBezTo>
                  <a:cubicBezTo>
                    <a:pt x="57387" y="42607"/>
                    <a:pt x="58634" y="42320"/>
                    <a:pt x="59867" y="41984"/>
                  </a:cubicBezTo>
                  <a:cubicBezTo>
                    <a:pt x="59903" y="41819"/>
                    <a:pt x="59937" y="41653"/>
                    <a:pt x="59963" y="41487"/>
                  </a:cubicBezTo>
                  <a:cubicBezTo>
                    <a:pt x="60760" y="36950"/>
                    <a:pt x="58507" y="32135"/>
                    <a:pt x="54730" y="29504"/>
                  </a:cubicBezTo>
                  <a:cubicBezTo>
                    <a:pt x="52353" y="27851"/>
                    <a:pt x="49463" y="27046"/>
                    <a:pt x="46563" y="27046"/>
                  </a:cubicBezTo>
                  <a:cubicBezTo>
                    <a:pt x="44852" y="27046"/>
                    <a:pt x="43137" y="27326"/>
                    <a:pt x="41522" y="27877"/>
                  </a:cubicBezTo>
                  <a:cubicBezTo>
                    <a:pt x="37168" y="29368"/>
                    <a:pt x="33551" y="32698"/>
                    <a:pt x="31333" y="36729"/>
                  </a:cubicBezTo>
                  <a:cubicBezTo>
                    <a:pt x="31424" y="33421"/>
                    <a:pt x="30888" y="29818"/>
                    <a:pt x="28509" y="27517"/>
                  </a:cubicBezTo>
                  <a:cubicBezTo>
                    <a:pt x="26904" y="25965"/>
                    <a:pt x="24646" y="25243"/>
                    <a:pt x="22400" y="25243"/>
                  </a:cubicBezTo>
                  <a:cubicBezTo>
                    <a:pt x="21907" y="25243"/>
                    <a:pt x="21415" y="25278"/>
                    <a:pt x="20931" y="25346"/>
                  </a:cubicBezTo>
                  <a:cubicBezTo>
                    <a:pt x="18242" y="25725"/>
                    <a:pt x="15758" y="27032"/>
                    <a:pt x="13549" y="28619"/>
                  </a:cubicBezTo>
                  <a:cubicBezTo>
                    <a:pt x="14664" y="25594"/>
                    <a:pt x="15261" y="22374"/>
                    <a:pt x="15296" y="19154"/>
                  </a:cubicBezTo>
                  <a:cubicBezTo>
                    <a:pt x="15323" y="16744"/>
                    <a:pt x="15021" y="14273"/>
                    <a:pt x="13941" y="12120"/>
                  </a:cubicBezTo>
                  <a:cubicBezTo>
                    <a:pt x="12865" y="9967"/>
                    <a:pt x="10912" y="8155"/>
                    <a:pt x="8545" y="7688"/>
                  </a:cubicBezTo>
                  <a:cubicBezTo>
                    <a:pt x="8193" y="7618"/>
                    <a:pt x="7832" y="7584"/>
                    <a:pt x="7470" y="7584"/>
                  </a:cubicBezTo>
                  <a:cubicBezTo>
                    <a:pt x="5412" y="7584"/>
                    <a:pt x="3327" y="8685"/>
                    <a:pt x="2497" y="10560"/>
                  </a:cubicBezTo>
                  <a:cubicBezTo>
                    <a:pt x="2258" y="8482"/>
                    <a:pt x="2528" y="6364"/>
                    <a:pt x="2218" y="4293"/>
                  </a:cubicBezTo>
                  <a:cubicBezTo>
                    <a:pt x="1978" y="2664"/>
                    <a:pt x="1256" y="98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1649075" y="2955206"/>
              <a:ext cx="354902" cy="522601"/>
            </a:xfrm>
            <a:custGeom>
              <a:avLst/>
              <a:gdLst/>
              <a:ahLst/>
              <a:cxnLst/>
              <a:rect l="l" t="t" r="r" b="b"/>
              <a:pathLst>
                <a:path w="20382" h="30013" extrusionOk="0">
                  <a:moveTo>
                    <a:pt x="11492" y="1"/>
                  </a:moveTo>
                  <a:cubicBezTo>
                    <a:pt x="10332" y="1"/>
                    <a:pt x="9181" y="207"/>
                    <a:pt x="8115" y="662"/>
                  </a:cubicBezTo>
                  <a:cubicBezTo>
                    <a:pt x="6938" y="1163"/>
                    <a:pt x="5862" y="1982"/>
                    <a:pt x="5317" y="3132"/>
                  </a:cubicBezTo>
                  <a:cubicBezTo>
                    <a:pt x="4367" y="5141"/>
                    <a:pt x="5278" y="7587"/>
                    <a:pt x="6764" y="9234"/>
                  </a:cubicBezTo>
                  <a:cubicBezTo>
                    <a:pt x="8246" y="10885"/>
                    <a:pt x="10220" y="11996"/>
                    <a:pt x="11924" y="13417"/>
                  </a:cubicBezTo>
                  <a:cubicBezTo>
                    <a:pt x="9719" y="12620"/>
                    <a:pt x="7374" y="11816"/>
                    <a:pt x="5075" y="11816"/>
                  </a:cubicBezTo>
                  <a:cubicBezTo>
                    <a:pt x="4257" y="11816"/>
                    <a:pt x="3444" y="11918"/>
                    <a:pt x="2646" y="12158"/>
                  </a:cubicBezTo>
                  <a:cubicBezTo>
                    <a:pt x="2083" y="12336"/>
                    <a:pt x="1530" y="12577"/>
                    <a:pt x="1134" y="13012"/>
                  </a:cubicBezTo>
                  <a:cubicBezTo>
                    <a:pt x="1" y="14254"/>
                    <a:pt x="741" y="16280"/>
                    <a:pt x="1822" y="17571"/>
                  </a:cubicBezTo>
                  <a:cubicBezTo>
                    <a:pt x="3796" y="19906"/>
                    <a:pt x="6799" y="21344"/>
                    <a:pt x="9854" y="21431"/>
                  </a:cubicBezTo>
                  <a:cubicBezTo>
                    <a:pt x="8306" y="21710"/>
                    <a:pt x="6790" y="22137"/>
                    <a:pt x="5317" y="22690"/>
                  </a:cubicBezTo>
                  <a:cubicBezTo>
                    <a:pt x="4607" y="22965"/>
                    <a:pt x="3871" y="23287"/>
                    <a:pt x="3417" y="23902"/>
                  </a:cubicBezTo>
                  <a:cubicBezTo>
                    <a:pt x="2638" y="24956"/>
                    <a:pt x="3012" y="26543"/>
                    <a:pt x="3931" y="27480"/>
                  </a:cubicBezTo>
                  <a:cubicBezTo>
                    <a:pt x="4842" y="28421"/>
                    <a:pt x="6150" y="28848"/>
                    <a:pt x="7427" y="29158"/>
                  </a:cubicBezTo>
                  <a:cubicBezTo>
                    <a:pt x="9722" y="29724"/>
                    <a:pt x="12092" y="30013"/>
                    <a:pt x="14464" y="30013"/>
                  </a:cubicBezTo>
                  <a:cubicBezTo>
                    <a:pt x="15099" y="30013"/>
                    <a:pt x="15734" y="29992"/>
                    <a:pt x="16369" y="29951"/>
                  </a:cubicBezTo>
                  <a:cubicBezTo>
                    <a:pt x="17353" y="29880"/>
                    <a:pt x="18513" y="29824"/>
                    <a:pt x="19667" y="29663"/>
                  </a:cubicBezTo>
                  <a:cubicBezTo>
                    <a:pt x="19732" y="29288"/>
                    <a:pt x="19794" y="28909"/>
                    <a:pt x="19850" y="28530"/>
                  </a:cubicBezTo>
                  <a:cubicBezTo>
                    <a:pt x="19929" y="28003"/>
                    <a:pt x="20003" y="27475"/>
                    <a:pt x="20060" y="26944"/>
                  </a:cubicBezTo>
                  <a:cubicBezTo>
                    <a:pt x="20068" y="26865"/>
                    <a:pt x="20077" y="26783"/>
                    <a:pt x="20082" y="26708"/>
                  </a:cubicBezTo>
                  <a:cubicBezTo>
                    <a:pt x="20120" y="26408"/>
                    <a:pt x="20146" y="26111"/>
                    <a:pt x="20173" y="25811"/>
                  </a:cubicBezTo>
                  <a:cubicBezTo>
                    <a:pt x="20243" y="25083"/>
                    <a:pt x="20291" y="24355"/>
                    <a:pt x="20325" y="23619"/>
                  </a:cubicBezTo>
                  <a:cubicBezTo>
                    <a:pt x="20347" y="23192"/>
                    <a:pt x="20360" y="22760"/>
                    <a:pt x="20369" y="22333"/>
                  </a:cubicBezTo>
                  <a:cubicBezTo>
                    <a:pt x="20373" y="22016"/>
                    <a:pt x="20382" y="21706"/>
                    <a:pt x="20382" y="21388"/>
                  </a:cubicBezTo>
                  <a:cubicBezTo>
                    <a:pt x="20382" y="21169"/>
                    <a:pt x="20382" y="20952"/>
                    <a:pt x="20369" y="20739"/>
                  </a:cubicBezTo>
                  <a:cubicBezTo>
                    <a:pt x="20334" y="17884"/>
                    <a:pt x="20051" y="15091"/>
                    <a:pt x="19541" y="12380"/>
                  </a:cubicBezTo>
                  <a:cubicBezTo>
                    <a:pt x="18783" y="8367"/>
                    <a:pt x="17532" y="4536"/>
                    <a:pt x="15846" y="945"/>
                  </a:cubicBezTo>
                  <a:cubicBezTo>
                    <a:pt x="15536" y="805"/>
                    <a:pt x="15222" y="688"/>
                    <a:pt x="14900" y="575"/>
                  </a:cubicBezTo>
                  <a:cubicBezTo>
                    <a:pt x="13807" y="205"/>
                    <a:pt x="12645" y="1"/>
                    <a:pt x="114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963440" y="3263111"/>
              <a:ext cx="10709" cy="185530"/>
            </a:xfrm>
            <a:custGeom>
              <a:avLst/>
              <a:gdLst/>
              <a:ahLst/>
              <a:cxnLst/>
              <a:rect l="l" t="t" r="r" b="b"/>
              <a:pathLst>
                <a:path w="615" h="10655" extrusionOk="0">
                  <a:moveTo>
                    <a:pt x="305" y="1"/>
                  </a:moveTo>
                  <a:cubicBezTo>
                    <a:pt x="135" y="1"/>
                    <a:pt x="0" y="140"/>
                    <a:pt x="0" y="310"/>
                  </a:cubicBezTo>
                  <a:lnTo>
                    <a:pt x="0" y="10346"/>
                  </a:lnTo>
                  <a:cubicBezTo>
                    <a:pt x="0" y="10516"/>
                    <a:pt x="135" y="10655"/>
                    <a:pt x="305" y="10655"/>
                  </a:cubicBezTo>
                  <a:cubicBezTo>
                    <a:pt x="475" y="10655"/>
                    <a:pt x="614" y="10516"/>
                    <a:pt x="614" y="10346"/>
                  </a:cubicBezTo>
                  <a:lnTo>
                    <a:pt x="614" y="310"/>
                  </a:lnTo>
                  <a:cubicBezTo>
                    <a:pt x="614" y="140"/>
                    <a:pt x="475" y="1"/>
                    <a:pt x="3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876030" y="3350522"/>
              <a:ext cx="185461" cy="10709"/>
            </a:xfrm>
            <a:custGeom>
              <a:avLst/>
              <a:gdLst/>
              <a:ahLst/>
              <a:cxnLst/>
              <a:rect l="l" t="t" r="r" b="b"/>
              <a:pathLst>
                <a:path w="10651" h="615" extrusionOk="0">
                  <a:moveTo>
                    <a:pt x="304" y="1"/>
                  </a:moveTo>
                  <a:cubicBezTo>
                    <a:pt x="139" y="1"/>
                    <a:pt x="0" y="140"/>
                    <a:pt x="0" y="310"/>
                  </a:cubicBezTo>
                  <a:cubicBezTo>
                    <a:pt x="0" y="480"/>
                    <a:pt x="139" y="615"/>
                    <a:pt x="304" y="615"/>
                  </a:cubicBezTo>
                  <a:lnTo>
                    <a:pt x="10345" y="615"/>
                  </a:lnTo>
                  <a:cubicBezTo>
                    <a:pt x="10515" y="615"/>
                    <a:pt x="10650" y="480"/>
                    <a:pt x="10650" y="310"/>
                  </a:cubicBezTo>
                  <a:cubicBezTo>
                    <a:pt x="10650" y="140"/>
                    <a:pt x="10515" y="1"/>
                    <a:pt x="10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921163" y="3304553"/>
              <a:ext cx="99338" cy="109734"/>
            </a:xfrm>
            <a:custGeom>
              <a:avLst/>
              <a:gdLst/>
              <a:ahLst/>
              <a:cxnLst/>
              <a:rect l="l" t="t" r="r" b="b"/>
              <a:pathLst>
                <a:path w="5705" h="6302" extrusionOk="0">
                  <a:moveTo>
                    <a:pt x="343" y="1"/>
                  </a:moveTo>
                  <a:cubicBezTo>
                    <a:pt x="271" y="1"/>
                    <a:pt x="198" y="26"/>
                    <a:pt x="140" y="78"/>
                  </a:cubicBezTo>
                  <a:cubicBezTo>
                    <a:pt x="9" y="191"/>
                    <a:pt x="1" y="384"/>
                    <a:pt x="110" y="509"/>
                  </a:cubicBezTo>
                  <a:lnTo>
                    <a:pt x="5130" y="6197"/>
                  </a:lnTo>
                  <a:cubicBezTo>
                    <a:pt x="5190" y="6267"/>
                    <a:pt x="5278" y="6301"/>
                    <a:pt x="5361" y="6301"/>
                  </a:cubicBezTo>
                  <a:cubicBezTo>
                    <a:pt x="5435" y="6301"/>
                    <a:pt x="5504" y="6275"/>
                    <a:pt x="5566" y="6223"/>
                  </a:cubicBezTo>
                  <a:cubicBezTo>
                    <a:pt x="5692" y="6114"/>
                    <a:pt x="5705" y="5917"/>
                    <a:pt x="5592" y="5791"/>
                  </a:cubicBezTo>
                  <a:lnTo>
                    <a:pt x="572" y="104"/>
                  </a:lnTo>
                  <a:cubicBezTo>
                    <a:pt x="513" y="36"/>
                    <a:pt x="429" y="1"/>
                    <a:pt x="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915330" y="3310369"/>
              <a:ext cx="110952" cy="98137"/>
            </a:xfrm>
            <a:custGeom>
              <a:avLst/>
              <a:gdLst/>
              <a:ahLst/>
              <a:cxnLst/>
              <a:rect l="l" t="t" r="r" b="b"/>
              <a:pathLst>
                <a:path w="6372" h="5636" extrusionOk="0">
                  <a:moveTo>
                    <a:pt x="6029" y="0"/>
                  </a:moveTo>
                  <a:cubicBezTo>
                    <a:pt x="5957" y="0"/>
                    <a:pt x="5885" y="25"/>
                    <a:pt x="5827" y="76"/>
                  </a:cubicBezTo>
                  <a:lnTo>
                    <a:pt x="139" y="5096"/>
                  </a:lnTo>
                  <a:cubicBezTo>
                    <a:pt x="14" y="5209"/>
                    <a:pt x="0" y="5405"/>
                    <a:pt x="113" y="5531"/>
                  </a:cubicBezTo>
                  <a:cubicBezTo>
                    <a:pt x="175" y="5601"/>
                    <a:pt x="257" y="5636"/>
                    <a:pt x="344" y="5636"/>
                  </a:cubicBezTo>
                  <a:cubicBezTo>
                    <a:pt x="414" y="5636"/>
                    <a:pt x="488" y="5610"/>
                    <a:pt x="545" y="5557"/>
                  </a:cubicBezTo>
                  <a:lnTo>
                    <a:pt x="6231" y="537"/>
                  </a:lnTo>
                  <a:cubicBezTo>
                    <a:pt x="6358" y="424"/>
                    <a:pt x="6371" y="233"/>
                    <a:pt x="6257" y="106"/>
                  </a:cubicBezTo>
                  <a:cubicBezTo>
                    <a:pt x="6199" y="35"/>
                    <a:pt x="6114" y="0"/>
                    <a:pt x="60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624332" y="2777407"/>
              <a:ext cx="8201" cy="141912"/>
            </a:xfrm>
            <a:custGeom>
              <a:avLst/>
              <a:gdLst/>
              <a:ahLst/>
              <a:cxnLst/>
              <a:rect l="l" t="t" r="r" b="b"/>
              <a:pathLst>
                <a:path w="471" h="8150" extrusionOk="0">
                  <a:moveTo>
                    <a:pt x="236" y="0"/>
                  </a:moveTo>
                  <a:cubicBezTo>
                    <a:pt x="105" y="0"/>
                    <a:pt x="0" y="105"/>
                    <a:pt x="0" y="236"/>
                  </a:cubicBezTo>
                  <a:lnTo>
                    <a:pt x="0" y="7914"/>
                  </a:lnTo>
                  <a:cubicBezTo>
                    <a:pt x="0" y="8045"/>
                    <a:pt x="105" y="8150"/>
                    <a:pt x="236" y="8150"/>
                  </a:cubicBezTo>
                  <a:cubicBezTo>
                    <a:pt x="362" y="8150"/>
                    <a:pt x="471" y="8045"/>
                    <a:pt x="471" y="7914"/>
                  </a:cubicBezTo>
                  <a:lnTo>
                    <a:pt x="471" y="236"/>
                  </a:lnTo>
                  <a:cubicBezTo>
                    <a:pt x="471" y="105"/>
                    <a:pt x="36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557468" y="2844254"/>
              <a:ext cx="141929" cy="8219"/>
            </a:xfrm>
            <a:custGeom>
              <a:avLst/>
              <a:gdLst/>
              <a:ahLst/>
              <a:cxnLst/>
              <a:rect l="l" t="t" r="r" b="b"/>
              <a:pathLst>
                <a:path w="8151" h="472" extrusionOk="0">
                  <a:moveTo>
                    <a:pt x="236" y="1"/>
                  </a:moveTo>
                  <a:cubicBezTo>
                    <a:pt x="105" y="1"/>
                    <a:pt x="1" y="105"/>
                    <a:pt x="1" y="236"/>
                  </a:cubicBezTo>
                  <a:cubicBezTo>
                    <a:pt x="1" y="367"/>
                    <a:pt x="105" y="471"/>
                    <a:pt x="236" y="471"/>
                  </a:cubicBezTo>
                  <a:lnTo>
                    <a:pt x="7915" y="471"/>
                  </a:lnTo>
                  <a:cubicBezTo>
                    <a:pt x="8041" y="471"/>
                    <a:pt x="8150" y="367"/>
                    <a:pt x="8150" y="236"/>
                  </a:cubicBezTo>
                  <a:cubicBezTo>
                    <a:pt x="8150" y="105"/>
                    <a:pt x="8041" y="1"/>
                    <a:pt x="79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591997" y="2809133"/>
              <a:ext cx="75988" cy="83859"/>
            </a:xfrm>
            <a:custGeom>
              <a:avLst/>
              <a:gdLst/>
              <a:ahLst/>
              <a:cxnLst/>
              <a:rect l="l" t="t" r="r" b="b"/>
              <a:pathLst>
                <a:path w="4364" h="4816" extrusionOk="0">
                  <a:moveTo>
                    <a:pt x="262" y="0"/>
                  </a:moveTo>
                  <a:cubicBezTo>
                    <a:pt x="207" y="0"/>
                    <a:pt x="151" y="19"/>
                    <a:pt x="105" y="57"/>
                  </a:cubicBezTo>
                  <a:cubicBezTo>
                    <a:pt x="9" y="143"/>
                    <a:pt x="1" y="292"/>
                    <a:pt x="88" y="388"/>
                  </a:cubicBezTo>
                  <a:lnTo>
                    <a:pt x="3923" y="4737"/>
                  </a:lnTo>
                  <a:cubicBezTo>
                    <a:pt x="3971" y="4789"/>
                    <a:pt x="4036" y="4815"/>
                    <a:pt x="4102" y="4815"/>
                  </a:cubicBezTo>
                  <a:cubicBezTo>
                    <a:pt x="4158" y="4815"/>
                    <a:pt x="4210" y="4797"/>
                    <a:pt x="4259" y="4759"/>
                  </a:cubicBezTo>
                  <a:cubicBezTo>
                    <a:pt x="4354" y="4671"/>
                    <a:pt x="4363" y="4523"/>
                    <a:pt x="4275" y="4427"/>
                  </a:cubicBezTo>
                  <a:lnTo>
                    <a:pt x="437" y="79"/>
                  </a:lnTo>
                  <a:cubicBezTo>
                    <a:pt x="392" y="26"/>
                    <a:pt x="327" y="0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587522" y="2813538"/>
              <a:ext cx="84851" cy="75048"/>
            </a:xfrm>
            <a:custGeom>
              <a:avLst/>
              <a:gdLst/>
              <a:ahLst/>
              <a:cxnLst/>
              <a:rect l="l" t="t" r="r" b="b"/>
              <a:pathLst>
                <a:path w="4873" h="4310" extrusionOk="0">
                  <a:moveTo>
                    <a:pt x="4615" y="0"/>
                  </a:moveTo>
                  <a:cubicBezTo>
                    <a:pt x="4559" y="0"/>
                    <a:pt x="4503" y="20"/>
                    <a:pt x="4459" y="61"/>
                  </a:cubicBezTo>
                  <a:lnTo>
                    <a:pt x="109" y="3895"/>
                  </a:lnTo>
                  <a:cubicBezTo>
                    <a:pt x="9" y="3983"/>
                    <a:pt x="1" y="4130"/>
                    <a:pt x="87" y="4231"/>
                  </a:cubicBezTo>
                  <a:cubicBezTo>
                    <a:pt x="135" y="4283"/>
                    <a:pt x="201" y="4309"/>
                    <a:pt x="262" y="4309"/>
                  </a:cubicBezTo>
                  <a:cubicBezTo>
                    <a:pt x="318" y="4309"/>
                    <a:pt x="375" y="4287"/>
                    <a:pt x="419" y="4249"/>
                  </a:cubicBezTo>
                  <a:lnTo>
                    <a:pt x="4768" y="409"/>
                  </a:lnTo>
                  <a:cubicBezTo>
                    <a:pt x="4864" y="327"/>
                    <a:pt x="4872" y="178"/>
                    <a:pt x="4790" y="78"/>
                  </a:cubicBezTo>
                  <a:cubicBezTo>
                    <a:pt x="4743" y="27"/>
                    <a:pt x="4679" y="0"/>
                    <a:pt x="4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1104046" y="2545977"/>
              <a:ext cx="8201" cy="141894"/>
            </a:xfrm>
            <a:custGeom>
              <a:avLst/>
              <a:gdLst/>
              <a:ahLst/>
              <a:cxnLst/>
              <a:rect l="l" t="t" r="r" b="b"/>
              <a:pathLst>
                <a:path w="471" h="8149" extrusionOk="0">
                  <a:moveTo>
                    <a:pt x="236" y="0"/>
                  </a:moveTo>
                  <a:cubicBezTo>
                    <a:pt x="105" y="0"/>
                    <a:pt x="0" y="105"/>
                    <a:pt x="0" y="236"/>
                  </a:cubicBezTo>
                  <a:lnTo>
                    <a:pt x="0" y="7913"/>
                  </a:lnTo>
                  <a:cubicBezTo>
                    <a:pt x="0" y="8044"/>
                    <a:pt x="105" y="8149"/>
                    <a:pt x="236" y="8149"/>
                  </a:cubicBezTo>
                  <a:cubicBezTo>
                    <a:pt x="361" y="8149"/>
                    <a:pt x="471" y="8044"/>
                    <a:pt x="471" y="7913"/>
                  </a:cubicBezTo>
                  <a:lnTo>
                    <a:pt x="471" y="236"/>
                  </a:lnTo>
                  <a:cubicBezTo>
                    <a:pt x="471" y="105"/>
                    <a:pt x="361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1037182" y="2612824"/>
              <a:ext cx="141842" cy="8219"/>
            </a:xfrm>
            <a:custGeom>
              <a:avLst/>
              <a:gdLst/>
              <a:ahLst/>
              <a:cxnLst/>
              <a:rect l="l" t="t" r="r" b="b"/>
              <a:pathLst>
                <a:path w="8146" h="472" extrusionOk="0">
                  <a:moveTo>
                    <a:pt x="236" y="1"/>
                  </a:moveTo>
                  <a:cubicBezTo>
                    <a:pt x="106" y="1"/>
                    <a:pt x="1" y="105"/>
                    <a:pt x="1" y="236"/>
                  </a:cubicBezTo>
                  <a:cubicBezTo>
                    <a:pt x="1" y="367"/>
                    <a:pt x="106" y="471"/>
                    <a:pt x="236" y="471"/>
                  </a:cubicBezTo>
                  <a:lnTo>
                    <a:pt x="7914" y="471"/>
                  </a:lnTo>
                  <a:cubicBezTo>
                    <a:pt x="8041" y="471"/>
                    <a:pt x="8145" y="367"/>
                    <a:pt x="8145" y="236"/>
                  </a:cubicBezTo>
                  <a:cubicBezTo>
                    <a:pt x="8145" y="105"/>
                    <a:pt x="8041" y="1"/>
                    <a:pt x="7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1071711" y="2577686"/>
              <a:ext cx="75971" cy="83876"/>
            </a:xfrm>
            <a:custGeom>
              <a:avLst/>
              <a:gdLst/>
              <a:ahLst/>
              <a:cxnLst/>
              <a:rect l="l" t="t" r="r" b="b"/>
              <a:pathLst>
                <a:path w="4363" h="4817" extrusionOk="0">
                  <a:moveTo>
                    <a:pt x="259" y="1"/>
                  </a:moveTo>
                  <a:cubicBezTo>
                    <a:pt x="204" y="1"/>
                    <a:pt x="149" y="19"/>
                    <a:pt x="106" y="58"/>
                  </a:cubicBezTo>
                  <a:cubicBezTo>
                    <a:pt x="9" y="144"/>
                    <a:pt x="1" y="293"/>
                    <a:pt x="84" y="388"/>
                  </a:cubicBezTo>
                  <a:lnTo>
                    <a:pt x="3923" y="4738"/>
                  </a:lnTo>
                  <a:cubicBezTo>
                    <a:pt x="3970" y="4790"/>
                    <a:pt x="4036" y="4816"/>
                    <a:pt x="4101" y="4816"/>
                  </a:cubicBezTo>
                  <a:cubicBezTo>
                    <a:pt x="4153" y="4816"/>
                    <a:pt x="4211" y="4799"/>
                    <a:pt x="4253" y="4759"/>
                  </a:cubicBezTo>
                  <a:cubicBezTo>
                    <a:pt x="4354" y="4672"/>
                    <a:pt x="4362" y="4524"/>
                    <a:pt x="4275" y="4428"/>
                  </a:cubicBezTo>
                  <a:lnTo>
                    <a:pt x="436" y="79"/>
                  </a:lnTo>
                  <a:cubicBezTo>
                    <a:pt x="389" y="27"/>
                    <a:pt x="324" y="1"/>
                    <a:pt x="2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1067236" y="2582091"/>
              <a:ext cx="84851" cy="75065"/>
            </a:xfrm>
            <a:custGeom>
              <a:avLst/>
              <a:gdLst/>
              <a:ahLst/>
              <a:cxnLst/>
              <a:rect l="l" t="t" r="r" b="b"/>
              <a:pathLst>
                <a:path w="4873" h="4311" extrusionOk="0">
                  <a:moveTo>
                    <a:pt x="4615" y="1"/>
                  </a:moveTo>
                  <a:cubicBezTo>
                    <a:pt x="4559" y="1"/>
                    <a:pt x="4503" y="21"/>
                    <a:pt x="4458" y="61"/>
                  </a:cubicBezTo>
                  <a:lnTo>
                    <a:pt x="109" y="3896"/>
                  </a:lnTo>
                  <a:cubicBezTo>
                    <a:pt x="9" y="3983"/>
                    <a:pt x="1" y="4131"/>
                    <a:pt x="87" y="4232"/>
                  </a:cubicBezTo>
                  <a:cubicBezTo>
                    <a:pt x="136" y="4284"/>
                    <a:pt x="196" y="4310"/>
                    <a:pt x="262" y="4310"/>
                  </a:cubicBezTo>
                  <a:cubicBezTo>
                    <a:pt x="319" y="4310"/>
                    <a:pt x="375" y="4288"/>
                    <a:pt x="419" y="4250"/>
                  </a:cubicBezTo>
                  <a:lnTo>
                    <a:pt x="4768" y="410"/>
                  </a:lnTo>
                  <a:cubicBezTo>
                    <a:pt x="4864" y="328"/>
                    <a:pt x="4872" y="179"/>
                    <a:pt x="4790" y="79"/>
                  </a:cubicBezTo>
                  <a:cubicBezTo>
                    <a:pt x="4743" y="27"/>
                    <a:pt x="4679" y="1"/>
                    <a:pt x="46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1684736" y="3749425"/>
              <a:ext cx="8149" cy="141912"/>
            </a:xfrm>
            <a:custGeom>
              <a:avLst/>
              <a:gdLst/>
              <a:ahLst/>
              <a:cxnLst/>
              <a:rect l="l" t="t" r="r" b="b"/>
              <a:pathLst>
                <a:path w="468" h="8150" extrusionOk="0">
                  <a:moveTo>
                    <a:pt x="232" y="0"/>
                  </a:moveTo>
                  <a:cubicBezTo>
                    <a:pt x="105" y="0"/>
                    <a:pt x="1" y="105"/>
                    <a:pt x="1" y="236"/>
                  </a:cubicBezTo>
                  <a:lnTo>
                    <a:pt x="1" y="7914"/>
                  </a:lnTo>
                  <a:cubicBezTo>
                    <a:pt x="1" y="8045"/>
                    <a:pt x="105" y="8150"/>
                    <a:pt x="232" y="8150"/>
                  </a:cubicBezTo>
                  <a:cubicBezTo>
                    <a:pt x="363" y="8150"/>
                    <a:pt x="467" y="8045"/>
                    <a:pt x="467" y="7914"/>
                  </a:cubicBezTo>
                  <a:lnTo>
                    <a:pt x="467" y="236"/>
                  </a:lnTo>
                  <a:cubicBezTo>
                    <a:pt x="467" y="105"/>
                    <a:pt x="363" y="0"/>
                    <a:pt x="2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1617889" y="3816272"/>
              <a:ext cx="141842" cy="8219"/>
            </a:xfrm>
            <a:custGeom>
              <a:avLst/>
              <a:gdLst/>
              <a:ahLst/>
              <a:cxnLst/>
              <a:rect l="l" t="t" r="r" b="b"/>
              <a:pathLst>
                <a:path w="8146" h="472" extrusionOk="0">
                  <a:moveTo>
                    <a:pt x="236" y="1"/>
                  </a:moveTo>
                  <a:cubicBezTo>
                    <a:pt x="105" y="1"/>
                    <a:pt x="0" y="105"/>
                    <a:pt x="0" y="236"/>
                  </a:cubicBezTo>
                  <a:cubicBezTo>
                    <a:pt x="0" y="367"/>
                    <a:pt x="105" y="471"/>
                    <a:pt x="236" y="471"/>
                  </a:cubicBezTo>
                  <a:lnTo>
                    <a:pt x="7910" y="471"/>
                  </a:lnTo>
                  <a:cubicBezTo>
                    <a:pt x="8041" y="471"/>
                    <a:pt x="8146" y="367"/>
                    <a:pt x="8146" y="236"/>
                  </a:cubicBezTo>
                  <a:cubicBezTo>
                    <a:pt x="8146" y="105"/>
                    <a:pt x="8041" y="1"/>
                    <a:pt x="79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1652348" y="3781151"/>
              <a:ext cx="76040" cy="83859"/>
            </a:xfrm>
            <a:custGeom>
              <a:avLst/>
              <a:gdLst/>
              <a:ahLst/>
              <a:cxnLst/>
              <a:rect l="l" t="t" r="r" b="b"/>
              <a:pathLst>
                <a:path w="4367" h="4816" extrusionOk="0">
                  <a:moveTo>
                    <a:pt x="263" y="0"/>
                  </a:moveTo>
                  <a:cubicBezTo>
                    <a:pt x="208" y="0"/>
                    <a:pt x="153" y="19"/>
                    <a:pt x="109" y="57"/>
                  </a:cubicBezTo>
                  <a:cubicBezTo>
                    <a:pt x="13" y="144"/>
                    <a:pt x="0" y="292"/>
                    <a:pt x="87" y="388"/>
                  </a:cubicBezTo>
                  <a:lnTo>
                    <a:pt x="3926" y="4737"/>
                  </a:lnTo>
                  <a:cubicBezTo>
                    <a:pt x="3974" y="4789"/>
                    <a:pt x="4039" y="4815"/>
                    <a:pt x="4105" y="4815"/>
                  </a:cubicBezTo>
                  <a:cubicBezTo>
                    <a:pt x="4158" y="4815"/>
                    <a:pt x="4214" y="4798"/>
                    <a:pt x="4258" y="4759"/>
                  </a:cubicBezTo>
                  <a:cubicBezTo>
                    <a:pt x="4358" y="4671"/>
                    <a:pt x="4367" y="4524"/>
                    <a:pt x="4280" y="4427"/>
                  </a:cubicBezTo>
                  <a:lnTo>
                    <a:pt x="441" y="79"/>
                  </a:lnTo>
                  <a:cubicBezTo>
                    <a:pt x="393" y="27"/>
                    <a:pt x="328" y="0"/>
                    <a:pt x="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1647943" y="3785556"/>
              <a:ext cx="84851" cy="75048"/>
            </a:xfrm>
            <a:custGeom>
              <a:avLst/>
              <a:gdLst/>
              <a:ahLst/>
              <a:cxnLst/>
              <a:rect l="l" t="t" r="r" b="b"/>
              <a:pathLst>
                <a:path w="4873" h="4310" extrusionOk="0">
                  <a:moveTo>
                    <a:pt x="4611" y="1"/>
                  </a:moveTo>
                  <a:cubicBezTo>
                    <a:pt x="4556" y="1"/>
                    <a:pt x="4500" y="21"/>
                    <a:pt x="4454" y="61"/>
                  </a:cubicBezTo>
                  <a:lnTo>
                    <a:pt x="105" y="3900"/>
                  </a:lnTo>
                  <a:cubicBezTo>
                    <a:pt x="10" y="3983"/>
                    <a:pt x="0" y="4131"/>
                    <a:pt x="88" y="4231"/>
                  </a:cubicBezTo>
                  <a:cubicBezTo>
                    <a:pt x="131" y="4283"/>
                    <a:pt x="197" y="4309"/>
                    <a:pt x="262" y="4309"/>
                  </a:cubicBezTo>
                  <a:cubicBezTo>
                    <a:pt x="318" y="4309"/>
                    <a:pt x="376" y="4293"/>
                    <a:pt x="418" y="4253"/>
                  </a:cubicBezTo>
                  <a:lnTo>
                    <a:pt x="4768" y="413"/>
                  </a:lnTo>
                  <a:cubicBezTo>
                    <a:pt x="4863" y="327"/>
                    <a:pt x="4873" y="178"/>
                    <a:pt x="4785" y="83"/>
                  </a:cubicBezTo>
                  <a:cubicBezTo>
                    <a:pt x="4740" y="29"/>
                    <a:pt x="4676" y="1"/>
                    <a:pt x="4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502305" y="3456982"/>
              <a:ext cx="8149" cy="141912"/>
            </a:xfrm>
            <a:custGeom>
              <a:avLst/>
              <a:gdLst/>
              <a:ahLst/>
              <a:cxnLst/>
              <a:rect l="l" t="t" r="r" b="b"/>
              <a:pathLst>
                <a:path w="468" h="8150" extrusionOk="0">
                  <a:moveTo>
                    <a:pt x="236" y="1"/>
                  </a:moveTo>
                  <a:cubicBezTo>
                    <a:pt x="106" y="1"/>
                    <a:pt x="1" y="105"/>
                    <a:pt x="1" y="236"/>
                  </a:cubicBezTo>
                  <a:lnTo>
                    <a:pt x="1" y="7914"/>
                  </a:lnTo>
                  <a:cubicBezTo>
                    <a:pt x="1" y="8045"/>
                    <a:pt x="106" y="8149"/>
                    <a:pt x="236" y="8149"/>
                  </a:cubicBezTo>
                  <a:cubicBezTo>
                    <a:pt x="363" y="8149"/>
                    <a:pt x="467" y="8045"/>
                    <a:pt x="467" y="7914"/>
                  </a:cubicBezTo>
                  <a:lnTo>
                    <a:pt x="467" y="236"/>
                  </a:lnTo>
                  <a:cubicBezTo>
                    <a:pt x="467" y="105"/>
                    <a:pt x="363" y="1"/>
                    <a:pt x="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435458" y="3523846"/>
              <a:ext cx="141842" cy="8201"/>
            </a:xfrm>
            <a:custGeom>
              <a:avLst/>
              <a:gdLst/>
              <a:ahLst/>
              <a:cxnLst/>
              <a:rect l="l" t="t" r="r" b="b"/>
              <a:pathLst>
                <a:path w="8146" h="471" extrusionOk="0">
                  <a:moveTo>
                    <a:pt x="236" y="0"/>
                  </a:moveTo>
                  <a:cubicBezTo>
                    <a:pt x="105" y="0"/>
                    <a:pt x="1" y="105"/>
                    <a:pt x="1" y="236"/>
                  </a:cubicBezTo>
                  <a:cubicBezTo>
                    <a:pt x="1" y="366"/>
                    <a:pt x="105" y="471"/>
                    <a:pt x="236" y="471"/>
                  </a:cubicBezTo>
                  <a:lnTo>
                    <a:pt x="7910" y="471"/>
                  </a:lnTo>
                  <a:cubicBezTo>
                    <a:pt x="8041" y="471"/>
                    <a:pt x="8146" y="366"/>
                    <a:pt x="8146" y="236"/>
                  </a:cubicBezTo>
                  <a:cubicBezTo>
                    <a:pt x="8146" y="105"/>
                    <a:pt x="8041" y="0"/>
                    <a:pt x="79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469987" y="3488673"/>
              <a:ext cx="75971" cy="83893"/>
            </a:xfrm>
            <a:custGeom>
              <a:avLst/>
              <a:gdLst/>
              <a:ahLst/>
              <a:cxnLst/>
              <a:rect l="l" t="t" r="r" b="b"/>
              <a:pathLst>
                <a:path w="4363" h="4818" extrusionOk="0">
                  <a:moveTo>
                    <a:pt x="261" y="1"/>
                  </a:moveTo>
                  <a:cubicBezTo>
                    <a:pt x="205" y="1"/>
                    <a:pt x="150" y="20"/>
                    <a:pt x="105" y="59"/>
                  </a:cubicBezTo>
                  <a:cubicBezTo>
                    <a:pt x="9" y="146"/>
                    <a:pt x="1" y="295"/>
                    <a:pt x="83" y="390"/>
                  </a:cubicBezTo>
                  <a:lnTo>
                    <a:pt x="3923" y="4739"/>
                  </a:lnTo>
                  <a:cubicBezTo>
                    <a:pt x="3971" y="4792"/>
                    <a:pt x="4035" y="4818"/>
                    <a:pt x="4101" y="4818"/>
                  </a:cubicBezTo>
                  <a:cubicBezTo>
                    <a:pt x="4154" y="4818"/>
                    <a:pt x="4210" y="4800"/>
                    <a:pt x="4254" y="4760"/>
                  </a:cubicBezTo>
                  <a:cubicBezTo>
                    <a:pt x="4353" y="4674"/>
                    <a:pt x="4363" y="4525"/>
                    <a:pt x="4275" y="4430"/>
                  </a:cubicBezTo>
                  <a:lnTo>
                    <a:pt x="437" y="80"/>
                  </a:lnTo>
                  <a:cubicBezTo>
                    <a:pt x="390" y="27"/>
                    <a:pt x="325" y="1"/>
                    <a:pt x="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465512" y="3493113"/>
              <a:ext cx="84834" cy="75048"/>
            </a:xfrm>
            <a:custGeom>
              <a:avLst/>
              <a:gdLst/>
              <a:ahLst/>
              <a:cxnLst/>
              <a:rect l="l" t="t" r="r" b="b"/>
              <a:pathLst>
                <a:path w="4872" h="4310" extrusionOk="0">
                  <a:moveTo>
                    <a:pt x="4614" y="0"/>
                  </a:moveTo>
                  <a:cubicBezTo>
                    <a:pt x="4557" y="0"/>
                    <a:pt x="4500" y="20"/>
                    <a:pt x="4454" y="60"/>
                  </a:cubicBezTo>
                  <a:lnTo>
                    <a:pt x="109" y="3900"/>
                  </a:lnTo>
                  <a:cubicBezTo>
                    <a:pt x="9" y="3982"/>
                    <a:pt x="0" y="4131"/>
                    <a:pt x="87" y="4231"/>
                  </a:cubicBezTo>
                  <a:cubicBezTo>
                    <a:pt x="131" y="4284"/>
                    <a:pt x="197" y="4310"/>
                    <a:pt x="262" y="4310"/>
                  </a:cubicBezTo>
                  <a:cubicBezTo>
                    <a:pt x="318" y="4310"/>
                    <a:pt x="375" y="4288"/>
                    <a:pt x="419" y="4249"/>
                  </a:cubicBezTo>
                  <a:lnTo>
                    <a:pt x="4767" y="410"/>
                  </a:lnTo>
                  <a:cubicBezTo>
                    <a:pt x="4864" y="327"/>
                    <a:pt x="4872" y="179"/>
                    <a:pt x="4789" y="78"/>
                  </a:cubicBezTo>
                  <a:cubicBezTo>
                    <a:pt x="4743" y="27"/>
                    <a:pt x="4679" y="0"/>
                    <a:pt x="4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36"/>
          <p:cNvGrpSpPr/>
          <p:nvPr/>
        </p:nvGrpSpPr>
        <p:grpSpPr>
          <a:xfrm>
            <a:off x="210565" y="305654"/>
            <a:ext cx="1820548" cy="1820404"/>
            <a:chOff x="2220675" y="2446343"/>
            <a:chExt cx="1762389" cy="1762249"/>
          </a:xfrm>
        </p:grpSpPr>
        <p:sp>
          <p:nvSpPr>
            <p:cNvPr id="687" name="Google Shape;687;p36"/>
            <p:cNvSpPr/>
            <p:nvPr/>
          </p:nvSpPr>
          <p:spPr>
            <a:xfrm>
              <a:off x="2220675" y="2446343"/>
              <a:ext cx="1762389" cy="1762249"/>
            </a:xfrm>
            <a:custGeom>
              <a:avLst/>
              <a:gdLst/>
              <a:ahLst/>
              <a:cxnLst/>
              <a:rect l="l" t="t" r="r" b="b"/>
              <a:pathLst>
                <a:path w="101214" h="101206" extrusionOk="0">
                  <a:moveTo>
                    <a:pt x="50791" y="0"/>
                  </a:moveTo>
                  <a:cubicBezTo>
                    <a:pt x="50415" y="0"/>
                    <a:pt x="50037" y="5"/>
                    <a:pt x="49662" y="18"/>
                  </a:cubicBezTo>
                  <a:cubicBezTo>
                    <a:pt x="44224" y="135"/>
                    <a:pt x="38868" y="1163"/>
                    <a:pt x="33747" y="3077"/>
                  </a:cubicBezTo>
                  <a:cubicBezTo>
                    <a:pt x="33687" y="3098"/>
                    <a:pt x="33625" y="3124"/>
                    <a:pt x="33564" y="3151"/>
                  </a:cubicBezTo>
                  <a:cubicBezTo>
                    <a:pt x="33490" y="3172"/>
                    <a:pt x="33416" y="3199"/>
                    <a:pt x="33342" y="3225"/>
                  </a:cubicBezTo>
                  <a:cubicBezTo>
                    <a:pt x="33076" y="3329"/>
                    <a:pt x="32806" y="3434"/>
                    <a:pt x="32540" y="3539"/>
                  </a:cubicBezTo>
                  <a:cubicBezTo>
                    <a:pt x="30374" y="4411"/>
                    <a:pt x="28235" y="5461"/>
                    <a:pt x="26173" y="6659"/>
                  </a:cubicBezTo>
                  <a:cubicBezTo>
                    <a:pt x="10913" y="15187"/>
                    <a:pt x="1225" y="30536"/>
                    <a:pt x="258" y="47722"/>
                  </a:cubicBezTo>
                  <a:cubicBezTo>
                    <a:pt x="1" y="52294"/>
                    <a:pt x="389" y="56882"/>
                    <a:pt x="1412" y="61349"/>
                  </a:cubicBezTo>
                  <a:cubicBezTo>
                    <a:pt x="1539" y="61916"/>
                    <a:pt x="1687" y="62509"/>
                    <a:pt x="1883" y="63227"/>
                  </a:cubicBezTo>
                  <a:lnTo>
                    <a:pt x="2076" y="63921"/>
                  </a:lnTo>
                  <a:cubicBezTo>
                    <a:pt x="2128" y="64116"/>
                    <a:pt x="2180" y="64313"/>
                    <a:pt x="2241" y="64517"/>
                  </a:cubicBezTo>
                  <a:cubicBezTo>
                    <a:pt x="2275" y="64631"/>
                    <a:pt x="2311" y="64740"/>
                    <a:pt x="2345" y="64848"/>
                  </a:cubicBezTo>
                  <a:lnTo>
                    <a:pt x="2393" y="64987"/>
                  </a:lnTo>
                  <a:cubicBezTo>
                    <a:pt x="2502" y="65341"/>
                    <a:pt x="2615" y="65693"/>
                    <a:pt x="2733" y="66047"/>
                  </a:cubicBezTo>
                  <a:lnTo>
                    <a:pt x="2755" y="66103"/>
                  </a:lnTo>
                  <a:cubicBezTo>
                    <a:pt x="2860" y="66417"/>
                    <a:pt x="2964" y="66731"/>
                    <a:pt x="3073" y="67040"/>
                  </a:cubicBezTo>
                  <a:cubicBezTo>
                    <a:pt x="3212" y="67424"/>
                    <a:pt x="3357" y="67803"/>
                    <a:pt x="3500" y="68183"/>
                  </a:cubicBezTo>
                  <a:lnTo>
                    <a:pt x="3583" y="68400"/>
                  </a:lnTo>
                  <a:cubicBezTo>
                    <a:pt x="3670" y="68622"/>
                    <a:pt x="3753" y="68845"/>
                    <a:pt x="3840" y="69062"/>
                  </a:cubicBezTo>
                  <a:cubicBezTo>
                    <a:pt x="4019" y="69498"/>
                    <a:pt x="4206" y="69929"/>
                    <a:pt x="4393" y="70357"/>
                  </a:cubicBezTo>
                  <a:lnTo>
                    <a:pt x="4485" y="70570"/>
                  </a:lnTo>
                  <a:cubicBezTo>
                    <a:pt x="4554" y="70727"/>
                    <a:pt x="4620" y="70888"/>
                    <a:pt x="4694" y="71049"/>
                  </a:cubicBezTo>
                  <a:cubicBezTo>
                    <a:pt x="4920" y="71550"/>
                    <a:pt x="5182" y="72087"/>
                    <a:pt x="5487" y="72701"/>
                  </a:cubicBezTo>
                  <a:cubicBezTo>
                    <a:pt x="5487" y="72701"/>
                    <a:pt x="5636" y="73010"/>
                    <a:pt x="5644" y="73032"/>
                  </a:cubicBezTo>
                  <a:cubicBezTo>
                    <a:pt x="5710" y="73155"/>
                    <a:pt x="5775" y="73281"/>
                    <a:pt x="5845" y="73402"/>
                  </a:cubicBezTo>
                  <a:lnTo>
                    <a:pt x="5954" y="73607"/>
                  </a:lnTo>
                  <a:cubicBezTo>
                    <a:pt x="6141" y="73965"/>
                    <a:pt x="6328" y="74322"/>
                    <a:pt x="6520" y="74671"/>
                  </a:cubicBezTo>
                  <a:cubicBezTo>
                    <a:pt x="6724" y="75037"/>
                    <a:pt x="6934" y="75394"/>
                    <a:pt x="7165" y="75791"/>
                  </a:cubicBezTo>
                  <a:cubicBezTo>
                    <a:pt x="7165" y="75791"/>
                    <a:pt x="7283" y="75995"/>
                    <a:pt x="7309" y="76039"/>
                  </a:cubicBezTo>
                  <a:cubicBezTo>
                    <a:pt x="7335" y="76083"/>
                    <a:pt x="7361" y="76126"/>
                    <a:pt x="7383" y="76161"/>
                  </a:cubicBezTo>
                  <a:cubicBezTo>
                    <a:pt x="7609" y="76540"/>
                    <a:pt x="7844" y="76916"/>
                    <a:pt x="8080" y="77290"/>
                  </a:cubicBezTo>
                  <a:cubicBezTo>
                    <a:pt x="8228" y="77525"/>
                    <a:pt x="8377" y="77761"/>
                    <a:pt x="8528" y="77992"/>
                  </a:cubicBezTo>
                  <a:cubicBezTo>
                    <a:pt x="8729" y="78296"/>
                    <a:pt x="8934" y="78597"/>
                    <a:pt x="9143" y="78903"/>
                  </a:cubicBezTo>
                  <a:lnTo>
                    <a:pt x="9214" y="79007"/>
                  </a:lnTo>
                  <a:cubicBezTo>
                    <a:pt x="9261" y="79086"/>
                    <a:pt x="9313" y="79164"/>
                    <a:pt x="9391" y="79273"/>
                  </a:cubicBezTo>
                  <a:cubicBezTo>
                    <a:pt x="9479" y="79399"/>
                    <a:pt x="9566" y="79525"/>
                    <a:pt x="9644" y="79635"/>
                  </a:cubicBezTo>
                  <a:lnTo>
                    <a:pt x="9801" y="79848"/>
                  </a:lnTo>
                  <a:cubicBezTo>
                    <a:pt x="9958" y="80062"/>
                    <a:pt x="10111" y="80275"/>
                    <a:pt x="10268" y="80484"/>
                  </a:cubicBezTo>
                  <a:cubicBezTo>
                    <a:pt x="10485" y="80776"/>
                    <a:pt x="10708" y="81068"/>
                    <a:pt x="10934" y="81360"/>
                  </a:cubicBezTo>
                  <a:lnTo>
                    <a:pt x="11012" y="81460"/>
                  </a:lnTo>
                  <a:cubicBezTo>
                    <a:pt x="11153" y="81639"/>
                    <a:pt x="11287" y="81818"/>
                    <a:pt x="11436" y="82001"/>
                  </a:cubicBezTo>
                  <a:lnTo>
                    <a:pt x="11514" y="82101"/>
                  </a:lnTo>
                  <a:cubicBezTo>
                    <a:pt x="11636" y="82254"/>
                    <a:pt x="11762" y="82406"/>
                    <a:pt x="11889" y="82554"/>
                  </a:cubicBezTo>
                  <a:lnTo>
                    <a:pt x="12058" y="82755"/>
                  </a:lnTo>
                  <a:cubicBezTo>
                    <a:pt x="12333" y="83086"/>
                    <a:pt x="12617" y="83417"/>
                    <a:pt x="12900" y="83744"/>
                  </a:cubicBezTo>
                  <a:cubicBezTo>
                    <a:pt x="13188" y="84075"/>
                    <a:pt x="13480" y="84406"/>
                    <a:pt x="13780" y="84733"/>
                  </a:cubicBezTo>
                  <a:cubicBezTo>
                    <a:pt x="13898" y="84859"/>
                    <a:pt x="14015" y="84981"/>
                    <a:pt x="14133" y="85108"/>
                  </a:cubicBezTo>
                  <a:lnTo>
                    <a:pt x="14373" y="85361"/>
                  </a:lnTo>
                  <a:cubicBezTo>
                    <a:pt x="14482" y="85482"/>
                    <a:pt x="14594" y="85605"/>
                    <a:pt x="14708" y="85722"/>
                  </a:cubicBezTo>
                  <a:cubicBezTo>
                    <a:pt x="14783" y="85796"/>
                    <a:pt x="14856" y="85866"/>
                    <a:pt x="14930" y="85940"/>
                  </a:cubicBezTo>
                  <a:lnTo>
                    <a:pt x="15013" y="86023"/>
                  </a:lnTo>
                  <a:cubicBezTo>
                    <a:pt x="15318" y="86333"/>
                    <a:pt x="15628" y="86637"/>
                    <a:pt x="15937" y="86938"/>
                  </a:cubicBezTo>
                  <a:lnTo>
                    <a:pt x="16059" y="87055"/>
                  </a:lnTo>
                  <a:cubicBezTo>
                    <a:pt x="16142" y="87139"/>
                    <a:pt x="16225" y="87222"/>
                    <a:pt x="16312" y="87304"/>
                  </a:cubicBezTo>
                  <a:cubicBezTo>
                    <a:pt x="16382" y="87374"/>
                    <a:pt x="16626" y="87592"/>
                    <a:pt x="16626" y="87592"/>
                  </a:cubicBezTo>
                  <a:cubicBezTo>
                    <a:pt x="16778" y="87735"/>
                    <a:pt x="16931" y="87879"/>
                    <a:pt x="17084" y="88014"/>
                  </a:cubicBezTo>
                  <a:cubicBezTo>
                    <a:pt x="17466" y="88368"/>
                    <a:pt x="17859" y="88712"/>
                    <a:pt x="18247" y="89042"/>
                  </a:cubicBezTo>
                  <a:lnTo>
                    <a:pt x="18443" y="89217"/>
                  </a:lnTo>
                  <a:cubicBezTo>
                    <a:pt x="18904" y="89605"/>
                    <a:pt x="19379" y="89997"/>
                    <a:pt x="19902" y="90407"/>
                  </a:cubicBezTo>
                  <a:lnTo>
                    <a:pt x="20378" y="90777"/>
                  </a:lnTo>
                  <a:cubicBezTo>
                    <a:pt x="20535" y="90899"/>
                    <a:pt x="20687" y="91017"/>
                    <a:pt x="20839" y="91134"/>
                  </a:cubicBezTo>
                  <a:cubicBezTo>
                    <a:pt x="20940" y="91208"/>
                    <a:pt x="21040" y="91278"/>
                    <a:pt x="21141" y="91353"/>
                  </a:cubicBezTo>
                  <a:lnTo>
                    <a:pt x="21306" y="91470"/>
                  </a:lnTo>
                  <a:cubicBezTo>
                    <a:pt x="21529" y="91631"/>
                    <a:pt x="21750" y="91793"/>
                    <a:pt x="21977" y="91954"/>
                  </a:cubicBezTo>
                  <a:cubicBezTo>
                    <a:pt x="22291" y="92176"/>
                    <a:pt x="22605" y="92394"/>
                    <a:pt x="22923" y="92612"/>
                  </a:cubicBezTo>
                  <a:cubicBezTo>
                    <a:pt x="23158" y="92769"/>
                    <a:pt x="23389" y="92926"/>
                    <a:pt x="23624" y="93078"/>
                  </a:cubicBezTo>
                  <a:cubicBezTo>
                    <a:pt x="23951" y="93292"/>
                    <a:pt x="24278" y="93497"/>
                    <a:pt x="24609" y="93702"/>
                  </a:cubicBezTo>
                  <a:lnTo>
                    <a:pt x="24771" y="93801"/>
                  </a:lnTo>
                  <a:cubicBezTo>
                    <a:pt x="24944" y="93915"/>
                    <a:pt x="25123" y="94024"/>
                    <a:pt x="25306" y="94133"/>
                  </a:cubicBezTo>
                  <a:cubicBezTo>
                    <a:pt x="25664" y="94346"/>
                    <a:pt x="26026" y="94555"/>
                    <a:pt x="26387" y="94760"/>
                  </a:cubicBezTo>
                  <a:lnTo>
                    <a:pt x="26575" y="94865"/>
                  </a:lnTo>
                  <a:cubicBezTo>
                    <a:pt x="26727" y="94952"/>
                    <a:pt x="26875" y="95039"/>
                    <a:pt x="27024" y="95118"/>
                  </a:cubicBezTo>
                  <a:cubicBezTo>
                    <a:pt x="27498" y="95379"/>
                    <a:pt x="27977" y="95627"/>
                    <a:pt x="28466" y="95876"/>
                  </a:cubicBezTo>
                  <a:cubicBezTo>
                    <a:pt x="28466" y="95876"/>
                    <a:pt x="28701" y="95997"/>
                    <a:pt x="28775" y="96037"/>
                  </a:cubicBezTo>
                  <a:cubicBezTo>
                    <a:pt x="29367" y="96333"/>
                    <a:pt x="29982" y="96621"/>
                    <a:pt x="30601" y="96900"/>
                  </a:cubicBezTo>
                  <a:cubicBezTo>
                    <a:pt x="30675" y="96930"/>
                    <a:pt x="30906" y="97031"/>
                    <a:pt x="30906" y="97031"/>
                  </a:cubicBezTo>
                  <a:cubicBezTo>
                    <a:pt x="31416" y="97258"/>
                    <a:pt x="31935" y="97475"/>
                    <a:pt x="32448" y="97680"/>
                  </a:cubicBezTo>
                  <a:cubicBezTo>
                    <a:pt x="32571" y="97732"/>
                    <a:pt x="32697" y="97781"/>
                    <a:pt x="32819" y="97823"/>
                  </a:cubicBezTo>
                  <a:lnTo>
                    <a:pt x="32985" y="97889"/>
                  </a:lnTo>
                  <a:cubicBezTo>
                    <a:pt x="33438" y="98063"/>
                    <a:pt x="33886" y="98233"/>
                    <a:pt x="34340" y="98395"/>
                  </a:cubicBezTo>
                  <a:cubicBezTo>
                    <a:pt x="34484" y="98447"/>
                    <a:pt x="34958" y="98604"/>
                    <a:pt x="34958" y="98604"/>
                  </a:cubicBezTo>
                  <a:cubicBezTo>
                    <a:pt x="35395" y="98752"/>
                    <a:pt x="35831" y="98900"/>
                    <a:pt x="36270" y="99036"/>
                  </a:cubicBezTo>
                  <a:cubicBezTo>
                    <a:pt x="36449" y="99088"/>
                    <a:pt x="36624" y="99140"/>
                    <a:pt x="36807" y="99193"/>
                  </a:cubicBezTo>
                  <a:lnTo>
                    <a:pt x="36919" y="99227"/>
                  </a:lnTo>
                  <a:cubicBezTo>
                    <a:pt x="37356" y="99358"/>
                    <a:pt x="37796" y="99480"/>
                    <a:pt x="38240" y="99597"/>
                  </a:cubicBezTo>
                  <a:cubicBezTo>
                    <a:pt x="38462" y="99654"/>
                    <a:pt x="38685" y="99710"/>
                    <a:pt x="38898" y="99763"/>
                  </a:cubicBezTo>
                  <a:cubicBezTo>
                    <a:pt x="39347" y="99877"/>
                    <a:pt x="39791" y="99981"/>
                    <a:pt x="40240" y="100076"/>
                  </a:cubicBezTo>
                  <a:cubicBezTo>
                    <a:pt x="40463" y="100124"/>
                    <a:pt x="40685" y="100173"/>
                    <a:pt x="40912" y="100221"/>
                  </a:cubicBezTo>
                  <a:cubicBezTo>
                    <a:pt x="41369" y="100312"/>
                    <a:pt x="41827" y="100399"/>
                    <a:pt x="42289" y="100478"/>
                  </a:cubicBezTo>
                  <a:lnTo>
                    <a:pt x="42458" y="100508"/>
                  </a:lnTo>
                  <a:cubicBezTo>
                    <a:pt x="42619" y="100539"/>
                    <a:pt x="42781" y="100565"/>
                    <a:pt x="42943" y="100591"/>
                  </a:cubicBezTo>
                  <a:cubicBezTo>
                    <a:pt x="43422" y="100669"/>
                    <a:pt x="43901" y="100735"/>
                    <a:pt x="44385" y="100796"/>
                  </a:cubicBezTo>
                  <a:lnTo>
                    <a:pt x="44580" y="100822"/>
                  </a:lnTo>
                  <a:cubicBezTo>
                    <a:pt x="44715" y="100844"/>
                    <a:pt x="44855" y="100861"/>
                    <a:pt x="44999" y="100878"/>
                  </a:cubicBezTo>
                  <a:cubicBezTo>
                    <a:pt x="45522" y="100939"/>
                    <a:pt x="46049" y="100987"/>
                    <a:pt x="46581" y="101031"/>
                  </a:cubicBezTo>
                  <a:cubicBezTo>
                    <a:pt x="46581" y="101031"/>
                    <a:pt x="46964" y="101070"/>
                    <a:pt x="47078" y="101075"/>
                  </a:cubicBezTo>
                  <a:cubicBezTo>
                    <a:pt x="47818" y="101132"/>
                    <a:pt x="48507" y="101166"/>
                    <a:pt x="49178" y="101188"/>
                  </a:cubicBezTo>
                  <a:cubicBezTo>
                    <a:pt x="49636" y="101201"/>
                    <a:pt x="50093" y="101206"/>
                    <a:pt x="50551" y="101206"/>
                  </a:cubicBezTo>
                  <a:cubicBezTo>
                    <a:pt x="52547" y="101206"/>
                    <a:pt x="54582" y="101075"/>
                    <a:pt x="56599" y="100818"/>
                  </a:cubicBezTo>
                  <a:lnTo>
                    <a:pt x="56853" y="100787"/>
                  </a:lnTo>
                  <a:lnTo>
                    <a:pt x="57118" y="100748"/>
                  </a:lnTo>
                  <a:cubicBezTo>
                    <a:pt x="57672" y="100678"/>
                    <a:pt x="58181" y="100609"/>
                    <a:pt x="58678" y="100526"/>
                  </a:cubicBezTo>
                  <a:cubicBezTo>
                    <a:pt x="58765" y="100517"/>
                    <a:pt x="58852" y="100504"/>
                    <a:pt x="58944" y="100486"/>
                  </a:cubicBezTo>
                  <a:cubicBezTo>
                    <a:pt x="59258" y="100434"/>
                    <a:pt x="59580" y="100377"/>
                    <a:pt x="59894" y="100317"/>
                  </a:cubicBezTo>
                  <a:cubicBezTo>
                    <a:pt x="59981" y="100303"/>
                    <a:pt x="60063" y="100285"/>
                    <a:pt x="60147" y="100269"/>
                  </a:cubicBezTo>
                  <a:cubicBezTo>
                    <a:pt x="60286" y="100243"/>
                    <a:pt x="60429" y="100216"/>
                    <a:pt x="60586" y="100186"/>
                  </a:cubicBezTo>
                  <a:cubicBezTo>
                    <a:pt x="60665" y="100173"/>
                    <a:pt x="60748" y="100155"/>
                    <a:pt x="60835" y="100134"/>
                  </a:cubicBezTo>
                  <a:cubicBezTo>
                    <a:pt x="60857" y="100129"/>
                    <a:pt x="60879" y="100124"/>
                    <a:pt x="60905" y="100116"/>
                  </a:cubicBezTo>
                  <a:cubicBezTo>
                    <a:pt x="61328" y="100033"/>
                    <a:pt x="61768" y="99937"/>
                    <a:pt x="62217" y="99824"/>
                  </a:cubicBezTo>
                  <a:cubicBezTo>
                    <a:pt x="62326" y="99806"/>
                    <a:pt x="62426" y="99780"/>
                    <a:pt x="62513" y="99758"/>
                  </a:cubicBezTo>
                  <a:cubicBezTo>
                    <a:pt x="62756" y="99702"/>
                    <a:pt x="63005" y="99637"/>
                    <a:pt x="63259" y="99571"/>
                  </a:cubicBezTo>
                  <a:cubicBezTo>
                    <a:pt x="63341" y="99549"/>
                    <a:pt x="63424" y="99527"/>
                    <a:pt x="63506" y="99506"/>
                  </a:cubicBezTo>
                  <a:cubicBezTo>
                    <a:pt x="64221" y="99314"/>
                    <a:pt x="64918" y="99114"/>
                    <a:pt x="65590" y="98905"/>
                  </a:cubicBezTo>
                  <a:cubicBezTo>
                    <a:pt x="66370" y="98664"/>
                    <a:pt x="67149" y="98399"/>
                    <a:pt x="67913" y="98115"/>
                  </a:cubicBezTo>
                  <a:cubicBezTo>
                    <a:pt x="68069" y="98059"/>
                    <a:pt x="68221" y="98007"/>
                    <a:pt x="68370" y="97942"/>
                  </a:cubicBezTo>
                  <a:cubicBezTo>
                    <a:pt x="68492" y="97898"/>
                    <a:pt x="68613" y="97850"/>
                    <a:pt x="68740" y="97802"/>
                  </a:cubicBezTo>
                  <a:cubicBezTo>
                    <a:pt x="68932" y="97732"/>
                    <a:pt x="69120" y="97654"/>
                    <a:pt x="69307" y="97576"/>
                  </a:cubicBezTo>
                  <a:cubicBezTo>
                    <a:pt x="69874" y="97349"/>
                    <a:pt x="70397" y="97127"/>
                    <a:pt x="70880" y="96908"/>
                  </a:cubicBezTo>
                  <a:cubicBezTo>
                    <a:pt x="71437" y="96665"/>
                    <a:pt x="72000" y="96403"/>
                    <a:pt x="72527" y="96142"/>
                  </a:cubicBezTo>
                  <a:cubicBezTo>
                    <a:pt x="73303" y="95767"/>
                    <a:pt x="74083" y="95357"/>
                    <a:pt x="74850" y="94931"/>
                  </a:cubicBezTo>
                  <a:cubicBezTo>
                    <a:pt x="74910" y="94899"/>
                    <a:pt x="74972" y="94865"/>
                    <a:pt x="75029" y="94830"/>
                  </a:cubicBezTo>
                  <a:cubicBezTo>
                    <a:pt x="75133" y="94774"/>
                    <a:pt x="75238" y="94716"/>
                    <a:pt x="75338" y="94656"/>
                  </a:cubicBezTo>
                  <a:cubicBezTo>
                    <a:pt x="77352" y="93505"/>
                    <a:pt x="79313" y="92189"/>
                    <a:pt x="81169" y="90734"/>
                  </a:cubicBezTo>
                  <a:cubicBezTo>
                    <a:pt x="84267" y="88411"/>
                    <a:pt x="87091" y="85766"/>
                    <a:pt x="89566" y="82859"/>
                  </a:cubicBezTo>
                  <a:cubicBezTo>
                    <a:pt x="90063" y="82610"/>
                    <a:pt x="90512" y="82354"/>
                    <a:pt x="90938" y="82079"/>
                  </a:cubicBezTo>
                  <a:cubicBezTo>
                    <a:pt x="94194" y="79957"/>
                    <a:pt x="96276" y="76257"/>
                    <a:pt x="96421" y="72344"/>
                  </a:cubicBezTo>
                  <a:cubicBezTo>
                    <a:pt x="96564" y="72039"/>
                    <a:pt x="96708" y="71733"/>
                    <a:pt x="96847" y="71429"/>
                  </a:cubicBezTo>
                  <a:cubicBezTo>
                    <a:pt x="99724" y="65071"/>
                    <a:pt x="101214" y="57859"/>
                    <a:pt x="101157" y="50564"/>
                  </a:cubicBezTo>
                  <a:cubicBezTo>
                    <a:pt x="101087" y="42541"/>
                    <a:pt x="99196" y="34597"/>
                    <a:pt x="95680" y="27519"/>
                  </a:cubicBezTo>
                  <a:cubicBezTo>
                    <a:pt x="96242" y="23876"/>
                    <a:pt x="95296" y="20451"/>
                    <a:pt x="93070" y="18198"/>
                  </a:cubicBezTo>
                  <a:cubicBezTo>
                    <a:pt x="91570" y="16686"/>
                    <a:pt x="89562" y="15688"/>
                    <a:pt x="86942" y="15170"/>
                  </a:cubicBezTo>
                  <a:cubicBezTo>
                    <a:pt x="82044" y="10171"/>
                    <a:pt x="75870" y="6167"/>
                    <a:pt x="69019" y="3556"/>
                  </a:cubicBezTo>
                  <a:cubicBezTo>
                    <a:pt x="68631" y="3399"/>
                    <a:pt x="68243" y="3247"/>
                    <a:pt x="67843" y="3098"/>
                  </a:cubicBezTo>
                  <a:cubicBezTo>
                    <a:pt x="67698" y="3042"/>
                    <a:pt x="67559" y="2989"/>
                    <a:pt x="67411" y="2941"/>
                  </a:cubicBezTo>
                  <a:cubicBezTo>
                    <a:pt x="67285" y="2894"/>
                    <a:pt x="67163" y="2850"/>
                    <a:pt x="67036" y="2811"/>
                  </a:cubicBezTo>
                  <a:cubicBezTo>
                    <a:pt x="66845" y="2737"/>
                    <a:pt x="66652" y="2672"/>
                    <a:pt x="66461" y="2611"/>
                  </a:cubicBezTo>
                  <a:cubicBezTo>
                    <a:pt x="65920" y="2424"/>
                    <a:pt x="65376" y="2249"/>
                    <a:pt x="64831" y="2084"/>
                  </a:cubicBezTo>
                  <a:cubicBezTo>
                    <a:pt x="64217" y="1895"/>
                    <a:pt x="63641" y="1734"/>
                    <a:pt x="63066" y="1591"/>
                  </a:cubicBezTo>
                  <a:cubicBezTo>
                    <a:pt x="62291" y="1386"/>
                    <a:pt x="61445" y="1185"/>
                    <a:pt x="60473" y="986"/>
                  </a:cubicBezTo>
                  <a:cubicBezTo>
                    <a:pt x="60439" y="980"/>
                    <a:pt x="60347" y="964"/>
                    <a:pt x="60347" y="964"/>
                  </a:cubicBezTo>
                  <a:cubicBezTo>
                    <a:pt x="60226" y="937"/>
                    <a:pt x="60107" y="916"/>
                    <a:pt x="59985" y="894"/>
                  </a:cubicBezTo>
                  <a:cubicBezTo>
                    <a:pt x="56966" y="301"/>
                    <a:pt x="53872" y="0"/>
                    <a:pt x="50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7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2270231" y="2498702"/>
              <a:ext cx="1663294" cy="1660456"/>
            </a:xfrm>
            <a:custGeom>
              <a:avLst/>
              <a:gdLst/>
              <a:ahLst/>
              <a:cxnLst/>
              <a:rect l="l" t="t" r="r" b="b"/>
              <a:pathLst>
                <a:path w="95523" h="95360" extrusionOk="0">
                  <a:moveTo>
                    <a:pt x="48053" y="0"/>
                  </a:moveTo>
                  <a:cubicBezTo>
                    <a:pt x="23631" y="0"/>
                    <a:pt x="1697" y="19063"/>
                    <a:pt x="249" y="44872"/>
                  </a:cubicBezTo>
                  <a:cubicBezTo>
                    <a:pt x="0" y="49265"/>
                    <a:pt x="388" y="53575"/>
                    <a:pt x="1334" y="57719"/>
                  </a:cubicBezTo>
                  <a:cubicBezTo>
                    <a:pt x="1561" y="58722"/>
                    <a:pt x="1826" y="59719"/>
                    <a:pt x="2118" y="60699"/>
                  </a:cubicBezTo>
                  <a:cubicBezTo>
                    <a:pt x="2942" y="63462"/>
                    <a:pt x="4014" y="66138"/>
                    <a:pt x="5308" y="68688"/>
                  </a:cubicBezTo>
                  <a:cubicBezTo>
                    <a:pt x="5809" y="69677"/>
                    <a:pt x="6336" y="70644"/>
                    <a:pt x="6911" y="71594"/>
                  </a:cubicBezTo>
                  <a:cubicBezTo>
                    <a:pt x="7518" y="72618"/>
                    <a:pt x="8162" y="73629"/>
                    <a:pt x="8851" y="74609"/>
                  </a:cubicBezTo>
                  <a:cubicBezTo>
                    <a:pt x="8934" y="74732"/>
                    <a:pt x="9021" y="74854"/>
                    <a:pt x="9113" y="74975"/>
                  </a:cubicBezTo>
                  <a:cubicBezTo>
                    <a:pt x="9679" y="75778"/>
                    <a:pt x="10272" y="76558"/>
                    <a:pt x="10886" y="77320"/>
                  </a:cubicBezTo>
                  <a:cubicBezTo>
                    <a:pt x="11213" y="77726"/>
                    <a:pt x="11545" y="78131"/>
                    <a:pt x="11889" y="78527"/>
                  </a:cubicBezTo>
                  <a:cubicBezTo>
                    <a:pt x="12538" y="79285"/>
                    <a:pt x="13209" y="80022"/>
                    <a:pt x="13906" y="80741"/>
                  </a:cubicBezTo>
                  <a:cubicBezTo>
                    <a:pt x="14399" y="81246"/>
                    <a:pt x="14904" y="81747"/>
                    <a:pt x="15418" y="82236"/>
                  </a:cubicBezTo>
                  <a:cubicBezTo>
                    <a:pt x="16778" y="83525"/>
                    <a:pt x="18207" y="84737"/>
                    <a:pt x="19702" y="85858"/>
                  </a:cubicBezTo>
                  <a:cubicBezTo>
                    <a:pt x="27249" y="91526"/>
                    <a:pt x="36466" y="95048"/>
                    <a:pt x="46419" y="95339"/>
                  </a:cubicBezTo>
                  <a:cubicBezTo>
                    <a:pt x="46858" y="95353"/>
                    <a:pt x="47297" y="95359"/>
                    <a:pt x="47736" y="95359"/>
                  </a:cubicBezTo>
                  <a:cubicBezTo>
                    <a:pt x="51230" y="95359"/>
                    <a:pt x="54711" y="94943"/>
                    <a:pt x="58102" y="94146"/>
                  </a:cubicBezTo>
                  <a:cubicBezTo>
                    <a:pt x="58756" y="93993"/>
                    <a:pt x="59405" y="93827"/>
                    <a:pt x="60051" y="93649"/>
                  </a:cubicBezTo>
                  <a:cubicBezTo>
                    <a:pt x="63018" y="92825"/>
                    <a:pt x="65912" y="91709"/>
                    <a:pt x="68679" y="90345"/>
                  </a:cubicBezTo>
                  <a:cubicBezTo>
                    <a:pt x="68731" y="90319"/>
                    <a:pt x="68779" y="90293"/>
                    <a:pt x="68832" y="90263"/>
                  </a:cubicBezTo>
                  <a:cubicBezTo>
                    <a:pt x="71028" y="89173"/>
                    <a:pt x="73136" y="87923"/>
                    <a:pt x="75150" y="86520"/>
                  </a:cubicBezTo>
                  <a:cubicBezTo>
                    <a:pt x="78802" y="83983"/>
                    <a:pt x="82109" y="80963"/>
                    <a:pt x="84946" y="77551"/>
                  </a:cubicBezTo>
                  <a:cubicBezTo>
                    <a:pt x="87203" y="74832"/>
                    <a:pt x="89156" y="71860"/>
                    <a:pt x="90733" y="68683"/>
                  </a:cubicBezTo>
                  <a:cubicBezTo>
                    <a:pt x="90968" y="68209"/>
                    <a:pt x="91195" y="67733"/>
                    <a:pt x="91413" y="67250"/>
                  </a:cubicBezTo>
                  <a:cubicBezTo>
                    <a:pt x="94202" y="61087"/>
                    <a:pt x="95522" y="54333"/>
                    <a:pt x="95470" y="47579"/>
                  </a:cubicBezTo>
                  <a:cubicBezTo>
                    <a:pt x="95405" y="39735"/>
                    <a:pt x="93488" y="31877"/>
                    <a:pt x="89862" y="24936"/>
                  </a:cubicBezTo>
                  <a:cubicBezTo>
                    <a:pt x="87971" y="21301"/>
                    <a:pt x="85608" y="17915"/>
                    <a:pt x="82802" y="14912"/>
                  </a:cubicBezTo>
                  <a:cubicBezTo>
                    <a:pt x="82768" y="14874"/>
                    <a:pt x="82728" y="14843"/>
                    <a:pt x="82698" y="14803"/>
                  </a:cubicBezTo>
                  <a:cubicBezTo>
                    <a:pt x="76754" y="8476"/>
                    <a:pt x="68971" y="4018"/>
                    <a:pt x="60630" y="1712"/>
                  </a:cubicBezTo>
                  <a:cubicBezTo>
                    <a:pt x="56425" y="551"/>
                    <a:pt x="52203" y="0"/>
                    <a:pt x="48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2835301" y="2571852"/>
              <a:ext cx="1020285" cy="1557531"/>
            </a:xfrm>
            <a:custGeom>
              <a:avLst/>
              <a:gdLst/>
              <a:ahLst/>
              <a:cxnLst/>
              <a:rect l="l" t="t" r="r" b="b"/>
              <a:pathLst>
                <a:path w="58595" h="89449" extrusionOk="0">
                  <a:moveTo>
                    <a:pt x="21037" y="0"/>
                  </a:moveTo>
                  <a:cubicBezTo>
                    <a:pt x="18878" y="0"/>
                    <a:pt x="16696" y="989"/>
                    <a:pt x="15541" y="2833"/>
                  </a:cubicBezTo>
                  <a:cubicBezTo>
                    <a:pt x="15153" y="3452"/>
                    <a:pt x="14830" y="4175"/>
                    <a:pt x="14185" y="4519"/>
                  </a:cubicBezTo>
                  <a:cubicBezTo>
                    <a:pt x="13887" y="4678"/>
                    <a:pt x="13569" y="4731"/>
                    <a:pt x="13240" y="4731"/>
                  </a:cubicBezTo>
                  <a:cubicBezTo>
                    <a:pt x="12892" y="4731"/>
                    <a:pt x="12531" y="4671"/>
                    <a:pt x="12168" y="4611"/>
                  </a:cubicBezTo>
                  <a:cubicBezTo>
                    <a:pt x="11801" y="4549"/>
                    <a:pt x="11435" y="4489"/>
                    <a:pt x="11074" y="4489"/>
                  </a:cubicBezTo>
                  <a:cubicBezTo>
                    <a:pt x="11023" y="4489"/>
                    <a:pt x="10972" y="4490"/>
                    <a:pt x="10921" y="4492"/>
                  </a:cubicBezTo>
                  <a:cubicBezTo>
                    <a:pt x="9453" y="4563"/>
                    <a:pt x="8302" y="5800"/>
                    <a:pt x="7557" y="7077"/>
                  </a:cubicBezTo>
                  <a:cubicBezTo>
                    <a:pt x="6812" y="8350"/>
                    <a:pt x="6263" y="9784"/>
                    <a:pt x="5173" y="10781"/>
                  </a:cubicBezTo>
                  <a:cubicBezTo>
                    <a:pt x="4307" y="11576"/>
                    <a:pt x="3130" y="11997"/>
                    <a:pt x="1958" y="11997"/>
                  </a:cubicBezTo>
                  <a:cubicBezTo>
                    <a:pt x="1284" y="11997"/>
                    <a:pt x="611" y="11858"/>
                    <a:pt x="0" y="11570"/>
                  </a:cubicBezTo>
                  <a:lnTo>
                    <a:pt x="0" y="11570"/>
                  </a:lnTo>
                  <a:cubicBezTo>
                    <a:pt x="2798" y="15244"/>
                    <a:pt x="8054" y="16908"/>
                    <a:pt x="11335" y="20154"/>
                  </a:cubicBezTo>
                  <a:cubicBezTo>
                    <a:pt x="13214" y="22020"/>
                    <a:pt x="14212" y="24583"/>
                    <a:pt x="15096" y="27079"/>
                  </a:cubicBezTo>
                  <a:cubicBezTo>
                    <a:pt x="20831" y="43225"/>
                    <a:pt x="24248" y="60190"/>
                    <a:pt x="25210" y="77294"/>
                  </a:cubicBezTo>
                  <a:cubicBezTo>
                    <a:pt x="25441" y="81452"/>
                    <a:pt x="25602" y="85835"/>
                    <a:pt x="27599" y="89448"/>
                  </a:cubicBezTo>
                  <a:cubicBezTo>
                    <a:pt x="30566" y="88624"/>
                    <a:pt x="33460" y="87508"/>
                    <a:pt x="36227" y="86144"/>
                  </a:cubicBezTo>
                  <a:cubicBezTo>
                    <a:pt x="38476" y="85030"/>
                    <a:pt x="40636" y="83753"/>
                    <a:pt x="42698" y="82319"/>
                  </a:cubicBezTo>
                  <a:cubicBezTo>
                    <a:pt x="42786" y="81150"/>
                    <a:pt x="42872" y="79970"/>
                    <a:pt x="43335" y="78915"/>
                  </a:cubicBezTo>
                  <a:cubicBezTo>
                    <a:pt x="44192" y="76959"/>
                    <a:pt x="46189" y="75752"/>
                    <a:pt x="48176" y="74958"/>
                  </a:cubicBezTo>
                  <a:cubicBezTo>
                    <a:pt x="49605" y="74396"/>
                    <a:pt x="51100" y="73974"/>
                    <a:pt x="52494" y="73350"/>
                  </a:cubicBezTo>
                  <a:cubicBezTo>
                    <a:pt x="53048" y="73101"/>
                    <a:pt x="53575" y="72827"/>
                    <a:pt x="54089" y="72496"/>
                  </a:cubicBezTo>
                  <a:cubicBezTo>
                    <a:pt x="56621" y="70840"/>
                    <a:pt x="58247" y="67890"/>
                    <a:pt x="58291" y="64865"/>
                  </a:cubicBezTo>
                  <a:cubicBezTo>
                    <a:pt x="58291" y="64740"/>
                    <a:pt x="58291" y="64609"/>
                    <a:pt x="58281" y="64482"/>
                  </a:cubicBezTo>
                  <a:cubicBezTo>
                    <a:pt x="58203" y="61593"/>
                    <a:pt x="56696" y="58769"/>
                    <a:pt x="54320" y="57117"/>
                  </a:cubicBezTo>
                  <a:cubicBezTo>
                    <a:pt x="53601" y="56616"/>
                    <a:pt x="52716" y="56072"/>
                    <a:pt x="52677" y="55196"/>
                  </a:cubicBezTo>
                  <a:cubicBezTo>
                    <a:pt x="52629" y="54215"/>
                    <a:pt x="53663" y="53588"/>
                    <a:pt x="54508" y="53095"/>
                  </a:cubicBezTo>
                  <a:cubicBezTo>
                    <a:pt x="55697" y="52403"/>
                    <a:pt x="56813" y="51518"/>
                    <a:pt x="57466" y="50311"/>
                  </a:cubicBezTo>
                  <a:cubicBezTo>
                    <a:pt x="58120" y="49108"/>
                    <a:pt x="58220" y="47530"/>
                    <a:pt x="57440" y="46397"/>
                  </a:cubicBezTo>
                  <a:cubicBezTo>
                    <a:pt x="57044" y="45836"/>
                    <a:pt x="56469" y="45421"/>
                    <a:pt x="56085" y="44846"/>
                  </a:cubicBezTo>
                  <a:cubicBezTo>
                    <a:pt x="55022" y="43268"/>
                    <a:pt x="55737" y="41133"/>
                    <a:pt x="56626" y="39446"/>
                  </a:cubicBezTo>
                  <a:cubicBezTo>
                    <a:pt x="57515" y="37760"/>
                    <a:pt x="58595" y="35930"/>
                    <a:pt x="58155" y="34078"/>
                  </a:cubicBezTo>
                  <a:cubicBezTo>
                    <a:pt x="57680" y="32091"/>
                    <a:pt x="55592" y="30810"/>
                    <a:pt x="55083" y="28831"/>
                  </a:cubicBezTo>
                  <a:cubicBezTo>
                    <a:pt x="54552" y="26779"/>
                    <a:pt x="55859" y="24766"/>
                    <a:pt x="56712" y="22827"/>
                  </a:cubicBezTo>
                  <a:cubicBezTo>
                    <a:pt x="57009" y="22163"/>
                    <a:pt x="57245" y="21458"/>
                    <a:pt x="57410" y="20735"/>
                  </a:cubicBezTo>
                  <a:cubicBezTo>
                    <a:pt x="58055" y="17976"/>
                    <a:pt x="57702" y="14961"/>
                    <a:pt x="55749" y="12986"/>
                  </a:cubicBezTo>
                  <a:cubicBezTo>
                    <a:pt x="54311" y="11531"/>
                    <a:pt x="52298" y="10898"/>
                    <a:pt x="50246" y="10602"/>
                  </a:cubicBezTo>
                  <a:cubicBezTo>
                    <a:pt x="49657" y="10516"/>
                    <a:pt x="49073" y="10459"/>
                    <a:pt x="48490" y="10415"/>
                  </a:cubicBezTo>
                  <a:cubicBezTo>
                    <a:pt x="47649" y="10355"/>
                    <a:pt x="46768" y="10302"/>
                    <a:pt x="46054" y="9853"/>
                  </a:cubicBezTo>
                  <a:cubicBezTo>
                    <a:pt x="44546" y="8899"/>
                    <a:pt x="44515" y="6702"/>
                    <a:pt x="43478" y="5251"/>
                  </a:cubicBezTo>
                  <a:cubicBezTo>
                    <a:pt x="42558" y="3957"/>
                    <a:pt x="40916" y="3405"/>
                    <a:pt x="39298" y="3405"/>
                  </a:cubicBezTo>
                  <a:cubicBezTo>
                    <a:pt x="38953" y="3405"/>
                    <a:pt x="38610" y="3430"/>
                    <a:pt x="38275" y="3478"/>
                  </a:cubicBezTo>
                  <a:cubicBezTo>
                    <a:pt x="36366" y="3752"/>
                    <a:pt x="34606" y="4628"/>
                    <a:pt x="32792" y="5282"/>
                  </a:cubicBezTo>
                  <a:cubicBezTo>
                    <a:pt x="32052" y="5547"/>
                    <a:pt x="31271" y="5774"/>
                    <a:pt x="30501" y="5774"/>
                  </a:cubicBezTo>
                  <a:cubicBezTo>
                    <a:pt x="30220" y="5774"/>
                    <a:pt x="29940" y="5744"/>
                    <a:pt x="29664" y="5674"/>
                  </a:cubicBezTo>
                  <a:cubicBezTo>
                    <a:pt x="27690" y="5178"/>
                    <a:pt x="26748" y="2994"/>
                    <a:pt x="25272" y="1590"/>
                  </a:cubicBezTo>
                  <a:cubicBezTo>
                    <a:pt x="24135" y="514"/>
                    <a:pt x="22592" y="0"/>
                    <a:pt x="210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2293442" y="3008976"/>
              <a:ext cx="1200139" cy="1150165"/>
            </a:xfrm>
            <a:custGeom>
              <a:avLst/>
              <a:gdLst/>
              <a:ahLst/>
              <a:cxnLst/>
              <a:rect l="l" t="t" r="r" b="b"/>
              <a:pathLst>
                <a:path w="68924" h="66054" extrusionOk="0">
                  <a:moveTo>
                    <a:pt x="45927" y="1"/>
                  </a:moveTo>
                  <a:cubicBezTo>
                    <a:pt x="45690" y="1"/>
                    <a:pt x="45452" y="24"/>
                    <a:pt x="45212" y="76"/>
                  </a:cubicBezTo>
                  <a:lnTo>
                    <a:pt x="44301" y="1731"/>
                  </a:lnTo>
                  <a:cubicBezTo>
                    <a:pt x="42467" y="3087"/>
                    <a:pt x="40628" y="4451"/>
                    <a:pt x="38768" y="5788"/>
                  </a:cubicBezTo>
                  <a:cubicBezTo>
                    <a:pt x="26588" y="14521"/>
                    <a:pt x="13593" y="22108"/>
                    <a:pt x="1" y="28414"/>
                  </a:cubicBezTo>
                  <a:cubicBezTo>
                    <a:pt x="4699" y="49027"/>
                    <a:pt x="23110" y="65377"/>
                    <a:pt x="45086" y="66034"/>
                  </a:cubicBezTo>
                  <a:cubicBezTo>
                    <a:pt x="45516" y="66047"/>
                    <a:pt x="45945" y="66053"/>
                    <a:pt x="46375" y="66053"/>
                  </a:cubicBezTo>
                  <a:cubicBezTo>
                    <a:pt x="53637" y="66053"/>
                    <a:pt x="60837" y="64254"/>
                    <a:pt x="67346" y="61040"/>
                  </a:cubicBezTo>
                  <a:cubicBezTo>
                    <a:pt x="67145" y="52647"/>
                    <a:pt x="67489" y="44224"/>
                    <a:pt x="68143" y="35865"/>
                  </a:cubicBezTo>
                  <a:cubicBezTo>
                    <a:pt x="68479" y="31577"/>
                    <a:pt x="68923" y="27216"/>
                    <a:pt x="67982" y="23023"/>
                  </a:cubicBezTo>
                  <a:cubicBezTo>
                    <a:pt x="66944" y="18421"/>
                    <a:pt x="64273" y="14320"/>
                    <a:pt x="61027" y="10900"/>
                  </a:cubicBezTo>
                  <a:cubicBezTo>
                    <a:pt x="57781" y="7479"/>
                    <a:pt x="53955" y="4678"/>
                    <a:pt x="50150" y="1892"/>
                  </a:cubicBezTo>
                  <a:cubicBezTo>
                    <a:pt x="48884" y="969"/>
                    <a:pt x="47439" y="1"/>
                    <a:pt x="45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3026682" y="2874917"/>
              <a:ext cx="657583" cy="788995"/>
            </a:xfrm>
            <a:custGeom>
              <a:avLst/>
              <a:gdLst/>
              <a:ahLst/>
              <a:cxnLst/>
              <a:rect l="l" t="t" r="r" b="b"/>
              <a:pathLst>
                <a:path w="37765" h="45312" extrusionOk="0">
                  <a:moveTo>
                    <a:pt x="19647" y="1"/>
                  </a:moveTo>
                  <a:cubicBezTo>
                    <a:pt x="17135" y="1"/>
                    <a:pt x="14607" y="335"/>
                    <a:pt x="12115" y="697"/>
                  </a:cubicBezTo>
                  <a:cubicBezTo>
                    <a:pt x="5940" y="1595"/>
                    <a:pt x="1752" y="8350"/>
                    <a:pt x="876" y="14525"/>
                  </a:cubicBezTo>
                  <a:cubicBezTo>
                    <a:pt x="0" y="20700"/>
                    <a:pt x="1578" y="28081"/>
                    <a:pt x="6672" y="31677"/>
                  </a:cubicBezTo>
                  <a:cubicBezTo>
                    <a:pt x="8210" y="32762"/>
                    <a:pt x="9748" y="33847"/>
                    <a:pt x="11286" y="34932"/>
                  </a:cubicBezTo>
                  <a:cubicBezTo>
                    <a:pt x="11797" y="35294"/>
                    <a:pt x="12324" y="35629"/>
                    <a:pt x="12829" y="35995"/>
                  </a:cubicBezTo>
                  <a:cubicBezTo>
                    <a:pt x="12734" y="38863"/>
                    <a:pt x="13352" y="42092"/>
                    <a:pt x="15714" y="43713"/>
                  </a:cubicBezTo>
                  <a:cubicBezTo>
                    <a:pt x="16974" y="44580"/>
                    <a:pt x="18538" y="44846"/>
                    <a:pt x="20059" y="45020"/>
                  </a:cubicBezTo>
                  <a:cubicBezTo>
                    <a:pt x="21774" y="45215"/>
                    <a:pt x="23500" y="45311"/>
                    <a:pt x="25226" y="45311"/>
                  </a:cubicBezTo>
                  <a:cubicBezTo>
                    <a:pt x="25740" y="45311"/>
                    <a:pt x="26255" y="45303"/>
                    <a:pt x="26769" y="45286"/>
                  </a:cubicBezTo>
                  <a:cubicBezTo>
                    <a:pt x="28312" y="45234"/>
                    <a:pt x="29903" y="45090"/>
                    <a:pt x="31276" y="44375"/>
                  </a:cubicBezTo>
                  <a:cubicBezTo>
                    <a:pt x="32644" y="43661"/>
                    <a:pt x="33864" y="41965"/>
                    <a:pt x="33790" y="40423"/>
                  </a:cubicBezTo>
                  <a:cubicBezTo>
                    <a:pt x="35302" y="39077"/>
                    <a:pt x="36897" y="37608"/>
                    <a:pt x="37372" y="35638"/>
                  </a:cubicBezTo>
                  <a:cubicBezTo>
                    <a:pt x="37764" y="34004"/>
                    <a:pt x="37312" y="32283"/>
                    <a:pt x="36644" y="30740"/>
                  </a:cubicBezTo>
                  <a:cubicBezTo>
                    <a:pt x="35978" y="29197"/>
                    <a:pt x="35097" y="27746"/>
                    <a:pt x="34566" y="26151"/>
                  </a:cubicBezTo>
                  <a:cubicBezTo>
                    <a:pt x="32501" y="19928"/>
                    <a:pt x="36073" y="12620"/>
                    <a:pt x="33163" y="6746"/>
                  </a:cubicBezTo>
                  <a:cubicBezTo>
                    <a:pt x="31423" y="3234"/>
                    <a:pt x="27650" y="1090"/>
                    <a:pt x="23798" y="362"/>
                  </a:cubicBezTo>
                  <a:cubicBezTo>
                    <a:pt x="22426" y="104"/>
                    <a:pt x="21039" y="1"/>
                    <a:pt x="19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3280173" y="3140179"/>
              <a:ext cx="65959" cy="65889"/>
            </a:xfrm>
            <a:custGeom>
              <a:avLst/>
              <a:gdLst/>
              <a:ahLst/>
              <a:cxnLst/>
              <a:rect l="l" t="t" r="r" b="b"/>
              <a:pathLst>
                <a:path w="3788" h="3784" extrusionOk="0">
                  <a:moveTo>
                    <a:pt x="1897" y="1"/>
                  </a:moveTo>
                  <a:cubicBezTo>
                    <a:pt x="851" y="1"/>
                    <a:pt x="1" y="846"/>
                    <a:pt x="1" y="1892"/>
                  </a:cubicBezTo>
                  <a:cubicBezTo>
                    <a:pt x="1" y="2938"/>
                    <a:pt x="851" y="3784"/>
                    <a:pt x="1897" y="3784"/>
                  </a:cubicBezTo>
                  <a:cubicBezTo>
                    <a:pt x="2943" y="3784"/>
                    <a:pt x="3788" y="2938"/>
                    <a:pt x="3788" y="1892"/>
                  </a:cubicBezTo>
                  <a:cubicBezTo>
                    <a:pt x="3788" y="846"/>
                    <a:pt x="2943" y="1"/>
                    <a:pt x="1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3551617" y="3142234"/>
              <a:ext cx="62459" cy="62476"/>
            </a:xfrm>
            <a:custGeom>
              <a:avLst/>
              <a:gdLst/>
              <a:ahLst/>
              <a:cxnLst/>
              <a:rect l="l" t="t" r="r" b="b"/>
              <a:pathLst>
                <a:path w="3587" h="3588" extrusionOk="0">
                  <a:moveTo>
                    <a:pt x="1795" y="0"/>
                  </a:moveTo>
                  <a:cubicBezTo>
                    <a:pt x="802" y="0"/>
                    <a:pt x="0" y="806"/>
                    <a:pt x="0" y="1796"/>
                  </a:cubicBezTo>
                  <a:cubicBezTo>
                    <a:pt x="0" y="2785"/>
                    <a:pt x="802" y="3587"/>
                    <a:pt x="1795" y="3587"/>
                  </a:cubicBezTo>
                  <a:cubicBezTo>
                    <a:pt x="2784" y="3587"/>
                    <a:pt x="3587" y="2785"/>
                    <a:pt x="3587" y="1796"/>
                  </a:cubicBezTo>
                  <a:cubicBezTo>
                    <a:pt x="3587" y="806"/>
                    <a:pt x="2784" y="0"/>
                    <a:pt x="1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3450137" y="3379862"/>
              <a:ext cx="212345" cy="87045"/>
            </a:xfrm>
            <a:custGeom>
              <a:avLst/>
              <a:gdLst/>
              <a:ahLst/>
              <a:cxnLst/>
              <a:rect l="l" t="t" r="r" b="b"/>
              <a:pathLst>
                <a:path w="12195" h="4999" extrusionOk="0">
                  <a:moveTo>
                    <a:pt x="6339" y="0"/>
                  </a:moveTo>
                  <a:cubicBezTo>
                    <a:pt x="6115" y="0"/>
                    <a:pt x="5890" y="13"/>
                    <a:pt x="5662" y="41"/>
                  </a:cubicBezTo>
                  <a:cubicBezTo>
                    <a:pt x="4882" y="132"/>
                    <a:pt x="4141" y="420"/>
                    <a:pt x="3365" y="542"/>
                  </a:cubicBezTo>
                  <a:cubicBezTo>
                    <a:pt x="3167" y="574"/>
                    <a:pt x="2975" y="588"/>
                    <a:pt x="2784" y="588"/>
                  </a:cubicBezTo>
                  <a:cubicBezTo>
                    <a:pt x="2417" y="588"/>
                    <a:pt x="2058" y="534"/>
                    <a:pt x="1688" y="442"/>
                  </a:cubicBezTo>
                  <a:cubicBezTo>
                    <a:pt x="1553" y="409"/>
                    <a:pt x="1414" y="393"/>
                    <a:pt x="1277" y="393"/>
                  </a:cubicBezTo>
                  <a:cubicBezTo>
                    <a:pt x="612" y="393"/>
                    <a:pt x="0" y="782"/>
                    <a:pt x="141" y="1588"/>
                  </a:cubicBezTo>
                  <a:cubicBezTo>
                    <a:pt x="328" y="2656"/>
                    <a:pt x="1701" y="3061"/>
                    <a:pt x="2603" y="3279"/>
                  </a:cubicBezTo>
                  <a:cubicBezTo>
                    <a:pt x="2617" y="3284"/>
                    <a:pt x="2633" y="3288"/>
                    <a:pt x="2651" y="3292"/>
                  </a:cubicBezTo>
                  <a:cubicBezTo>
                    <a:pt x="2729" y="3314"/>
                    <a:pt x="2804" y="3332"/>
                    <a:pt x="2882" y="3348"/>
                  </a:cubicBezTo>
                  <a:cubicBezTo>
                    <a:pt x="3301" y="3462"/>
                    <a:pt x="3715" y="3593"/>
                    <a:pt x="4115" y="3754"/>
                  </a:cubicBezTo>
                  <a:cubicBezTo>
                    <a:pt x="4302" y="3828"/>
                    <a:pt x="4485" y="3907"/>
                    <a:pt x="4664" y="3994"/>
                  </a:cubicBezTo>
                  <a:cubicBezTo>
                    <a:pt x="4756" y="4038"/>
                    <a:pt x="4839" y="4081"/>
                    <a:pt x="4926" y="4124"/>
                  </a:cubicBezTo>
                  <a:cubicBezTo>
                    <a:pt x="4970" y="4146"/>
                    <a:pt x="5013" y="4168"/>
                    <a:pt x="5052" y="4195"/>
                  </a:cubicBezTo>
                  <a:cubicBezTo>
                    <a:pt x="5570" y="4477"/>
                    <a:pt x="6106" y="4998"/>
                    <a:pt x="6711" y="4998"/>
                  </a:cubicBezTo>
                  <a:cubicBezTo>
                    <a:pt x="6861" y="4998"/>
                    <a:pt x="7015" y="4966"/>
                    <a:pt x="7174" y="4891"/>
                  </a:cubicBezTo>
                  <a:cubicBezTo>
                    <a:pt x="7375" y="4800"/>
                    <a:pt x="7554" y="4661"/>
                    <a:pt x="7723" y="4508"/>
                  </a:cubicBezTo>
                  <a:cubicBezTo>
                    <a:pt x="7789" y="4447"/>
                    <a:pt x="7850" y="4386"/>
                    <a:pt x="7915" y="4325"/>
                  </a:cubicBezTo>
                  <a:cubicBezTo>
                    <a:pt x="7920" y="4321"/>
                    <a:pt x="7924" y="4316"/>
                    <a:pt x="7933" y="4312"/>
                  </a:cubicBezTo>
                  <a:cubicBezTo>
                    <a:pt x="8495" y="3798"/>
                    <a:pt x="9039" y="3262"/>
                    <a:pt x="9588" y="2726"/>
                  </a:cubicBezTo>
                  <a:cubicBezTo>
                    <a:pt x="9646" y="2669"/>
                    <a:pt x="9706" y="2612"/>
                    <a:pt x="9763" y="2556"/>
                  </a:cubicBezTo>
                  <a:cubicBezTo>
                    <a:pt x="9868" y="2455"/>
                    <a:pt x="9968" y="2355"/>
                    <a:pt x="10068" y="2255"/>
                  </a:cubicBezTo>
                  <a:cubicBezTo>
                    <a:pt x="10447" y="1894"/>
                    <a:pt x="12195" y="542"/>
                    <a:pt x="10696" y="303"/>
                  </a:cubicBezTo>
                  <a:cubicBezTo>
                    <a:pt x="10456" y="264"/>
                    <a:pt x="10217" y="252"/>
                    <a:pt x="9977" y="252"/>
                  </a:cubicBezTo>
                  <a:cubicBezTo>
                    <a:pt x="9621" y="252"/>
                    <a:pt x="9266" y="278"/>
                    <a:pt x="8908" y="278"/>
                  </a:cubicBezTo>
                  <a:cubicBezTo>
                    <a:pt x="8624" y="278"/>
                    <a:pt x="8338" y="261"/>
                    <a:pt x="8051" y="202"/>
                  </a:cubicBezTo>
                  <a:cubicBezTo>
                    <a:pt x="7477" y="84"/>
                    <a:pt x="6912" y="0"/>
                    <a:pt x="6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3496297" y="3420015"/>
              <a:ext cx="39613" cy="31673"/>
            </a:xfrm>
            <a:custGeom>
              <a:avLst/>
              <a:gdLst/>
              <a:ahLst/>
              <a:cxnLst/>
              <a:rect l="l" t="t" r="r" b="b"/>
              <a:pathLst>
                <a:path w="2275" h="1819" extrusionOk="0">
                  <a:moveTo>
                    <a:pt x="948" y="0"/>
                  </a:moveTo>
                  <a:cubicBezTo>
                    <a:pt x="584" y="0"/>
                    <a:pt x="203" y="267"/>
                    <a:pt x="66" y="646"/>
                  </a:cubicBezTo>
                  <a:cubicBezTo>
                    <a:pt x="26" y="751"/>
                    <a:pt x="4" y="869"/>
                    <a:pt x="0" y="986"/>
                  </a:cubicBezTo>
                  <a:cubicBezTo>
                    <a:pt x="78" y="1008"/>
                    <a:pt x="153" y="1026"/>
                    <a:pt x="231" y="1042"/>
                  </a:cubicBezTo>
                  <a:cubicBezTo>
                    <a:pt x="231" y="929"/>
                    <a:pt x="249" y="825"/>
                    <a:pt x="288" y="729"/>
                  </a:cubicBezTo>
                  <a:cubicBezTo>
                    <a:pt x="390" y="441"/>
                    <a:pt x="664" y="239"/>
                    <a:pt x="929" y="239"/>
                  </a:cubicBezTo>
                  <a:cubicBezTo>
                    <a:pt x="944" y="239"/>
                    <a:pt x="960" y="240"/>
                    <a:pt x="976" y="241"/>
                  </a:cubicBezTo>
                  <a:cubicBezTo>
                    <a:pt x="1285" y="267"/>
                    <a:pt x="1517" y="541"/>
                    <a:pt x="1625" y="702"/>
                  </a:cubicBezTo>
                  <a:cubicBezTo>
                    <a:pt x="1826" y="1004"/>
                    <a:pt x="1943" y="1339"/>
                    <a:pt x="2013" y="1688"/>
                  </a:cubicBezTo>
                  <a:cubicBezTo>
                    <a:pt x="2105" y="1732"/>
                    <a:pt x="2188" y="1775"/>
                    <a:pt x="2275" y="1818"/>
                  </a:cubicBezTo>
                  <a:cubicBezTo>
                    <a:pt x="2210" y="1370"/>
                    <a:pt x="2074" y="943"/>
                    <a:pt x="1822" y="572"/>
                  </a:cubicBezTo>
                  <a:cubicBezTo>
                    <a:pt x="1595" y="237"/>
                    <a:pt x="1299" y="32"/>
                    <a:pt x="998" y="2"/>
                  </a:cubicBezTo>
                  <a:cubicBezTo>
                    <a:pt x="981" y="1"/>
                    <a:pt x="964" y="0"/>
                    <a:pt x="9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3583029" y="3414548"/>
              <a:ext cx="37106" cy="43827"/>
            </a:xfrm>
            <a:custGeom>
              <a:avLst/>
              <a:gdLst/>
              <a:ahLst/>
              <a:cxnLst/>
              <a:rect l="l" t="t" r="r" b="b"/>
              <a:pathLst>
                <a:path w="2131" h="2517" extrusionOk="0">
                  <a:moveTo>
                    <a:pt x="1193" y="1"/>
                  </a:moveTo>
                  <a:cubicBezTo>
                    <a:pt x="1123" y="1"/>
                    <a:pt x="1052" y="10"/>
                    <a:pt x="980" y="28"/>
                  </a:cubicBezTo>
                  <a:cubicBezTo>
                    <a:pt x="501" y="163"/>
                    <a:pt x="279" y="672"/>
                    <a:pt x="184" y="969"/>
                  </a:cubicBezTo>
                  <a:cubicBezTo>
                    <a:pt x="35" y="1466"/>
                    <a:pt x="1" y="2002"/>
                    <a:pt x="91" y="2516"/>
                  </a:cubicBezTo>
                  <a:cubicBezTo>
                    <a:pt x="157" y="2455"/>
                    <a:pt x="218" y="2394"/>
                    <a:pt x="283" y="2333"/>
                  </a:cubicBezTo>
                  <a:cubicBezTo>
                    <a:pt x="288" y="2329"/>
                    <a:pt x="292" y="2324"/>
                    <a:pt x="301" y="2320"/>
                  </a:cubicBezTo>
                  <a:cubicBezTo>
                    <a:pt x="248" y="1889"/>
                    <a:pt x="283" y="1448"/>
                    <a:pt x="414" y="1034"/>
                  </a:cubicBezTo>
                  <a:cubicBezTo>
                    <a:pt x="488" y="791"/>
                    <a:pt x="671" y="359"/>
                    <a:pt x="1041" y="258"/>
                  </a:cubicBezTo>
                  <a:cubicBezTo>
                    <a:pt x="1091" y="245"/>
                    <a:pt x="1142" y="239"/>
                    <a:pt x="1192" y="239"/>
                  </a:cubicBezTo>
                  <a:cubicBezTo>
                    <a:pt x="1469" y="239"/>
                    <a:pt x="1735" y="426"/>
                    <a:pt x="1883" y="630"/>
                  </a:cubicBezTo>
                  <a:cubicBezTo>
                    <a:pt x="1909" y="664"/>
                    <a:pt x="1930" y="699"/>
                    <a:pt x="1956" y="734"/>
                  </a:cubicBezTo>
                  <a:cubicBezTo>
                    <a:pt x="2014" y="677"/>
                    <a:pt x="2074" y="620"/>
                    <a:pt x="2131" y="564"/>
                  </a:cubicBezTo>
                  <a:cubicBezTo>
                    <a:pt x="2118" y="537"/>
                    <a:pt x="2096" y="511"/>
                    <a:pt x="2079" y="485"/>
                  </a:cubicBezTo>
                  <a:cubicBezTo>
                    <a:pt x="1885" y="226"/>
                    <a:pt x="1552" y="1"/>
                    <a:pt x="11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3240804" y="3506973"/>
              <a:ext cx="372958" cy="76075"/>
            </a:xfrm>
            <a:custGeom>
              <a:avLst/>
              <a:gdLst/>
              <a:ahLst/>
              <a:cxnLst/>
              <a:rect l="l" t="t" r="r" b="b"/>
              <a:pathLst>
                <a:path w="21419" h="4369" extrusionOk="0">
                  <a:moveTo>
                    <a:pt x="134" y="1"/>
                  </a:moveTo>
                  <a:cubicBezTo>
                    <a:pt x="87" y="1"/>
                    <a:pt x="43" y="29"/>
                    <a:pt x="27" y="75"/>
                  </a:cubicBezTo>
                  <a:cubicBezTo>
                    <a:pt x="1" y="137"/>
                    <a:pt x="31" y="206"/>
                    <a:pt x="92" y="228"/>
                  </a:cubicBezTo>
                  <a:cubicBezTo>
                    <a:pt x="964" y="581"/>
                    <a:pt x="1626" y="1235"/>
                    <a:pt x="2328" y="1927"/>
                  </a:cubicBezTo>
                  <a:cubicBezTo>
                    <a:pt x="2772" y="2372"/>
                    <a:pt x="3239" y="2830"/>
                    <a:pt x="3757" y="3196"/>
                  </a:cubicBezTo>
                  <a:cubicBezTo>
                    <a:pt x="4842" y="3962"/>
                    <a:pt x="6236" y="4368"/>
                    <a:pt x="7744" y="4368"/>
                  </a:cubicBezTo>
                  <a:cubicBezTo>
                    <a:pt x="7958" y="4368"/>
                    <a:pt x="8176" y="4359"/>
                    <a:pt x="8394" y="4342"/>
                  </a:cubicBezTo>
                  <a:cubicBezTo>
                    <a:pt x="9801" y="4238"/>
                    <a:pt x="11309" y="3788"/>
                    <a:pt x="13008" y="2977"/>
                  </a:cubicBezTo>
                  <a:lnTo>
                    <a:pt x="13291" y="2842"/>
                  </a:lnTo>
                  <a:cubicBezTo>
                    <a:pt x="13806" y="2594"/>
                    <a:pt x="14337" y="2337"/>
                    <a:pt x="14891" y="2198"/>
                  </a:cubicBezTo>
                  <a:cubicBezTo>
                    <a:pt x="15246" y="2110"/>
                    <a:pt x="15601" y="2074"/>
                    <a:pt x="15946" y="2074"/>
                  </a:cubicBezTo>
                  <a:cubicBezTo>
                    <a:pt x="16820" y="2074"/>
                    <a:pt x="17631" y="2309"/>
                    <a:pt x="18225" y="2546"/>
                  </a:cubicBezTo>
                  <a:cubicBezTo>
                    <a:pt x="19297" y="2973"/>
                    <a:pt x="20273" y="3627"/>
                    <a:pt x="21218" y="4254"/>
                  </a:cubicBezTo>
                  <a:cubicBezTo>
                    <a:pt x="21240" y="4268"/>
                    <a:pt x="21264" y="4274"/>
                    <a:pt x="21287" y="4274"/>
                  </a:cubicBezTo>
                  <a:cubicBezTo>
                    <a:pt x="21325" y="4274"/>
                    <a:pt x="21362" y="4257"/>
                    <a:pt x="21384" y="4224"/>
                  </a:cubicBezTo>
                  <a:cubicBezTo>
                    <a:pt x="21419" y="4167"/>
                    <a:pt x="21406" y="4093"/>
                    <a:pt x="21354" y="4059"/>
                  </a:cubicBezTo>
                  <a:cubicBezTo>
                    <a:pt x="20395" y="3422"/>
                    <a:pt x="19406" y="2764"/>
                    <a:pt x="18312" y="2324"/>
                  </a:cubicBezTo>
                  <a:cubicBezTo>
                    <a:pt x="17697" y="2080"/>
                    <a:pt x="16856" y="1835"/>
                    <a:pt x="15944" y="1835"/>
                  </a:cubicBezTo>
                  <a:cubicBezTo>
                    <a:pt x="15582" y="1835"/>
                    <a:pt x="15209" y="1874"/>
                    <a:pt x="14834" y="1967"/>
                  </a:cubicBezTo>
                  <a:cubicBezTo>
                    <a:pt x="14255" y="2110"/>
                    <a:pt x="13714" y="2376"/>
                    <a:pt x="13187" y="2629"/>
                  </a:cubicBezTo>
                  <a:lnTo>
                    <a:pt x="12903" y="2764"/>
                  </a:lnTo>
                  <a:cubicBezTo>
                    <a:pt x="11235" y="3562"/>
                    <a:pt x="9753" y="4002"/>
                    <a:pt x="8376" y="4107"/>
                  </a:cubicBezTo>
                  <a:cubicBezTo>
                    <a:pt x="8162" y="4123"/>
                    <a:pt x="7950" y="4131"/>
                    <a:pt x="7740" y="4131"/>
                  </a:cubicBezTo>
                  <a:cubicBezTo>
                    <a:pt x="6285" y="4131"/>
                    <a:pt x="4935" y="3739"/>
                    <a:pt x="3892" y="3003"/>
                  </a:cubicBezTo>
                  <a:cubicBezTo>
                    <a:pt x="3391" y="2647"/>
                    <a:pt x="2933" y="2198"/>
                    <a:pt x="2493" y="1762"/>
                  </a:cubicBezTo>
                  <a:cubicBezTo>
                    <a:pt x="1805" y="1082"/>
                    <a:pt x="1095" y="380"/>
                    <a:pt x="179" y="10"/>
                  </a:cubicBezTo>
                  <a:cubicBezTo>
                    <a:pt x="164" y="4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6"/>
            <p:cNvSpPr/>
            <p:nvPr/>
          </p:nvSpPr>
          <p:spPr>
            <a:xfrm>
              <a:off x="3499484" y="3443400"/>
              <a:ext cx="68692" cy="108445"/>
            </a:xfrm>
            <a:custGeom>
              <a:avLst/>
              <a:gdLst/>
              <a:ahLst/>
              <a:cxnLst/>
              <a:rect l="l" t="t" r="r" b="b"/>
              <a:pathLst>
                <a:path w="3945" h="6228" extrusionOk="0">
                  <a:moveTo>
                    <a:pt x="3634" y="1"/>
                  </a:moveTo>
                  <a:cubicBezTo>
                    <a:pt x="3522" y="415"/>
                    <a:pt x="3403" y="829"/>
                    <a:pt x="3286" y="1242"/>
                  </a:cubicBezTo>
                  <a:cubicBezTo>
                    <a:pt x="3029" y="2171"/>
                    <a:pt x="2759" y="3116"/>
                    <a:pt x="2253" y="3940"/>
                  </a:cubicBezTo>
                  <a:cubicBezTo>
                    <a:pt x="1744" y="4763"/>
                    <a:pt x="950" y="5461"/>
                    <a:pt x="0" y="5626"/>
                  </a:cubicBezTo>
                  <a:cubicBezTo>
                    <a:pt x="161" y="5617"/>
                    <a:pt x="321" y="5612"/>
                    <a:pt x="480" y="5612"/>
                  </a:cubicBezTo>
                  <a:cubicBezTo>
                    <a:pt x="1660" y="5612"/>
                    <a:pt x="2816" y="5859"/>
                    <a:pt x="3944" y="6228"/>
                  </a:cubicBezTo>
                  <a:cubicBezTo>
                    <a:pt x="3500" y="5313"/>
                    <a:pt x="3508" y="4249"/>
                    <a:pt x="3526" y="3234"/>
                  </a:cubicBezTo>
                  <a:cubicBezTo>
                    <a:pt x="3548" y="2088"/>
                    <a:pt x="3612" y="1147"/>
                    <a:pt x="3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2665860" y="2699294"/>
              <a:ext cx="840083" cy="1438743"/>
            </a:xfrm>
            <a:custGeom>
              <a:avLst/>
              <a:gdLst/>
              <a:ahLst/>
              <a:cxnLst/>
              <a:rect l="l" t="t" r="r" b="b"/>
              <a:pathLst>
                <a:path w="48246" h="82627" extrusionOk="0">
                  <a:moveTo>
                    <a:pt x="23704" y="0"/>
                  </a:moveTo>
                  <a:cubicBezTo>
                    <a:pt x="22162" y="0"/>
                    <a:pt x="20656" y="624"/>
                    <a:pt x="19293" y="1366"/>
                  </a:cubicBezTo>
                  <a:cubicBezTo>
                    <a:pt x="17392" y="2403"/>
                    <a:pt x="15588" y="3720"/>
                    <a:pt x="13480" y="4194"/>
                  </a:cubicBezTo>
                  <a:cubicBezTo>
                    <a:pt x="11566" y="4631"/>
                    <a:pt x="9518" y="4343"/>
                    <a:pt x="7662" y="4983"/>
                  </a:cubicBezTo>
                  <a:cubicBezTo>
                    <a:pt x="5954" y="5572"/>
                    <a:pt x="4590" y="6900"/>
                    <a:pt x="3530" y="8360"/>
                  </a:cubicBezTo>
                  <a:cubicBezTo>
                    <a:pt x="2219" y="10178"/>
                    <a:pt x="1274" y="12553"/>
                    <a:pt x="2088" y="14639"/>
                  </a:cubicBezTo>
                  <a:cubicBezTo>
                    <a:pt x="2432" y="15520"/>
                    <a:pt x="3064" y="16274"/>
                    <a:pt x="3347" y="17172"/>
                  </a:cubicBezTo>
                  <a:cubicBezTo>
                    <a:pt x="4067" y="19456"/>
                    <a:pt x="2415" y="22070"/>
                    <a:pt x="3400" y="24253"/>
                  </a:cubicBezTo>
                  <a:cubicBezTo>
                    <a:pt x="4315" y="26284"/>
                    <a:pt x="6316" y="27190"/>
                    <a:pt x="7418" y="29134"/>
                  </a:cubicBezTo>
                  <a:cubicBezTo>
                    <a:pt x="8098" y="30333"/>
                    <a:pt x="7858" y="31875"/>
                    <a:pt x="7213" y="33104"/>
                  </a:cubicBezTo>
                  <a:cubicBezTo>
                    <a:pt x="6572" y="34324"/>
                    <a:pt x="5584" y="35322"/>
                    <a:pt x="4715" y="36399"/>
                  </a:cubicBezTo>
                  <a:cubicBezTo>
                    <a:pt x="2842" y="38708"/>
                    <a:pt x="1469" y="41423"/>
                    <a:pt x="724" y="44299"/>
                  </a:cubicBezTo>
                  <a:cubicBezTo>
                    <a:pt x="210" y="46286"/>
                    <a:pt x="1" y="48413"/>
                    <a:pt x="602" y="50374"/>
                  </a:cubicBezTo>
                  <a:cubicBezTo>
                    <a:pt x="1203" y="52335"/>
                    <a:pt x="2742" y="54091"/>
                    <a:pt x="4747" y="54527"/>
                  </a:cubicBezTo>
                  <a:cubicBezTo>
                    <a:pt x="6145" y="54832"/>
                    <a:pt x="7728" y="54513"/>
                    <a:pt x="8908" y="55320"/>
                  </a:cubicBezTo>
                  <a:cubicBezTo>
                    <a:pt x="10085" y="56126"/>
                    <a:pt x="10373" y="57773"/>
                    <a:pt x="10163" y="59185"/>
                  </a:cubicBezTo>
                  <a:cubicBezTo>
                    <a:pt x="9954" y="60597"/>
                    <a:pt x="9361" y="61939"/>
                    <a:pt x="9192" y="63356"/>
                  </a:cubicBezTo>
                  <a:cubicBezTo>
                    <a:pt x="8794" y="66689"/>
                    <a:pt x="10891" y="69988"/>
                    <a:pt x="13798" y="71675"/>
                  </a:cubicBezTo>
                  <a:cubicBezTo>
                    <a:pt x="15875" y="72877"/>
                    <a:pt x="18284" y="73357"/>
                    <a:pt x="20705" y="73357"/>
                  </a:cubicBezTo>
                  <a:cubicBezTo>
                    <a:pt x="21661" y="73357"/>
                    <a:pt x="22619" y="73282"/>
                    <a:pt x="23559" y="73147"/>
                  </a:cubicBezTo>
                  <a:cubicBezTo>
                    <a:pt x="24395" y="73028"/>
                    <a:pt x="25252" y="72867"/>
                    <a:pt x="26092" y="72867"/>
                  </a:cubicBezTo>
                  <a:cubicBezTo>
                    <a:pt x="26573" y="72867"/>
                    <a:pt x="27049" y="72920"/>
                    <a:pt x="27511" y="73065"/>
                  </a:cubicBezTo>
                  <a:cubicBezTo>
                    <a:pt x="29669" y="73736"/>
                    <a:pt x="30741" y="76067"/>
                    <a:pt x="31843" y="78041"/>
                  </a:cubicBezTo>
                  <a:cubicBezTo>
                    <a:pt x="32789" y="79732"/>
                    <a:pt x="33957" y="81327"/>
                    <a:pt x="35381" y="82626"/>
                  </a:cubicBezTo>
                  <a:cubicBezTo>
                    <a:pt x="36035" y="82473"/>
                    <a:pt x="36684" y="82307"/>
                    <a:pt x="37330" y="82129"/>
                  </a:cubicBezTo>
                  <a:cubicBezTo>
                    <a:pt x="40297" y="81305"/>
                    <a:pt x="43191" y="80189"/>
                    <a:pt x="45958" y="78825"/>
                  </a:cubicBezTo>
                  <a:cubicBezTo>
                    <a:pt x="46010" y="78799"/>
                    <a:pt x="46058" y="78773"/>
                    <a:pt x="46111" y="78743"/>
                  </a:cubicBezTo>
                  <a:cubicBezTo>
                    <a:pt x="46385" y="71892"/>
                    <a:pt x="46660" y="65038"/>
                    <a:pt x="46934" y="58191"/>
                  </a:cubicBezTo>
                  <a:cubicBezTo>
                    <a:pt x="46964" y="57385"/>
                    <a:pt x="48245" y="55651"/>
                    <a:pt x="47444" y="55551"/>
                  </a:cubicBezTo>
                  <a:cubicBezTo>
                    <a:pt x="46097" y="55363"/>
                    <a:pt x="44432" y="54766"/>
                    <a:pt x="43225" y="54732"/>
                  </a:cubicBezTo>
                  <a:cubicBezTo>
                    <a:pt x="41399" y="54675"/>
                    <a:pt x="39548" y="54513"/>
                    <a:pt x="37857" y="53821"/>
                  </a:cubicBezTo>
                  <a:cubicBezTo>
                    <a:pt x="36166" y="53127"/>
                    <a:pt x="34649" y="51820"/>
                    <a:pt x="34096" y="50078"/>
                  </a:cubicBezTo>
                  <a:cubicBezTo>
                    <a:pt x="33538" y="48356"/>
                    <a:pt x="33935" y="46295"/>
                    <a:pt x="32841" y="44848"/>
                  </a:cubicBezTo>
                  <a:cubicBezTo>
                    <a:pt x="31978" y="43706"/>
                    <a:pt x="30439" y="43322"/>
                    <a:pt x="29015" y="43179"/>
                  </a:cubicBezTo>
                  <a:cubicBezTo>
                    <a:pt x="28452" y="43123"/>
                    <a:pt x="27838" y="43070"/>
                    <a:pt x="27416" y="42682"/>
                  </a:cubicBezTo>
                  <a:cubicBezTo>
                    <a:pt x="26391" y="41741"/>
                    <a:pt x="27459" y="40112"/>
                    <a:pt x="27646" y="38734"/>
                  </a:cubicBezTo>
                  <a:cubicBezTo>
                    <a:pt x="27969" y="36367"/>
                    <a:pt x="25485" y="34533"/>
                    <a:pt x="25045" y="32184"/>
                  </a:cubicBezTo>
                  <a:cubicBezTo>
                    <a:pt x="24705" y="30345"/>
                    <a:pt x="25681" y="28502"/>
                    <a:pt x="26914" y="27099"/>
                  </a:cubicBezTo>
                  <a:cubicBezTo>
                    <a:pt x="28152" y="25691"/>
                    <a:pt x="29669" y="24537"/>
                    <a:pt x="30771" y="23024"/>
                  </a:cubicBezTo>
                  <a:cubicBezTo>
                    <a:pt x="32309" y="20915"/>
                    <a:pt x="32919" y="18244"/>
                    <a:pt x="32919" y="15633"/>
                  </a:cubicBezTo>
                  <a:cubicBezTo>
                    <a:pt x="32919" y="13028"/>
                    <a:pt x="32358" y="10452"/>
                    <a:pt x="31730" y="7920"/>
                  </a:cubicBezTo>
                  <a:cubicBezTo>
                    <a:pt x="31207" y="5824"/>
                    <a:pt x="30588" y="5406"/>
                    <a:pt x="29429" y="3579"/>
                  </a:cubicBezTo>
                  <a:cubicBezTo>
                    <a:pt x="28269" y="1759"/>
                    <a:pt x="26422" y="242"/>
                    <a:pt x="24269" y="29"/>
                  </a:cubicBezTo>
                  <a:cubicBezTo>
                    <a:pt x="24080" y="9"/>
                    <a:pt x="23892" y="0"/>
                    <a:pt x="23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2880992" y="2815453"/>
              <a:ext cx="289640" cy="254484"/>
            </a:xfrm>
            <a:custGeom>
              <a:avLst/>
              <a:gdLst/>
              <a:ahLst/>
              <a:cxnLst/>
              <a:rect l="l" t="t" r="r" b="b"/>
              <a:pathLst>
                <a:path w="16634" h="14615" extrusionOk="0">
                  <a:moveTo>
                    <a:pt x="9150" y="0"/>
                  </a:moveTo>
                  <a:cubicBezTo>
                    <a:pt x="8114" y="0"/>
                    <a:pt x="7073" y="206"/>
                    <a:pt x="6127" y="613"/>
                  </a:cubicBezTo>
                  <a:cubicBezTo>
                    <a:pt x="3420" y="1781"/>
                    <a:pt x="1486" y="4343"/>
                    <a:pt x="580" y="7141"/>
                  </a:cubicBezTo>
                  <a:cubicBezTo>
                    <a:pt x="218" y="8256"/>
                    <a:pt x="0" y="9446"/>
                    <a:pt x="204" y="10597"/>
                  </a:cubicBezTo>
                  <a:cubicBezTo>
                    <a:pt x="510" y="12305"/>
                    <a:pt x="1835" y="13782"/>
                    <a:pt x="3469" y="14348"/>
                  </a:cubicBezTo>
                  <a:cubicBezTo>
                    <a:pt x="4052" y="14549"/>
                    <a:pt x="4662" y="14614"/>
                    <a:pt x="5281" y="14614"/>
                  </a:cubicBezTo>
                  <a:cubicBezTo>
                    <a:pt x="6345" y="14614"/>
                    <a:pt x="7436" y="14421"/>
                    <a:pt x="8472" y="14388"/>
                  </a:cubicBezTo>
                  <a:cubicBezTo>
                    <a:pt x="9548" y="14353"/>
                    <a:pt x="10629" y="14396"/>
                    <a:pt x="11662" y="14048"/>
                  </a:cubicBezTo>
                  <a:cubicBezTo>
                    <a:pt x="15030" y="12920"/>
                    <a:pt x="16634" y="10100"/>
                    <a:pt x="16119" y="6644"/>
                  </a:cubicBezTo>
                  <a:cubicBezTo>
                    <a:pt x="15880" y="5014"/>
                    <a:pt x="15335" y="3380"/>
                    <a:pt x="14245" y="2143"/>
                  </a:cubicBezTo>
                  <a:cubicBezTo>
                    <a:pt x="12980" y="707"/>
                    <a:pt x="11072" y="0"/>
                    <a:pt x="9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2966122" y="2894819"/>
              <a:ext cx="170834" cy="162285"/>
            </a:xfrm>
            <a:custGeom>
              <a:avLst/>
              <a:gdLst/>
              <a:ahLst/>
              <a:cxnLst/>
              <a:rect l="l" t="t" r="r" b="b"/>
              <a:pathLst>
                <a:path w="9811" h="9320" extrusionOk="0">
                  <a:moveTo>
                    <a:pt x="3284" y="1"/>
                  </a:moveTo>
                  <a:cubicBezTo>
                    <a:pt x="2587" y="1"/>
                    <a:pt x="1900" y="189"/>
                    <a:pt x="1365" y="626"/>
                  </a:cubicBezTo>
                  <a:cubicBezTo>
                    <a:pt x="968" y="949"/>
                    <a:pt x="681" y="1385"/>
                    <a:pt x="480" y="1851"/>
                  </a:cubicBezTo>
                  <a:cubicBezTo>
                    <a:pt x="31" y="2879"/>
                    <a:pt x="1" y="4090"/>
                    <a:pt x="436" y="5124"/>
                  </a:cubicBezTo>
                  <a:cubicBezTo>
                    <a:pt x="1299" y="7181"/>
                    <a:pt x="4484" y="9090"/>
                    <a:pt x="6685" y="9303"/>
                  </a:cubicBezTo>
                  <a:cubicBezTo>
                    <a:pt x="6801" y="9314"/>
                    <a:pt x="6912" y="9320"/>
                    <a:pt x="7018" y="9320"/>
                  </a:cubicBezTo>
                  <a:cubicBezTo>
                    <a:pt x="9810" y="9320"/>
                    <a:pt x="9514" y="5586"/>
                    <a:pt x="8507" y="3782"/>
                  </a:cubicBezTo>
                  <a:cubicBezTo>
                    <a:pt x="7600" y="2155"/>
                    <a:pt x="6232" y="683"/>
                    <a:pt x="4446" y="168"/>
                  </a:cubicBezTo>
                  <a:cubicBezTo>
                    <a:pt x="4072" y="60"/>
                    <a:pt x="3677" y="1"/>
                    <a:pt x="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3019787" y="2923132"/>
              <a:ext cx="171095" cy="213982"/>
            </a:xfrm>
            <a:custGeom>
              <a:avLst/>
              <a:gdLst/>
              <a:ahLst/>
              <a:cxnLst/>
              <a:rect l="l" t="t" r="r" b="b"/>
              <a:pathLst>
                <a:path w="9826" h="12289" extrusionOk="0">
                  <a:moveTo>
                    <a:pt x="7210" y="0"/>
                  </a:moveTo>
                  <a:cubicBezTo>
                    <a:pt x="7073" y="0"/>
                    <a:pt x="6934" y="23"/>
                    <a:pt x="6797" y="72"/>
                  </a:cubicBezTo>
                  <a:cubicBezTo>
                    <a:pt x="5974" y="373"/>
                    <a:pt x="5747" y="1418"/>
                    <a:pt x="5704" y="2291"/>
                  </a:cubicBezTo>
                  <a:cubicBezTo>
                    <a:pt x="5656" y="3301"/>
                    <a:pt x="5691" y="4312"/>
                    <a:pt x="5809" y="5310"/>
                  </a:cubicBezTo>
                  <a:cubicBezTo>
                    <a:pt x="5325" y="4730"/>
                    <a:pt x="4655" y="4091"/>
                    <a:pt x="3956" y="4091"/>
                  </a:cubicBezTo>
                  <a:cubicBezTo>
                    <a:pt x="3816" y="4091"/>
                    <a:pt x="3675" y="4117"/>
                    <a:pt x="3534" y="4173"/>
                  </a:cubicBezTo>
                  <a:cubicBezTo>
                    <a:pt x="2959" y="4399"/>
                    <a:pt x="2688" y="5066"/>
                    <a:pt x="2597" y="5680"/>
                  </a:cubicBezTo>
                  <a:cubicBezTo>
                    <a:pt x="2466" y="6548"/>
                    <a:pt x="2575" y="7424"/>
                    <a:pt x="2875" y="8243"/>
                  </a:cubicBezTo>
                  <a:cubicBezTo>
                    <a:pt x="2585" y="7818"/>
                    <a:pt x="2192" y="7641"/>
                    <a:pt x="1794" y="7641"/>
                  </a:cubicBezTo>
                  <a:cubicBezTo>
                    <a:pt x="910" y="7641"/>
                    <a:pt x="1" y="8517"/>
                    <a:pt x="130" y="9503"/>
                  </a:cubicBezTo>
                  <a:cubicBezTo>
                    <a:pt x="304" y="10788"/>
                    <a:pt x="1934" y="11690"/>
                    <a:pt x="3024" y="12039"/>
                  </a:cubicBezTo>
                  <a:cubicBezTo>
                    <a:pt x="3560" y="12210"/>
                    <a:pt x="4066" y="12288"/>
                    <a:pt x="4540" y="12288"/>
                  </a:cubicBezTo>
                  <a:cubicBezTo>
                    <a:pt x="7872" y="12288"/>
                    <a:pt x="9659" y="8410"/>
                    <a:pt x="9774" y="5236"/>
                  </a:cubicBezTo>
                  <a:cubicBezTo>
                    <a:pt x="9826" y="3838"/>
                    <a:pt x="9665" y="2377"/>
                    <a:pt x="8937" y="1183"/>
                  </a:cubicBezTo>
                  <a:cubicBezTo>
                    <a:pt x="8560" y="563"/>
                    <a:pt x="7895" y="0"/>
                    <a:pt x="7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3521720" y="2801210"/>
              <a:ext cx="222706" cy="226798"/>
            </a:xfrm>
            <a:custGeom>
              <a:avLst/>
              <a:gdLst/>
              <a:ahLst/>
              <a:cxnLst/>
              <a:rect l="l" t="t" r="r" b="b"/>
              <a:pathLst>
                <a:path w="12790" h="13025" extrusionOk="0">
                  <a:moveTo>
                    <a:pt x="5454" y="0"/>
                  </a:moveTo>
                  <a:cubicBezTo>
                    <a:pt x="4336" y="0"/>
                    <a:pt x="3227" y="307"/>
                    <a:pt x="2331" y="969"/>
                  </a:cubicBezTo>
                  <a:cubicBezTo>
                    <a:pt x="1242" y="1779"/>
                    <a:pt x="0" y="3841"/>
                    <a:pt x="881" y="5174"/>
                  </a:cubicBezTo>
                  <a:cubicBezTo>
                    <a:pt x="1708" y="6433"/>
                    <a:pt x="3721" y="6922"/>
                    <a:pt x="4719" y="8229"/>
                  </a:cubicBezTo>
                  <a:cubicBezTo>
                    <a:pt x="5578" y="9353"/>
                    <a:pt x="6223" y="10622"/>
                    <a:pt x="7072" y="11750"/>
                  </a:cubicBezTo>
                  <a:cubicBezTo>
                    <a:pt x="7517" y="12342"/>
                    <a:pt x="8084" y="12931"/>
                    <a:pt x="8820" y="13014"/>
                  </a:cubicBezTo>
                  <a:cubicBezTo>
                    <a:pt x="8882" y="13021"/>
                    <a:pt x="8943" y="13025"/>
                    <a:pt x="9005" y="13025"/>
                  </a:cubicBezTo>
                  <a:cubicBezTo>
                    <a:pt x="9414" y="13025"/>
                    <a:pt x="9819" y="12870"/>
                    <a:pt x="10175" y="12666"/>
                  </a:cubicBezTo>
                  <a:cubicBezTo>
                    <a:pt x="12040" y="11594"/>
                    <a:pt x="12790" y="9201"/>
                    <a:pt x="12585" y="7061"/>
                  </a:cubicBezTo>
                  <a:cubicBezTo>
                    <a:pt x="12285" y="4024"/>
                    <a:pt x="10184" y="1143"/>
                    <a:pt x="7265" y="268"/>
                  </a:cubicBezTo>
                  <a:cubicBezTo>
                    <a:pt x="6680" y="92"/>
                    <a:pt x="6066" y="0"/>
                    <a:pt x="5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3523983" y="2850505"/>
              <a:ext cx="115811" cy="105938"/>
            </a:xfrm>
            <a:custGeom>
              <a:avLst/>
              <a:gdLst/>
              <a:ahLst/>
              <a:cxnLst/>
              <a:rect l="l" t="t" r="r" b="b"/>
              <a:pathLst>
                <a:path w="6651" h="6084" extrusionOk="0">
                  <a:moveTo>
                    <a:pt x="2051" y="1"/>
                  </a:moveTo>
                  <a:cubicBezTo>
                    <a:pt x="1874" y="1"/>
                    <a:pt x="1692" y="63"/>
                    <a:pt x="1543" y="165"/>
                  </a:cubicBezTo>
                  <a:cubicBezTo>
                    <a:pt x="1312" y="326"/>
                    <a:pt x="1147" y="569"/>
                    <a:pt x="1021" y="827"/>
                  </a:cubicBezTo>
                  <a:cubicBezTo>
                    <a:pt x="1" y="2875"/>
                    <a:pt x="1155" y="3655"/>
                    <a:pt x="2572" y="4967"/>
                  </a:cubicBezTo>
                  <a:cubicBezTo>
                    <a:pt x="3138" y="5494"/>
                    <a:pt x="3774" y="6048"/>
                    <a:pt x="4546" y="6082"/>
                  </a:cubicBezTo>
                  <a:cubicBezTo>
                    <a:pt x="4568" y="6083"/>
                    <a:pt x="4590" y="6083"/>
                    <a:pt x="4611" y="6083"/>
                  </a:cubicBezTo>
                  <a:cubicBezTo>
                    <a:pt x="5315" y="6083"/>
                    <a:pt x="5976" y="5610"/>
                    <a:pt x="6302" y="4984"/>
                  </a:cubicBezTo>
                  <a:cubicBezTo>
                    <a:pt x="6638" y="4334"/>
                    <a:pt x="6650" y="3555"/>
                    <a:pt x="6463" y="2849"/>
                  </a:cubicBezTo>
                  <a:cubicBezTo>
                    <a:pt x="6341" y="2391"/>
                    <a:pt x="6058" y="1894"/>
                    <a:pt x="5592" y="1850"/>
                  </a:cubicBezTo>
                  <a:cubicBezTo>
                    <a:pt x="5569" y="1848"/>
                    <a:pt x="5547" y="1847"/>
                    <a:pt x="5524" y="1847"/>
                  </a:cubicBezTo>
                  <a:cubicBezTo>
                    <a:pt x="5325" y="1847"/>
                    <a:pt x="5132" y="1927"/>
                    <a:pt x="4955" y="2017"/>
                  </a:cubicBezTo>
                  <a:cubicBezTo>
                    <a:pt x="4280" y="2347"/>
                    <a:pt x="3674" y="2823"/>
                    <a:pt x="3191" y="3398"/>
                  </a:cubicBezTo>
                  <a:cubicBezTo>
                    <a:pt x="3086" y="2644"/>
                    <a:pt x="2982" y="1894"/>
                    <a:pt x="2881" y="1140"/>
                  </a:cubicBezTo>
                  <a:cubicBezTo>
                    <a:pt x="2825" y="731"/>
                    <a:pt x="2724" y="255"/>
                    <a:pt x="2350" y="68"/>
                  </a:cubicBezTo>
                  <a:cubicBezTo>
                    <a:pt x="2257" y="22"/>
                    <a:pt x="2155" y="1"/>
                    <a:pt x="2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307111" y="3261370"/>
              <a:ext cx="81560" cy="433362"/>
            </a:xfrm>
            <a:custGeom>
              <a:avLst/>
              <a:gdLst/>
              <a:ahLst/>
              <a:cxnLst/>
              <a:rect l="l" t="t" r="r" b="b"/>
              <a:pathLst>
                <a:path w="4684" h="24888" extrusionOk="0">
                  <a:moveTo>
                    <a:pt x="3876" y="1"/>
                  </a:moveTo>
                  <a:cubicBezTo>
                    <a:pt x="3585" y="1"/>
                    <a:pt x="3285" y="145"/>
                    <a:pt x="3116" y="462"/>
                  </a:cubicBezTo>
                  <a:cubicBezTo>
                    <a:pt x="2681" y="1285"/>
                    <a:pt x="2367" y="2184"/>
                    <a:pt x="2096" y="3073"/>
                  </a:cubicBezTo>
                  <a:cubicBezTo>
                    <a:pt x="720" y="7574"/>
                    <a:pt x="183" y="12228"/>
                    <a:pt x="0" y="16899"/>
                  </a:cubicBezTo>
                  <a:cubicBezTo>
                    <a:pt x="824" y="19662"/>
                    <a:pt x="1896" y="22338"/>
                    <a:pt x="3190" y="24888"/>
                  </a:cubicBezTo>
                  <a:cubicBezTo>
                    <a:pt x="3695" y="16861"/>
                    <a:pt x="4389" y="8838"/>
                    <a:pt x="4663" y="806"/>
                  </a:cubicBezTo>
                  <a:cubicBezTo>
                    <a:pt x="4663" y="802"/>
                    <a:pt x="4668" y="793"/>
                    <a:pt x="4663" y="789"/>
                  </a:cubicBezTo>
                  <a:cubicBezTo>
                    <a:pt x="4683" y="291"/>
                    <a:pt x="4289" y="1"/>
                    <a:pt x="3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2390569" y="3303369"/>
              <a:ext cx="235504" cy="494480"/>
            </a:xfrm>
            <a:custGeom>
              <a:avLst/>
              <a:gdLst/>
              <a:ahLst/>
              <a:cxnLst/>
              <a:rect l="l" t="t" r="r" b="b"/>
              <a:pathLst>
                <a:path w="13525" h="28398" extrusionOk="0">
                  <a:moveTo>
                    <a:pt x="12536" y="0"/>
                  </a:moveTo>
                  <a:cubicBezTo>
                    <a:pt x="12335" y="0"/>
                    <a:pt x="12127" y="72"/>
                    <a:pt x="11949" y="237"/>
                  </a:cubicBezTo>
                  <a:cubicBezTo>
                    <a:pt x="11275" y="878"/>
                    <a:pt x="10682" y="1623"/>
                    <a:pt x="10133" y="2369"/>
                  </a:cubicBezTo>
                  <a:cubicBezTo>
                    <a:pt x="5797" y="8308"/>
                    <a:pt x="3286" y="15251"/>
                    <a:pt x="1003" y="22122"/>
                  </a:cubicBezTo>
                  <a:cubicBezTo>
                    <a:pt x="694" y="23047"/>
                    <a:pt x="350" y="24179"/>
                    <a:pt x="0" y="25382"/>
                  </a:cubicBezTo>
                  <a:cubicBezTo>
                    <a:pt x="607" y="26406"/>
                    <a:pt x="1251" y="27417"/>
                    <a:pt x="1940" y="28397"/>
                  </a:cubicBezTo>
                  <a:cubicBezTo>
                    <a:pt x="5614" y="19246"/>
                    <a:pt x="9758" y="10269"/>
                    <a:pt x="13296" y="1074"/>
                  </a:cubicBezTo>
                  <a:cubicBezTo>
                    <a:pt x="13301" y="1066"/>
                    <a:pt x="13305" y="1061"/>
                    <a:pt x="13305" y="1053"/>
                  </a:cubicBezTo>
                  <a:cubicBezTo>
                    <a:pt x="13525" y="478"/>
                    <a:pt x="13054" y="0"/>
                    <a:pt x="12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428894" y="3473437"/>
              <a:ext cx="385896" cy="371618"/>
            </a:xfrm>
            <a:custGeom>
              <a:avLst/>
              <a:gdLst/>
              <a:ahLst/>
              <a:cxnLst/>
              <a:rect l="l" t="t" r="r" b="b"/>
              <a:pathLst>
                <a:path w="22162" h="21342" extrusionOk="0">
                  <a:moveTo>
                    <a:pt x="21017" y="0"/>
                  </a:moveTo>
                  <a:cubicBezTo>
                    <a:pt x="20916" y="0"/>
                    <a:pt x="20811" y="18"/>
                    <a:pt x="20704" y="58"/>
                  </a:cubicBezTo>
                  <a:cubicBezTo>
                    <a:pt x="19833" y="393"/>
                    <a:pt x="19004" y="860"/>
                    <a:pt x="18216" y="1347"/>
                  </a:cubicBezTo>
                  <a:cubicBezTo>
                    <a:pt x="11958" y="5204"/>
                    <a:pt x="7017" y="10687"/>
                    <a:pt x="2297" y="16182"/>
                  </a:cubicBezTo>
                  <a:cubicBezTo>
                    <a:pt x="1622" y="16966"/>
                    <a:pt x="828" y="17950"/>
                    <a:pt x="1" y="18996"/>
                  </a:cubicBezTo>
                  <a:cubicBezTo>
                    <a:pt x="567" y="19799"/>
                    <a:pt x="1160" y="20579"/>
                    <a:pt x="1774" y="21341"/>
                  </a:cubicBezTo>
                  <a:cubicBezTo>
                    <a:pt x="8342" y="14626"/>
                    <a:pt x="15205" y="8181"/>
                    <a:pt x="21637" y="1347"/>
                  </a:cubicBezTo>
                  <a:cubicBezTo>
                    <a:pt x="21641" y="1335"/>
                    <a:pt x="21645" y="1335"/>
                    <a:pt x="21654" y="1326"/>
                  </a:cubicBezTo>
                  <a:cubicBezTo>
                    <a:pt x="22161" y="785"/>
                    <a:pt x="21686" y="0"/>
                    <a:pt x="2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2477231" y="3713503"/>
              <a:ext cx="504754" cy="191120"/>
            </a:xfrm>
            <a:custGeom>
              <a:avLst/>
              <a:gdLst/>
              <a:ahLst/>
              <a:cxnLst/>
              <a:rect l="l" t="t" r="r" b="b"/>
              <a:pathLst>
                <a:path w="28988" h="10976" extrusionOk="0">
                  <a:moveTo>
                    <a:pt x="27025" y="0"/>
                  </a:moveTo>
                  <a:cubicBezTo>
                    <a:pt x="26374" y="0"/>
                    <a:pt x="25722" y="52"/>
                    <a:pt x="25079" y="124"/>
                  </a:cubicBezTo>
                  <a:cubicBezTo>
                    <a:pt x="17767" y="917"/>
                    <a:pt x="10952" y="3745"/>
                    <a:pt x="4332" y="6687"/>
                  </a:cubicBezTo>
                  <a:cubicBezTo>
                    <a:pt x="3116" y="7228"/>
                    <a:pt x="1565" y="7977"/>
                    <a:pt x="1" y="8761"/>
                  </a:cubicBezTo>
                  <a:cubicBezTo>
                    <a:pt x="650" y="9519"/>
                    <a:pt x="1321" y="10256"/>
                    <a:pt x="2018" y="10975"/>
                  </a:cubicBezTo>
                  <a:cubicBezTo>
                    <a:pt x="10711" y="7789"/>
                    <a:pt x="19545" y="4944"/>
                    <a:pt x="28173" y="1584"/>
                  </a:cubicBezTo>
                  <a:lnTo>
                    <a:pt x="28187" y="1580"/>
                  </a:lnTo>
                  <a:cubicBezTo>
                    <a:pt x="28988" y="1271"/>
                    <a:pt x="28744" y="98"/>
                    <a:pt x="27877" y="32"/>
                  </a:cubicBezTo>
                  <a:cubicBezTo>
                    <a:pt x="27594" y="10"/>
                    <a:pt x="27310" y="0"/>
                    <a:pt x="27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2538697" y="3930619"/>
              <a:ext cx="443235" cy="93906"/>
            </a:xfrm>
            <a:custGeom>
              <a:avLst/>
              <a:gdLst/>
              <a:ahLst/>
              <a:cxnLst/>
              <a:rect l="l" t="t" r="r" b="b"/>
              <a:pathLst>
                <a:path w="25455" h="5393" extrusionOk="0">
                  <a:moveTo>
                    <a:pt x="0" y="1"/>
                  </a:moveTo>
                  <a:cubicBezTo>
                    <a:pt x="1360" y="1290"/>
                    <a:pt x="2789" y="2502"/>
                    <a:pt x="4284" y="3623"/>
                  </a:cubicBezTo>
                  <a:cubicBezTo>
                    <a:pt x="10960" y="4271"/>
                    <a:pt x="17640" y="4982"/>
                    <a:pt x="24325" y="5391"/>
                  </a:cubicBezTo>
                  <a:cubicBezTo>
                    <a:pt x="24327" y="5390"/>
                    <a:pt x="24328" y="5389"/>
                    <a:pt x="24329" y="5389"/>
                  </a:cubicBezTo>
                  <a:cubicBezTo>
                    <a:pt x="24333" y="5389"/>
                    <a:pt x="24337" y="5391"/>
                    <a:pt x="24343" y="5391"/>
                  </a:cubicBezTo>
                  <a:cubicBezTo>
                    <a:pt x="24362" y="5392"/>
                    <a:pt x="24380" y="5393"/>
                    <a:pt x="24398" y="5393"/>
                  </a:cubicBezTo>
                  <a:cubicBezTo>
                    <a:pt x="25208" y="5393"/>
                    <a:pt x="25455" y="4275"/>
                    <a:pt x="24709" y="3853"/>
                  </a:cubicBezTo>
                  <a:cubicBezTo>
                    <a:pt x="23903" y="3396"/>
                    <a:pt x="23009" y="3056"/>
                    <a:pt x="22129" y="2760"/>
                  </a:cubicBezTo>
                  <a:cubicBezTo>
                    <a:pt x="15165" y="415"/>
                    <a:pt x="7792" y="119"/>
                    <a:pt x="545" y="5"/>
                  </a:cubicBezTo>
                  <a:cubicBezTo>
                    <a:pt x="371" y="1"/>
                    <a:pt x="19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490273" y="2495812"/>
              <a:ext cx="1054153" cy="432370"/>
            </a:xfrm>
            <a:custGeom>
              <a:avLst/>
              <a:gdLst/>
              <a:ahLst/>
              <a:cxnLst/>
              <a:rect l="l" t="t" r="r" b="b"/>
              <a:pathLst>
                <a:path w="60540" h="24831" extrusionOk="0">
                  <a:moveTo>
                    <a:pt x="10547" y="7217"/>
                  </a:moveTo>
                  <a:cubicBezTo>
                    <a:pt x="9344" y="7984"/>
                    <a:pt x="8180" y="8799"/>
                    <a:pt x="7069" y="9657"/>
                  </a:cubicBezTo>
                  <a:cubicBezTo>
                    <a:pt x="6171" y="10359"/>
                    <a:pt x="5300" y="11087"/>
                    <a:pt x="4459" y="11845"/>
                  </a:cubicBezTo>
                  <a:cubicBezTo>
                    <a:pt x="2860" y="13288"/>
                    <a:pt x="1370" y="14830"/>
                    <a:pt x="0" y="16468"/>
                  </a:cubicBezTo>
                  <a:cubicBezTo>
                    <a:pt x="441" y="16834"/>
                    <a:pt x="885" y="17179"/>
                    <a:pt x="1339" y="17514"/>
                  </a:cubicBezTo>
                  <a:cubicBezTo>
                    <a:pt x="4455" y="14120"/>
                    <a:pt x="7522" y="10686"/>
                    <a:pt x="10547" y="7217"/>
                  </a:cubicBezTo>
                  <a:close/>
                  <a:moveTo>
                    <a:pt x="18910" y="3025"/>
                  </a:moveTo>
                  <a:lnTo>
                    <a:pt x="18910" y="3025"/>
                  </a:lnTo>
                  <a:cubicBezTo>
                    <a:pt x="18643" y="3125"/>
                    <a:pt x="18377" y="3230"/>
                    <a:pt x="18112" y="3334"/>
                  </a:cubicBezTo>
                  <a:cubicBezTo>
                    <a:pt x="15471" y="4398"/>
                    <a:pt x="12983" y="5679"/>
                    <a:pt x="10660" y="7147"/>
                  </a:cubicBezTo>
                  <a:cubicBezTo>
                    <a:pt x="8128" y="11017"/>
                    <a:pt x="5658" y="14869"/>
                    <a:pt x="3335" y="18835"/>
                  </a:cubicBezTo>
                  <a:cubicBezTo>
                    <a:pt x="3958" y="19214"/>
                    <a:pt x="4590" y="19571"/>
                    <a:pt x="5235" y="19911"/>
                  </a:cubicBezTo>
                  <a:cubicBezTo>
                    <a:pt x="5941" y="20277"/>
                    <a:pt x="6651" y="20617"/>
                    <a:pt x="7383" y="20935"/>
                  </a:cubicBezTo>
                  <a:cubicBezTo>
                    <a:pt x="9401" y="21820"/>
                    <a:pt x="11505" y="22530"/>
                    <a:pt x="13641" y="23089"/>
                  </a:cubicBezTo>
                  <a:cubicBezTo>
                    <a:pt x="13767" y="23127"/>
                    <a:pt x="13894" y="23158"/>
                    <a:pt x="14015" y="23188"/>
                  </a:cubicBezTo>
                  <a:cubicBezTo>
                    <a:pt x="14674" y="23363"/>
                    <a:pt x="15328" y="23519"/>
                    <a:pt x="15994" y="23668"/>
                  </a:cubicBezTo>
                  <a:cubicBezTo>
                    <a:pt x="16098" y="22705"/>
                    <a:pt x="16203" y="21746"/>
                    <a:pt x="16325" y="20782"/>
                  </a:cubicBezTo>
                  <a:cubicBezTo>
                    <a:pt x="17027" y="14843"/>
                    <a:pt x="17885" y="8921"/>
                    <a:pt x="18910" y="3025"/>
                  </a:cubicBezTo>
                  <a:close/>
                  <a:moveTo>
                    <a:pt x="35316" y="1"/>
                  </a:moveTo>
                  <a:cubicBezTo>
                    <a:pt x="34959" y="1"/>
                    <a:pt x="34602" y="5"/>
                    <a:pt x="34244" y="14"/>
                  </a:cubicBezTo>
                  <a:cubicBezTo>
                    <a:pt x="29250" y="122"/>
                    <a:pt x="24191" y="1055"/>
                    <a:pt x="19258" y="2894"/>
                  </a:cubicBezTo>
                  <a:cubicBezTo>
                    <a:pt x="19415" y="8185"/>
                    <a:pt x="19445" y="13479"/>
                    <a:pt x="19375" y="18765"/>
                  </a:cubicBezTo>
                  <a:cubicBezTo>
                    <a:pt x="19354" y="20599"/>
                    <a:pt x="19314" y="22435"/>
                    <a:pt x="19266" y="24269"/>
                  </a:cubicBezTo>
                  <a:cubicBezTo>
                    <a:pt x="21227" y="24569"/>
                    <a:pt x="23224" y="24757"/>
                    <a:pt x="25211" y="24831"/>
                  </a:cubicBezTo>
                  <a:cubicBezTo>
                    <a:pt x="24666" y="22103"/>
                    <a:pt x="24191" y="19354"/>
                    <a:pt x="23777" y="16604"/>
                  </a:cubicBezTo>
                  <a:cubicBezTo>
                    <a:pt x="23053" y="11806"/>
                    <a:pt x="22530" y="6977"/>
                    <a:pt x="22199" y="2136"/>
                  </a:cubicBezTo>
                  <a:lnTo>
                    <a:pt x="22199" y="2136"/>
                  </a:lnTo>
                  <a:cubicBezTo>
                    <a:pt x="23699" y="6633"/>
                    <a:pt x="25202" y="11074"/>
                    <a:pt x="26758" y="15501"/>
                  </a:cubicBezTo>
                  <a:cubicBezTo>
                    <a:pt x="27847" y="18591"/>
                    <a:pt x="28958" y="21671"/>
                    <a:pt x="30113" y="24762"/>
                  </a:cubicBezTo>
                  <a:cubicBezTo>
                    <a:pt x="33116" y="24583"/>
                    <a:pt x="36105" y="24121"/>
                    <a:pt x="39007" y="23363"/>
                  </a:cubicBezTo>
                  <a:cubicBezTo>
                    <a:pt x="38484" y="20007"/>
                    <a:pt x="38023" y="16639"/>
                    <a:pt x="37625" y="13262"/>
                  </a:cubicBezTo>
                  <a:cubicBezTo>
                    <a:pt x="37155" y="9300"/>
                    <a:pt x="36772" y="5321"/>
                    <a:pt x="36475" y="1343"/>
                  </a:cubicBezTo>
                  <a:lnTo>
                    <a:pt x="36475" y="1343"/>
                  </a:lnTo>
                  <a:cubicBezTo>
                    <a:pt x="37971" y="5160"/>
                    <a:pt x="39421" y="8851"/>
                    <a:pt x="40925" y="12512"/>
                  </a:cubicBezTo>
                  <a:cubicBezTo>
                    <a:pt x="42145" y="15497"/>
                    <a:pt x="43387" y="18461"/>
                    <a:pt x="44711" y="21450"/>
                  </a:cubicBezTo>
                  <a:cubicBezTo>
                    <a:pt x="48681" y="19798"/>
                    <a:pt x="52416" y="17536"/>
                    <a:pt x="55706" y="14769"/>
                  </a:cubicBezTo>
                  <a:cubicBezTo>
                    <a:pt x="55091" y="14058"/>
                    <a:pt x="54538" y="13340"/>
                    <a:pt x="54194" y="12948"/>
                  </a:cubicBezTo>
                  <a:cubicBezTo>
                    <a:pt x="52812" y="11422"/>
                    <a:pt x="51462" y="9374"/>
                    <a:pt x="49967" y="7709"/>
                  </a:cubicBezTo>
                  <a:cubicBezTo>
                    <a:pt x="49383" y="7051"/>
                    <a:pt x="48777" y="6459"/>
                    <a:pt x="48146" y="5975"/>
                  </a:cubicBezTo>
                  <a:lnTo>
                    <a:pt x="48146" y="5975"/>
                  </a:lnTo>
                  <a:cubicBezTo>
                    <a:pt x="48856" y="6516"/>
                    <a:pt x="49562" y="7055"/>
                    <a:pt x="50259" y="7604"/>
                  </a:cubicBezTo>
                  <a:cubicBezTo>
                    <a:pt x="52656" y="9470"/>
                    <a:pt x="55009" y="11379"/>
                    <a:pt x="57323" y="13326"/>
                  </a:cubicBezTo>
                  <a:cubicBezTo>
                    <a:pt x="58460" y="12264"/>
                    <a:pt x="59536" y="11139"/>
                    <a:pt x="60539" y="9941"/>
                  </a:cubicBezTo>
                  <a:cubicBezTo>
                    <a:pt x="60517" y="9923"/>
                    <a:pt x="60487" y="9905"/>
                    <a:pt x="60465" y="9889"/>
                  </a:cubicBezTo>
                  <a:cubicBezTo>
                    <a:pt x="60125" y="9601"/>
                    <a:pt x="58534" y="8119"/>
                    <a:pt x="56487" y="6180"/>
                  </a:cubicBezTo>
                  <a:cubicBezTo>
                    <a:pt x="55811" y="5544"/>
                    <a:pt x="55087" y="4855"/>
                    <a:pt x="54338" y="4149"/>
                  </a:cubicBezTo>
                  <a:cubicBezTo>
                    <a:pt x="54067" y="4028"/>
                    <a:pt x="53802" y="3909"/>
                    <a:pt x="53536" y="3792"/>
                  </a:cubicBezTo>
                  <a:cubicBezTo>
                    <a:pt x="52817" y="3478"/>
                    <a:pt x="52098" y="3191"/>
                    <a:pt x="51370" y="2916"/>
                  </a:cubicBezTo>
                  <a:cubicBezTo>
                    <a:pt x="51239" y="2868"/>
                    <a:pt x="51104" y="2820"/>
                    <a:pt x="50974" y="2777"/>
                  </a:cubicBezTo>
                  <a:cubicBezTo>
                    <a:pt x="50843" y="2724"/>
                    <a:pt x="50721" y="2685"/>
                    <a:pt x="50594" y="2642"/>
                  </a:cubicBezTo>
                  <a:cubicBezTo>
                    <a:pt x="50429" y="2576"/>
                    <a:pt x="50254" y="2519"/>
                    <a:pt x="50085" y="2463"/>
                  </a:cubicBezTo>
                  <a:cubicBezTo>
                    <a:pt x="49566" y="2284"/>
                    <a:pt x="49043" y="2119"/>
                    <a:pt x="48516" y="1957"/>
                  </a:cubicBezTo>
                  <a:cubicBezTo>
                    <a:pt x="47967" y="1792"/>
                    <a:pt x="47422" y="1639"/>
                    <a:pt x="46873" y="1500"/>
                  </a:cubicBezTo>
                  <a:cubicBezTo>
                    <a:pt x="46062" y="1282"/>
                    <a:pt x="45243" y="1094"/>
                    <a:pt x="44419" y="929"/>
                  </a:cubicBezTo>
                  <a:cubicBezTo>
                    <a:pt x="44393" y="924"/>
                    <a:pt x="44359" y="916"/>
                    <a:pt x="44333" y="916"/>
                  </a:cubicBezTo>
                  <a:cubicBezTo>
                    <a:pt x="44210" y="881"/>
                    <a:pt x="44097" y="864"/>
                    <a:pt x="43984" y="842"/>
                  </a:cubicBezTo>
                  <a:cubicBezTo>
                    <a:pt x="41141" y="286"/>
                    <a:pt x="38243" y="1"/>
                    <a:pt x="35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3318133" y="3522627"/>
              <a:ext cx="355198" cy="565854"/>
            </a:xfrm>
            <a:custGeom>
              <a:avLst/>
              <a:gdLst/>
              <a:ahLst/>
              <a:cxnLst/>
              <a:rect l="l" t="t" r="r" b="b"/>
              <a:pathLst>
                <a:path w="20399" h="32497" extrusionOk="0">
                  <a:moveTo>
                    <a:pt x="9761" y="0"/>
                  </a:moveTo>
                  <a:cubicBezTo>
                    <a:pt x="9723" y="52"/>
                    <a:pt x="9691" y="113"/>
                    <a:pt x="9648" y="165"/>
                  </a:cubicBezTo>
                  <a:cubicBezTo>
                    <a:pt x="8166" y="2371"/>
                    <a:pt x="6423" y="4384"/>
                    <a:pt x="4828" y="6497"/>
                  </a:cubicBezTo>
                  <a:cubicBezTo>
                    <a:pt x="4745" y="6597"/>
                    <a:pt x="4671" y="6698"/>
                    <a:pt x="4593" y="6802"/>
                  </a:cubicBezTo>
                  <a:cubicBezTo>
                    <a:pt x="3547" y="8214"/>
                    <a:pt x="2571" y="9666"/>
                    <a:pt x="1783" y="11247"/>
                  </a:cubicBezTo>
                  <a:cubicBezTo>
                    <a:pt x="1726" y="11370"/>
                    <a:pt x="1664" y="11496"/>
                    <a:pt x="1608" y="11622"/>
                  </a:cubicBezTo>
                  <a:cubicBezTo>
                    <a:pt x="1495" y="11845"/>
                    <a:pt x="1399" y="12072"/>
                    <a:pt x="1304" y="12297"/>
                  </a:cubicBezTo>
                  <a:cubicBezTo>
                    <a:pt x="968" y="13082"/>
                    <a:pt x="702" y="13888"/>
                    <a:pt x="506" y="14703"/>
                  </a:cubicBezTo>
                  <a:cubicBezTo>
                    <a:pt x="196" y="15962"/>
                    <a:pt x="31" y="17257"/>
                    <a:pt x="13" y="18542"/>
                  </a:cubicBezTo>
                  <a:cubicBezTo>
                    <a:pt x="0" y="19096"/>
                    <a:pt x="17" y="19645"/>
                    <a:pt x="65" y="20194"/>
                  </a:cubicBezTo>
                  <a:lnTo>
                    <a:pt x="61" y="20198"/>
                  </a:lnTo>
                  <a:lnTo>
                    <a:pt x="65" y="20203"/>
                  </a:lnTo>
                  <a:cubicBezTo>
                    <a:pt x="69" y="20220"/>
                    <a:pt x="69" y="20242"/>
                    <a:pt x="69" y="20255"/>
                  </a:cubicBezTo>
                  <a:cubicBezTo>
                    <a:pt x="65" y="20264"/>
                    <a:pt x="65" y="20272"/>
                    <a:pt x="65" y="20282"/>
                  </a:cubicBezTo>
                  <a:cubicBezTo>
                    <a:pt x="79" y="20459"/>
                    <a:pt x="91" y="20630"/>
                    <a:pt x="113" y="20795"/>
                  </a:cubicBezTo>
                  <a:cubicBezTo>
                    <a:pt x="258" y="22124"/>
                    <a:pt x="558" y="23432"/>
                    <a:pt x="998" y="24687"/>
                  </a:cubicBezTo>
                  <a:cubicBezTo>
                    <a:pt x="1199" y="25266"/>
                    <a:pt x="1429" y="25825"/>
                    <a:pt x="1686" y="26374"/>
                  </a:cubicBezTo>
                  <a:lnTo>
                    <a:pt x="1686" y="26378"/>
                  </a:lnTo>
                  <a:cubicBezTo>
                    <a:pt x="1734" y="26473"/>
                    <a:pt x="1787" y="26574"/>
                    <a:pt x="1831" y="26666"/>
                  </a:cubicBezTo>
                  <a:lnTo>
                    <a:pt x="1835" y="26674"/>
                  </a:lnTo>
                  <a:cubicBezTo>
                    <a:pt x="2048" y="27092"/>
                    <a:pt x="2271" y="27506"/>
                    <a:pt x="2523" y="27907"/>
                  </a:cubicBezTo>
                  <a:lnTo>
                    <a:pt x="2523" y="27911"/>
                  </a:lnTo>
                  <a:cubicBezTo>
                    <a:pt x="2567" y="27981"/>
                    <a:pt x="2606" y="28051"/>
                    <a:pt x="2650" y="28120"/>
                  </a:cubicBezTo>
                  <a:cubicBezTo>
                    <a:pt x="2876" y="28470"/>
                    <a:pt x="3112" y="28818"/>
                    <a:pt x="3360" y="29150"/>
                  </a:cubicBezTo>
                  <a:cubicBezTo>
                    <a:pt x="3991" y="29995"/>
                    <a:pt x="4667" y="30696"/>
                    <a:pt x="5369" y="31332"/>
                  </a:cubicBezTo>
                  <a:cubicBezTo>
                    <a:pt x="5473" y="31433"/>
                    <a:pt x="5578" y="31529"/>
                    <a:pt x="5691" y="31624"/>
                  </a:cubicBezTo>
                  <a:cubicBezTo>
                    <a:pt x="6027" y="31929"/>
                    <a:pt x="6367" y="32213"/>
                    <a:pt x="6716" y="32496"/>
                  </a:cubicBezTo>
                  <a:cubicBezTo>
                    <a:pt x="7239" y="32269"/>
                    <a:pt x="7752" y="32030"/>
                    <a:pt x="8263" y="31777"/>
                  </a:cubicBezTo>
                  <a:cubicBezTo>
                    <a:pt x="9017" y="31411"/>
                    <a:pt x="9761" y="31018"/>
                    <a:pt x="10494" y="30610"/>
                  </a:cubicBezTo>
                  <a:cubicBezTo>
                    <a:pt x="10520" y="30596"/>
                    <a:pt x="10550" y="30578"/>
                    <a:pt x="10572" y="30561"/>
                  </a:cubicBezTo>
                  <a:cubicBezTo>
                    <a:pt x="10681" y="30509"/>
                    <a:pt x="10785" y="30447"/>
                    <a:pt x="10886" y="30391"/>
                  </a:cubicBezTo>
                  <a:cubicBezTo>
                    <a:pt x="13705" y="28783"/>
                    <a:pt x="16359" y="26871"/>
                    <a:pt x="18804" y="24665"/>
                  </a:cubicBezTo>
                  <a:cubicBezTo>
                    <a:pt x="19052" y="24182"/>
                    <a:pt x="19270" y="23693"/>
                    <a:pt x="19462" y="23179"/>
                  </a:cubicBezTo>
                  <a:cubicBezTo>
                    <a:pt x="19475" y="23158"/>
                    <a:pt x="19475" y="23136"/>
                    <a:pt x="19488" y="23110"/>
                  </a:cubicBezTo>
                  <a:cubicBezTo>
                    <a:pt x="19601" y="22796"/>
                    <a:pt x="19701" y="22482"/>
                    <a:pt x="19780" y="22164"/>
                  </a:cubicBezTo>
                  <a:lnTo>
                    <a:pt x="19784" y="22159"/>
                  </a:lnTo>
                  <a:cubicBezTo>
                    <a:pt x="20399" y="19889"/>
                    <a:pt x="20329" y="17474"/>
                    <a:pt x="19802" y="15152"/>
                  </a:cubicBezTo>
                  <a:lnTo>
                    <a:pt x="19806" y="15147"/>
                  </a:lnTo>
                  <a:cubicBezTo>
                    <a:pt x="19771" y="14995"/>
                    <a:pt x="19727" y="14851"/>
                    <a:pt x="19693" y="14695"/>
                  </a:cubicBezTo>
                  <a:cubicBezTo>
                    <a:pt x="19297" y="13196"/>
                    <a:pt x="18726" y="11732"/>
                    <a:pt x="18011" y="10363"/>
                  </a:cubicBezTo>
                  <a:cubicBezTo>
                    <a:pt x="17541" y="9469"/>
                    <a:pt x="17022" y="8624"/>
                    <a:pt x="16451" y="7796"/>
                  </a:cubicBezTo>
                  <a:cubicBezTo>
                    <a:pt x="16377" y="7687"/>
                    <a:pt x="16306" y="7583"/>
                    <a:pt x="16228" y="7478"/>
                  </a:cubicBezTo>
                  <a:cubicBezTo>
                    <a:pt x="16228" y="7474"/>
                    <a:pt x="16224" y="7470"/>
                    <a:pt x="16224" y="7470"/>
                  </a:cubicBezTo>
                  <a:cubicBezTo>
                    <a:pt x="14442" y="4920"/>
                    <a:pt x="12280" y="2627"/>
                    <a:pt x="10110" y="366"/>
                  </a:cubicBezTo>
                  <a:cubicBezTo>
                    <a:pt x="10110" y="366"/>
                    <a:pt x="10110" y="358"/>
                    <a:pt x="10106" y="358"/>
                  </a:cubicBezTo>
                  <a:lnTo>
                    <a:pt x="97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3484770" y="3517682"/>
              <a:ext cx="38847" cy="537942"/>
            </a:xfrm>
            <a:custGeom>
              <a:avLst/>
              <a:gdLst/>
              <a:ahLst/>
              <a:cxnLst/>
              <a:rect l="l" t="t" r="r" b="b"/>
              <a:pathLst>
                <a:path w="2231" h="30894" extrusionOk="0">
                  <a:moveTo>
                    <a:pt x="207" y="1"/>
                  </a:moveTo>
                  <a:cubicBezTo>
                    <a:pt x="187" y="1"/>
                    <a:pt x="167" y="3"/>
                    <a:pt x="147" y="9"/>
                  </a:cubicBezTo>
                  <a:cubicBezTo>
                    <a:pt x="121" y="9"/>
                    <a:pt x="100" y="31"/>
                    <a:pt x="83" y="45"/>
                  </a:cubicBezTo>
                  <a:cubicBezTo>
                    <a:pt x="26" y="93"/>
                    <a:pt x="0" y="171"/>
                    <a:pt x="26" y="250"/>
                  </a:cubicBezTo>
                  <a:cubicBezTo>
                    <a:pt x="43" y="310"/>
                    <a:pt x="65" y="375"/>
                    <a:pt x="78" y="449"/>
                  </a:cubicBezTo>
                  <a:cubicBezTo>
                    <a:pt x="1137" y="4036"/>
                    <a:pt x="1704" y="7967"/>
                    <a:pt x="1813" y="12612"/>
                  </a:cubicBezTo>
                  <a:lnTo>
                    <a:pt x="1821" y="12617"/>
                  </a:lnTo>
                  <a:cubicBezTo>
                    <a:pt x="1826" y="12774"/>
                    <a:pt x="1826" y="12917"/>
                    <a:pt x="1830" y="13078"/>
                  </a:cubicBezTo>
                  <a:cubicBezTo>
                    <a:pt x="1847" y="13971"/>
                    <a:pt x="1847" y="14892"/>
                    <a:pt x="1830" y="15837"/>
                  </a:cubicBezTo>
                  <a:cubicBezTo>
                    <a:pt x="1813" y="17135"/>
                    <a:pt x="1756" y="18434"/>
                    <a:pt x="1686" y="19741"/>
                  </a:cubicBezTo>
                  <a:lnTo>
                    <a:pt x="1690" y="19750"/>
                  </a:lnTo>
                  <a:lnTo>
                    <a:pt x="1686" y="19750"/>
                  </a:lnTo>
                  <a:cubicBezTo>
                    <a:pt x="1678" y="19894"/>
                    <a:pt x="1678" y="20043"/>
                    <a:pt x="1660" y="20182"/>
                  </a:cubicBezTo>
                  <a:cubicBezTo>
                    <a:pt x="1547" y="22217"/>
                    <a:pt x="1398" y="24239"/>
                    <a:pt x="1251" y="26222"/>
                  </a:cubicBezTo>
                  <a:cubicBezTo>
                    <a:pt x="1185" y="27041"/>
                    <a:pt x="1124" y="27865"/>
                    <a:pt x="1063" y="28697"/>
                  </a:cubicBezTo>
                  <a:cubicBezTo>
                    <a:pt x="1063" y="28714"/>
                    <a:pt x="1063" y="28732"/>
                    <a:pt x="1058" y="28744"/>
                  </a:cubicBezTo>
                  <a:lnTo>
                    <a:pt x="1058" y="28750"/>
                  </a:lnTo>
                  <a:cubicBezTo>
                    <a:pt x="1054" y="28875"/>
                    <a:pt x="1036" y="28993"/>
                    <a:pt x="1036" y="29124"/>
                  </a:cubicBezTo>
                  <a:lnTo>
                    <a:pt x="1032" y="29128"/>
                  </a:lnTo>
                  <a:cubicBezTo>
                    <a:pt x="1002" y="29516"/>
                    <a:pt x="976" y="29913"/>
                    <a:pt x="954" y="30305"/>
                  </a:cubicBezTo>
                  <a:lnTo>
                    <a:pt x="954" y="30309"/>
                  </a:lnTo>
                  <a:cubicBezTo>
                    <a:pt x="950" y="30371"/>
                    <a:pt x="950" y="30427"/>
                    <a:pt x="945" y="30488"/>
                  </a:cubicBezTo>
                  <a:cubicBezTo>
                    <a:pt x="941" y="30623"/>
                    <a:pt x="928" y="30758"/>
                    <a:pt x="924" y="30894"/>
                  </a:cubicBezTo>
                  <a:cubicBezTo>
                    <a:pt x="950" y="30880"/>
                    <a:pt x="980" y="30862"/>
                    <a:pt x="1002" y="30845"/>
                  </a:cubicBezTo>
                  <a:cubicBezTo>
                    <a:pt x="1111" y="30793"/>
                    <a:pt x="1215" y="30731"/>
                    <a:pt x="1316" y="30675"/>
                  </a:cubicBezTo>
                  <a:cubicBezTo>
                    <a:pt x="1346" y="30170"/>
                    <a:pt x="1386" y="29659"/>
                    <a:pt x="1420" y="29154"/>
                  </a:cubicBezTo>
                  <a:lnTo>
                    <a:pt x="1424" y="29154"/>
                  </a:lnTo>
                  <a:cubicBezTo>
                    <a:pt x="1429" y="29019"/>
                    <a:pt x="1438" y="28889"/>
                    <a:pt x="1446" y="28754"/>
                  </a:cubicBezTo>
                  <a:cubicBezTo>
                    <a:pt x="1507" y="27913"/>
                    <a:pt x="1569" y="27076"/>
                    <a:pt x="1638" y="26256"/>
                  </a:cubicBezTo>
                  <a:cubicBezTo>
                    <a:pt x="1786" y="24273"/>
                    <a:pt x="1931" y="22260"/>
                    <a:pt x="2044" y="20230"/>
                  </a:cubicBezTo>
                  <a:lnTo>
                    <a:pt x="2048" y="20230"/>
                  </a:lnTo>
                  <a:cubicBezTo>
                    <a:pt x="2061" y="20095"/>
                    <a:pt x="2056" y="19964"/>
                    <a:pt x="2066" y="19833"/>
                  </a:cubicBezTo>
                  <a:lnTo>
                    <a:pt x="2070" y="19828"/>
                  </a:lnTo>
                  <a:cubicBezTo>
                    <a:pt x="2135" y="18495"/>
                    <a:pt x="2192" y="17167"/>
                    <a:pt x="2213" y="15841"/>
                  </a:cubicBezTo>
                  <a:cubicBezTo>
                    <a:pt x="2231" y="14808"/>
                    <a:pt x="2231" y="13824"/>
                    <a:pt x="2213" y="12861"/>
                  </a:cubicBezTo>
                  <a:lnTo>
                    <a:pt x="2213" y="12857"/>
                  </a:lnTo>
                  <a:cubicBezTo>
                    <a:pt x="2213" y="12673"/>
                    <a:pt x="2209" y="12507"/>
                    <a:pt x="2201" y="12342"/>
                  </a:cubicBezTo>
                  <a:cubicBezTo>
                    <a:pt x="2078" y="7905"/>
                    <a:pt x="1533" y="4110"/>
                    <a:pt x="540" y="650"/>
                  </a:cubicBezTo>
                  <a:cubicBezTo>
                    <a:pt x="540" y="650"/>
                    <a:pt x="540" y="642"/>
                    <a:pt x="536" y="642"/>
                  </a:cubicBezTo>
                  <a:cubicBezTo>
                    <a:pt x="487" y="471"/>
                    <a:pt x="440" y="306"/>
                    <a:pt x="392" y="136"/>
                  </a:cubicBezTo>
                  <a:cubicBezTo>
                    <a:pt x="363" y="51"/>
                    <a:pt x="28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3398091" y="3635756"/>
              <a:ext cx="206495" cy="109838"/>
            </a:xfrm>
            <a:custGeom>
              <a:avLst/>
              <a:gdLst/>
              <a:ahLst/>
              <a:cxnLst/>
              <a:rect l="l" t="t" r="r" b="b"/>
              <a:pathLst>
                <a:path w="11859" h="6308" extrusionOk="0">
                  <a:moveTo>
                    <a:pt x="236" y="0"/>
                  </a:moveTo>
                  <a:cubicBezTo>
                    <a:pt x="153" y="100"/>
                    <a:pt x="79" y="201"/>
                    <a:pt x="1" y="305"/>
                  </a:cubicBezTo>
                  <a:cubicBezTo>
                    <a:pt x="2036" y="2471"/>
                    <a:pt x="4294" y="4463"/>
                    <a:pt x="6756" y="6271"/>
                  </a:cubicBezTo>
                  <a:cubicBezTo>
                    <a:pt x="6773" y="6289"/>
                    <a:pt x="6786" y="6297"/>
                    <a:pt x="6812" y="6297"/>
                  </a:cubicBezTo>
                  <a:cubicBezTo>
                    <a:pt x="6832" y="6304"/>
                    <a:pt x="6853" y="6308"/>
                    <a:pt x="6874" y="6308"/>
                  </a:cubicBezTo>
                  <a:cubicBezTo>
                    <a:pt x="6918" y="6308"/>
                    <a:pt x="6963" y="6292"/>
                    <a:pt x="6995" y="6263"/>
                  </a:cubicBezTo>
                  <a:cubicBezTo>
                    <a:pt x="7060" y="6202"/>
                    <a:pt x="7126" y="6140"/>
                    <a:pt x="7187" y="6080"/>
                  </a:cubicBezTo>
                  <a:cubicBezTo>
                    <a:pt x="8804" y="4550"/>
                    <a:pt x="10364" y="2955"/>
                    <a:pt x="11859" y="1299"/>
                  </a:cubicBezTo>
                  <a:cubicBezTo>
                    <a:pt x="11785" y="1190"/>
                    <a:pt x="11710" y="1086"/>
                    <a:pt x="11636" y="977"/>
                  </a:cubicBezTo>
                  <a:cubicBezTo>
                    <a:pt x="10207" y="2558"/>
                    <a:pt x="8708" y="4097"/>
                    <a:pt x="7174" y="5561"/>
                  </a:cubicBezTo>
                  <a:cubicBezTo>
                    <a:pt x="7070" y="5666"/>
                    <a:pt x="6961" y="5770"/>
                    <a:pt x="6851" y="5871"/>
                  </a:cubicBezTo>
                  <a:cubicBezTo>
                    <a:pt x="6834" y="5857"/>
                    <a:pt x="6817" y="5844"/>
                    <a:pt x="6799" y="5831"/>
                  </a:cubicBezTo>
                  <a:cubicBezTo>
                    <a:pt x="4411" y="4053"/>
                    <a:pt x="2211" y="211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346115" y="3718466"/>
              <a:ext cx="316820" cy="152133"/>
            </a:xfrm>
            <a:custGeom>
              <a:avLst/>
              <a:gdLst/>
              <a:ahLst/>
              <a:cxnLst/>
              <a:rect l="l" t="t" r="r" b="b"/>
              <a:pathLst>
                <a:path w="18195" h="8737" extrusionOk="0">
                  <a:moveTo>
                    <a:pt x="180" y="0"/>
                  </a:moveTo>
                  <a:cubicBezTo>
                    <a:pt x="119" y="123"/>
                    <a:pt x="57" y="244"/>
                    <a:pt x="1" y="375"/>
                  </a:cubicBezTo>
                  <a:cubicBezTo>
                    <a:pt x="2738" y="3587"/>
                    <a:pt x="6054" y="6450"/>
                    <a:pt x="9627" y="8651"/>
                  </a:cubicBezTo>
                  <a:lnTo>
                    <a:pt x="9632" y="8655"/>
                  </a:lnTo>
                  <a:cubicBezTo>
                    <a:pt x="9663" y="8673"/>
                    <a:pt x="9689" y="8689"/>
                    <a:pt x="9719" y="8707"/>
                  </a:cubicBezTo>
                  <a:cubicBezTo>
                    <a:pt x="9745" y="8727"/>
                    <a:pt x="9781" y="8737"/>
                    <a:pt x="9818" y="8737"/>
                  </a:cubicBezTo>
                  <a:cubicBezTo>
                    <a:pt x="9830" y="8737"/>
                    <a:pt x="9842" y="8735"/>
                    <a:pt x="9854" y="8733"/>
                  </a:cubicBezTo>
                  <a:cubicBezTo>
                    <a:pt x="9902" y="8721"/>
                    <a:pt x="9954" y="8711"/>
                    <a:pt x="10007" y="8699"/>
                  </a:cubicBezTo>
                  <a:lnTo>
                    <a:pt x="10011" y="8695"/>
                  </a:lnTo>
                  <a:cubicBezTo>
                    <a:pt x="13140" y="8005"/>
                    <a:pt x="16038" y="6280"/>
                    <a:pt x="18195" y="3900"/>
                  </a:cubicBezTo>
                  <a:cubicBezTo>
                    <a:pt x="18160" y="3748"/>
                    <a:pt x="18125" y="3604"/>
                    <a:pt x="18086" y="3448"/>
                  </a:cubicBezTo>
                  <a:cubicBezTo>
                    <a:pt x="15994" y="5839"/>
                    <a:pt x="13131" y="7587"/>
                    <a:pt x="10033" y="8297"/>
                  </a:cubicBezTo>
                  <a:cubicBezTo>
                    <a:pt x="9976" y="8311"/>
                    <a:pt x="9910" y="8323"/>
                    <a:pt x="9854" y="8337"/>
                  </a:cubicBezTo>
                  <a:cubicBezTo>
                    <a:pt x="9789" y="8297"/>
                    <a:pt x="9723" y="8263"/>
                    <a:pt x="9653" y="8215"/>
                  </a:cubicBezTo>
                  <a:cubicBezTo>
                    <a:pt x="6133" y="6022"/>
                    <a:pt x="2860" y="3182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3319195" y="3874307"/>
              <a:ext cx="343427" cy="151854"/>
            </a:xfrm>
            <a:custGeom>
              <a:avLst/>
              <a:gdLst/>
              <a:ahLst/>
              <a:cxnLst/>
              <a:rect l="l" t="t" r="r" b="b"/>
              <a:pathLst>
                <a:path w="19723" h="8721" extrusionOk="0">
                  <a:moveTo>
                    <a:pt x="0" y="1"/>
                  </a:moveTo>
                  <a:cubicBezTo>
                    <a:pt x="18" y="206"/>
                    <a:pt x="30" y="403"/>
                    <a:pt x="57" y="602"/>
                  </a:cubicBezTo>
                  <a:cubicBezTo>
                    <a:pt x="3073" y="3575"/>
                    <a:pt x="6454" y="6198"/>
                    <a:pt x="10167" y="8412"/>
                  </a:cubicBezTo>
                  <a:cubicBezTo>
                    <a:pt x="10293" y="8494"/>
                    <a:pt x="10415" y="8569"/>
                    <a:pt x="10545" y="8643"/>
                  </a:cubicBezTo>
                  <a:cubicBezTo>
                    <a:pt x="10545" y="8647"/>
                    <a:pt x="10551" y="8647"/>
                    <a:pt x="10551" y="8647"/>
                  </a:cubicBezTo>
                  <a:cubicBezTo>
                    <a:pt x="10577" y="8665"/>
                    <a:pt x="10594" y="8677"/>
                    <a:pt x="10624" y="8691"/>
                  </a:cubicBezTo>
                  <a:cubicBezTo>
                    <a:pt x="10654" y="8711"/>
                    <a:pt x="10688" y="8720"/>
                    <a:pt x="10724" y="8720"/>
                  </a:cubicBezTo>
                  <a:cubicBezTo>
                    <a:pt x="10736" y="8720"/>
                    <a:pt x="10748" y="8719"/>
                    <a:pt x="10760" y="8717"/>
                  </a:cubicBezTo>
                  <a:cubicBezTo>
                    <a:pt x="10816" y="8704"/>
                    <a:pt x="10869" y="8691"/>
                    <a:pt x="10925" y="8673"/>
                  </a:cubicBezTo>
                  <a:lnTo>
                    <a:pt x="10929" y="8673"/>
                  </a:lnTo>
                  <a:cubicBezTo>
                    <a:pt x="13212" y="8150"/>
                    <a:pt x="15435" y="6869"/>
                    <a:pt x="17544" y="4890"/>
                  </a:cubicBezTo>
                  <a:cubicBezTo>
                    <a:pt x="18212" y="4268"/>
                    <a:pt x="18830" y="3605"/>
                    <a:pt x="19427" y="2913"/>
                  </a:cubicBezTo>
                  <a:cubicBezTo>
                    <a:pt x="19540" y="2603"/>
                    <a:pt x="19640" y="2281"/>
                    <a:pt x="19723" y="1967"/>
                  </a:cubicBezTo>
                  <a:lnTo>
                    <a:pt x="19723" y="1967"/>
                  </a:lnTo>
                  <a:cubicBezTo>
                    <a:pt x="18960" y="2899"/>
                    <a:pt x="18154" y="3792"/>
                    <a:pt x="17283" y="4612"/>
                  </a:cubicBezTo>
                  <a:cubicBezTo>
                    <a:pt x="15257" y="6511"/>
                    <a:pt x="13126" y="7750"/>
                    <a:pt x="10955" y="8273"/>
                  </a:cubicBezTo>
                  <a:cubicBezTo>
                    <a:pt x="10891" y="8289"/>
                    <a:pt x="10821" y="8307"/>
                    <a:pt x="10755" y="8325"/>
                  </a:cubicBezTo>
                  <a:cubicBezTo>
                    <a:pt x="10694" y="8285"/>
                    <a:pt x="10638" y="8255"/>
                    <a:pt x="10577" y="8216"/>
                  </a:cubicBezTo>
                  <a:lnTo>
                    <a:pt x="10567" y="8216"/>
                  </a:lnTo>
                  <a:cubicBezTo>
                    <a:pt x="10398" y="8112"/>
                    <a:pt x="10232" y="8011"/>
                    <a:pt x="10058" y="7897"/>
                  </a:cubicBezTo>
                  <a:cubicBezTo>
                    <a:pt x="6362" y="5658"/>
                    <a:pt x="2989" y="30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3318272" y="3778626"/>
              <a:ext cx="182971" cy="309855"/>
            </a:xfrm>
            <a:custGeom>
              <a:avLst/>
              <a:gdLst/>
              <a:ahLst/>
              <a:cxnLst/>
              <a:rect l="l" t="t" r="r" b="b"/>
              <a:pathLst>
                <a:path w="10508" h="17795" extrusionOk="0">
                  <a:moveTo>
                    <a:pt x="498" y="1"/>
                  </a:moveTo>
                  <a:cubicBezTo>
                    <a:pt x="188" y="1260"/>
                    <a:pt x="23" y="2555"/>
                    <a:pt x="5" y="3840"/>
                  </a:cubicBezTo>
                  <a:cubicBezTo>
                    <a:pt x="5" y="3963"/>
                    <a:pt x="1" y="4084"/>
                    <a:pt x="1" y="4202"/>
                  </a:cubicBezTo>
                  <a:cubicBezTo>
                    <a:pt x="1" y="4633"/>
                    <a:pt x="23" y="5065"/>
                    <a:pt x="57" y="5492"/>
                  </a:cubicBezTo>
                  <a:lnTo>
                    <a:pt x="53" y="5496"/>
                  </a:lnTo>
                  <a:cubicBezTo>
                    <a:pt x="57" y="5496"/>
                    <a:pt x="57" y="5501"/>
                    <a:pt x="57" y="5501"/>
                  </a:cubicBezTo>
                  <a:cubicBezTo>
                    <a:pt x="3047" y="8508"/>
                    <a:pt x="6415" y="11153"/>
                    <a:pt x="10111" y="13392"/>
                  </a:cubicBezTo>
                  <a:cubicBezTo>
                    <a:pt x="10102" y="13354"/>
                    <a:pt x="10093" y="13323"/>
                    <a:pt x="10085" y="13288"/>
                  </a:cubicBezTo>
                  <a:cubicBezTo>
                    <a:pt x="9693" y="11606"/>
                    <a:pt x="9144" y="9972"/>
                    <a:pt x="8402" y="8408"/>
                  </a:cubicBezTo>
                  <a:cubicBezTo>
                    <a:pt x="7296" y="6119"/>
                    <a:pt x="3870" y="1034"/>
                    <a:pt x="498" y="1"/>
                  </a:cubicBezTo>
                  <a:close/>
                  <a:moveTo>
                    <a:pt x="57" y="5562"/>
                  </a:moveTo>
                  <a:lnTo>
                    <a:pt x="57" y="5566"/>
                  </a:lnTo>
                  <a:lnTo>
                    <a:pt x="57" y="5580"/>
                  </a:lnTo>
                  <a:cubicBezTo>
                    <a:pt x="71" y="5757"/>
                    <a:pt x="83" y="5928"/>
                    <a:pt x="105" y="6093"/>
                  </a:cubicBezTo>
                  <a:cubicBezTo>
                    <a:pt x="250" y="7422"/>
                    <a:pt x="550" y="8730"/>
                    <a:pt x="990" y="9985"/>
                  </a:cubicBezTo>
                  <a:cubicBezTo>
                    <a:pt x="1191" y="10564"/>
                    <a:pt x="1421" y="11123"/>
                    <a:pt x="1678" y="11672"/>
                  </a:cubicBezTo>
                  <a:lnTo>
                    <a:pt x="1678" y="11676"/>
                  </a:lnTo>
                  <a:cubicBezTo>
                    <a:pt x="1726" y="11771"/>
                    <a:pt x="1779" y="11872"/>
                    <a:pt x="1823" y="11964"/>
                  </a:cubicBezTo>
                  <a:lnTo>
                    <a:pt x="1827" y="11972"/>
                  </a:lnTo>
                  <a:cubicBezTo>
                    <a:pt x="2040" y="12390"/>
                    <a:pt x="2263" y="12804"/>
                    <a:pt x="2515" y="13205"/>
                  </a:cubicBezTo>
                  <a:lnTo>
                    <a:pt x="2515" y="13209"/>
                  </a:lnTo>
                  <a:cubicBezTo>
                    <a:pt x="2559" y="13279"/>
                    <a:pt x="2598" y="13349"/>
                    <a:pt x="2642" y="13418"/>
                  </a:cubicBezTo>
                  <a:cubicBezTo>
                    <a:pt x="2868" y="13768"/>
                    <a:pt x="3104" y="14116"/>
                    <a:pt x="3352" y="14448"/>
                  </a:cubicBezTo>
                  <a:cubicBezTo>
                    <a:pt x="3983" y="15293"/>
                    <a:pt x="4659" y="15994"/>
                    <a:pt x="5361" y="16630"/>
                  </a:cubicBezTo>
                  <a:cubicBezTo>
                    <a:pt x="5465" y="16731"/>
                    <a:pt x="5570" y="16827"/>
                    <a:pt x="5683" y="16922"/>
                  </a:cubicBezTo>
                  <a:cubicBezTo>
                    <a:pt x="6019" y="17227"/>
                    <a:pt x="6359" y="17511"/>
                    <a:pt x="6708" y="17794"/>
                  </a:cubicBezTo>
                  <a:cubicBezTo>
                    <a:pt x="7231" y="17567"/>
                    <a:pt x="7744" y="17328"/>
                    <a:pt x="8255" y="17075"/>
                  </a:cubicBezTo>
                  <a:cubicBezTo>
                    <a:pt x="9009" y="16709"/>
                    <a:pt x="9753" y="16316"/>
                    <a:pt x="10486" y="15908"/>
                  </a:cubicBezTo>
                  <a:cubicBezTo>
                    <a:pt x="10490" y="15772"/>
                    <a:pt x="10503" y="15637"/>
                    <a:pt x="10507" y="15502"/>
                  </a:cubicBezTo>
                  <a:cubicBezTo>
                    <a:pt x="10499" y="15454"/>
                    <a:pt x="10494" y="15411"/>
                    <a:pt x="10486" y="15363"/>
                  </a:cubicBezTo>
                  <a:cubicBezTo>
                    <a:pt x="10407" y="14874"/>
                    <a:pt x="10324" y="14386"/>
                    <a:pt x="10220" y="13907"/>
                  </a:cubicBezTo>
                  <a:cubicBezTo>
                    <a:pt x="6507" y="11693"/>
                    <a:pt x="3126" y="9070"/>
                    <a:pt x="110" y="6097"/>
                  </a:cubicBezTo>
                  <a:cubicBezTo>
                    <a:pt x="88" y="5920"/>
                    <a:pt x="75" y="5741"/>
                    <a:pt x="57" y="5562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3500842" y="4048537"/>
              <a:ext cx="1376" cy="7087"/>
            </a:xfrm>
            <a:custGeom>
              <a:avLst/>
              <a:gdLst/>
              <a:ahLst/>
              <a:cxnLst/>
              <a:rect l="l" t="t" r="r" b="b"/>
              <a:pathLst>
                <a:path w="79" h="407" extrusionOk="0">
                  <a:moveTo>
                    <a:pt x="22" y="1"/>
                  </a:moveTo>
                  <a:cubicBezTo>
                    <a:pt x="18" y="136"/>
                    <a:pt x="5" y="271"/>
                    <a:pt x="1" y="407"/>
                  </a:cubicBezTo>
                  <a:cubicBezTo>
                    <a:pt x="27" y="393"/>
                    <a:pt x="57" y="375"/>
                    <a:pt x="79" y="358"/>
                  </a:cubicBezTo>
                  <a:cubicBezTo>
                    <a:pt x="61" y="240"/>
                    <a:pt x="40" y="123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3319195" y="3874307"/>
              <a:ext cx="177033" cy="146474"/>
            </a:xfrm>
            <a:custGeom>
              <a:avLst/>
              <a:gdLst/>
              <a:ahLst/>
              <a:cxnLst/>
              <a:rect l="l" t="t" r="r" b="b"/>
              <a:pathLst>
                <a:path w="10167" h="8412" extrusionOk="0">
                  <a:moveTo>
                    <a:pt x="0" y="1"/>
                  </a:moveTo>
                  <a:lnTo>
                    <a:pt x="4" y="6"/>
                  </a:lnTo>
                  <a:cubicBezTo>
                    <a:pt x="4" y="6"/>
                    <a:pt x="4" y="1"/>
                    <a:pt x="0" y="1"/>
                  </a:cubicBezTo>
                  <a:close/>
                  <a:moveTo>
                    <a:pt x="4" y="6"/>
                  </a:moveTo>
                  <a:lnTo>
                    <a:pt x="4" y="6"/>
                  </a:lnTo>
                  <a:cubicBezTo>
                    <a:pt x="8" y="23"/>
                    <a:pt x="8" y="45"/>
                    <a:pt x="8" y="58"/>
                  </a:cubicBezTo>
                  <a:cubicBezTo>
                    <a:pt x="8" y="63"/>
                    <a:pt x="8" y="67"/>
                    <a:pt x="4" y="67"/>
                  </a:cubicBezTo>
                  <a:cubicBezTo>
                    <a:pt x="22" y="246"/>
                    <a:pt x="35" y="425"/>
                    <a:pt x="57" y="602"/>
                  </a:cubicBezTo>
                  <a:cubicBezTo>
                    <a:pt x="3073" y="3575"/>
                    <a:pt x="6454" y="6198"/>
                    <a:pt x="10167" y="8412"/>
                  </a:cubicBezTo>
                  <a:cubicBezTo>
                    <a:pt x="10127" y="8237"/>
                    <a:pt x="10093" y="8064"/>
                    <a:pt x="10058" y="7897"/>
                  </a:cubicBezTo>
                  <a:cubicBezTo>
                    <a:pt x="6362" y="5658"/>
                    <a:pt x="2994" y="3013"/>
                    <a:pt x="4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3000180" y="3805249"/>
              <a:ext cx="461832" cy="351454"/>
            </a:xfrm>
            <a:custGeom>
              <a:avLst/>
              <a:gdLst/>
              <a:ahLst/>
              <a:cxnLst/>
              <a:rect l="l" t="t" r="r" b="b"/>
              <a:pathLst>
                <a:path w="26523" h="20184" extrusionOk="0">
                  <a:moveTo>
                    <a:pt x="7109" y="1"/>
                  </a:moveTo>
                  <a:cubicBezTo>
                    <a:pt x="6868" y="1"/>
                    <a:pt x="6627" y="3"/>
                    <a:pt x="6386" y="6"/>
                  </a:cubicBezTo>
                  <a:cubicBezTo>
                    <a:pt x="4429" y="32"/>
                    <a:pt x="2464" y="171"/>
                    <a:pt x="503" y="328"/>
                  </a:cubicBezTo>
                  <a:cubicBezTo>
                    <a:pt x="501" y="327"/>
                    <a:pt x="499" y="326"/>
                    <a:pt x="498" y="326"/>
                  </a:cubicBezTo>
                  <a:cubicBezTo>
                    <a:pt x="495" y="326"/>
                    <a:pt x="493" y="328"/>
                    <a:pt x="493" y="328"/>
                  </a:cubicBezTo>
                  <a:cubicBezTo>
                    <a:pt x="332" y="328"/>
                    <a:pt x="167" y="350"/>
                    <a:pt x="1" y="359"/>
                  </a:cubicBezTo>
                  <a:cubicBezTo>
                    <a:pt x="18" y="429"/>
                    <a:pt x="36" y="481"/>
                    <a:pt x="58" y="551"/>
                  </a:cubicBezTo>
                  <a:lnTo>
                    <a:pt x="53" y="555"/>
                  </a:lnTo>
                  <a:lnTo>
                    <a:pt x="58" y="555"/>
                  </a:lnTo>
                  <a:cubicBezTo>
                    <a:pt x="811" y="3100"/>
                    <a:pt x="1273" y="5728"/>
                    <a:pt x="1888" y="8299"/>
                  </a:cubicBezTo>
                  <a:cubicBezTo>
                    <a:pt x="1919" y="8425"/>
                    <a:pt x="1945" y="8543"/>
                    <a:pt x="1975" y="8673"/>
                  </a:cubicBezTo>
                  <a:cubicBezTo>
                    <a:pt x="2406" y="10378"/>
                    <a:pt x="2908" y="12060"/>
                    <a:pt x="3627" y="13659"/>
                  </a:cubicBezTo>
                  <a:lnTo>
                    <a:pt x="3631" y="13663"/>
                  </a:lnTo>
                  <a:cubicBezTo>
                    <a:pt x="3671" y="13751"/>
                    <a:pt x="3713" y="13842"/>
                    <a:pt x="3762" y="13929"/>
                  </a:cubicBezTo>
                  <a:cubicBezTo>
                    <a:pt x="3775" y="13964"/>
                    <a:pt x="3792" y="13999"/>
                    <a:pt x="3810" y="14039"/>
                  </a:cubicBezTo>
                  <a:lnTo>
                    <a:pt x="3810" y="14043"/>
                  </a:lnTo>
                  <a:lnTo>
                    <a:pt x="3814" y="14043"/>
                  </a:lnTo>
                  <a:cubicBezTo>
                    <a:pt x="3914" y="14269"/>
                    <a:pt x="4019" y="14487"/>
                    <a:pt x="4137" y="14701"/>
                  </a:cubicBezTo>
                  <a:cubicBezTo>
                    <a:pt x="5266" y="16849"/>
                    <a:pt x="6869" y="18714"/>
                    <a:pt x="8782" y="20183"/>
                  </a:cubicBezTo>
                  <a:cubicBezTo>
                    <a:pt x="9371" y="20148"/>
                    <a:pt x="9954" y="20109"/>
                    <a:pt x="10538" y="20052"/>
                  </a:cubicBezTo>
                  <a:cubicBezTo>
                    <a:pt x="11549" y="19956"/>
                    <a:pt x="12551" y="19830"/>
                    <a:pt x="13550" y="19664"/>
                  </a:cubicBezTo>
                  <a:cubicBezTo>
                    <a:pt x="13584" y="19664"/>
                    <a:pt x="13628" y="19660"/>
                    <a:pt x="13667" y="19647"/>
                  </a:cubicBezTo>
                  <a:cubicBezTo>
                    <a:pt x="13998" y="19594"/>
                    <a:pt x="14334" y="19538"/>
                    <a:pt x="14665" y="19472"/>
                  </a:cubicBezTo>
                  <a:cubicBezTo>
                    <a:pt x="14700" y="19468"/>
                    <a:pt x="14731" y="19464"/>
                    <a:pt x="14761" y="19455"/>
                  </a:cubicBezTo>
                  <a:cubicBezTo>
                    <a:pt x="14769" y="19451"/>
                    <a:pt x="14773" y="19451"/>
                    <a:pt x="14783" y="19446"/>
                  </a:cubicBezTo>
                  <a:cubicBezTo>
                    <a:pt x="14956" y="19420"/>
                    <a:pt x="15127" y="19385"/>
                    <a:pt x="15296" y="19355"/>
                  </a:cubicBezTo>
                  <a:cubicBezTo>
                    <a:pt x="15345" y="19346"/>
                    <a:pt x="15393" y="19333"/>
                    <a:pt x="15437" y="19324"/>
                  </a:cubicBezTo>
                  <a:lnTo>
                    <a:pt x="15441" y="19320"/>
                  </a:lnTo>
                  <a:cubicBezTo>
                    <a:pt x="15924" y="19224"/>
                    <a:pt x="16412" y="19115"/>
                    <a:pt x="16901" y="18997"/>
                  </a:cubicBezTo>
                  <a:cubicBezTo>
                    <a:pt x="16939" y="18993"/>
                    <a:pt x="16979" y="18980"/>
                    <a:pt x="17022" y="18967"/>
                  </a:cubicBezTo>
                  <a:cubicBezTo>
                    <a:pt x="17297" y="18906"/>
                    <a:pt x="17571" y="18836"/>
                    <a:pt x="17850" y="18758"/>
                  </a:cubicBezTo>
                  <a:cubicBezTo>
                    <a:pt x="17885" y="18753"/>
                    <a:pt x="17929" y="18745"/>
                    <a:pt x="17969" y="18731"/>
                  </a:cubicBezTo>
                  <a:cubicBezTo>
                    <a:pt x="18639" y="18553"/>
                    <a:pt x="19310" y="18361"/>
                    <a:pt x="19977" y="18152"/>
                  </a:cubicBezTo>
                  <a:cubicBezTo>
                    <a:pt x="20722" y="17921"/>
                    <a:pt x="21459" y="17668"/>
                    <a:pt x="22187" y="17402"/>
                  </a:cubicBezTo>
                  <a:cubicBezTo>
                    <a:pt x="22321" y="17354"/>
                    <a:pt x="22452" y="17307"/>
                    <a:pt x="22583" y="17249"/>
                  </a:cubicBezTo>
                  <a:cubicBezTo>
                    <a:pt x="22714" y="17207"/>
                    <a:pt x="22836" y="17154"/>
                    <a:pt x="22957" y="17106"/>
                  </a:cubicBezTo>
                  <a:cubicBezTo>
                    <a:pt x="23128" y="17046"/>
                    <a:pt x="23293" y="16980"/>
                    <a:pt x="23459" y="16910"/>
                  </a:cubicBezTo>
                  <a:cubicBezTo>
                    <a:pt x="23969" y="16706"/>
                    <a:pt x="24474" y="16491"/>
                    <a:pt x="24976" y="16265"/>
                  </a:cubicBezTo>
                  <a:cubicBezTo>
                    <a:pt x="25499" y="16038"/>
                    <a:pt x="26012" y="15799"/>
                    <a:pt x="26523" y="15546"/>
                  </a:cubicBezTo>
                  <a:cubicBezTo>
                    <a:pt x="26405" y="14928"/>
                    <a:pt x="26287" y="14308"/>
                    <a:pt x="26161" y="13699"/>
                  </a:cubicBezTo>
                  <a:cubicBezTo>
                    <a:pt x="25956" y="12692"/>
                    <a:pt x="25725" y="11702"/>
                    <a:pt x="25420" y="10735"/>
                  </a:cubicBezTo>
                  <a:cubicBezTo>
                    <a:pt x="25381" y="10600"/>
                    <a:pt x="25333" y="10457"/>
                    <a:pt x="25290" y="10316"/>
                  </a:cubicBezTo>
                  <a:lnTo>
                    <a:pt x="25284" y="10312"/>
                  </a:lnTo>
                  <a:lnTo>
                    <a:pt x="25280" y="10308"/>
                  </a:lnTo>
                  <a:cubicBezTo>
                    <a:pt x="25220" y="10090"/>
                    <a:pt x="25149" y="9894"/>
                    <a:pt x="25071" y="9685"/>
                  </a:cubicBezTo>
                  <a:lnTo>
                    <a:pt x="25067" y="9676"/>
                  </a:lnTo>
                  <a:cubicBezTo>
                    <a:pt x="24793" y="8948"/>
                    <a:pt x="24470" y="8247"/>
                    <a:pt x="24073" y="7571"/>
                  </a:cubicBezTo>
                  <a:cubicBezTo>
                    <a:pt x="24056" y="7549"/>
                    <a:pt x="24051" y="7532"/>
                    <a:pt x="24029" y="7515"/>
                  </a:cubicBezTo>
                  <a:cubicBezTo>
                    <a:pt x="23864" y="7223"/>
                    <a:pt x="23677" y="6943"/>
                    <a:pt x="23490" y="6674"/>
                  </a:cubicBezTo>
                  <a:cubicBezTo>
                    <a:pt x="22160" y="4817"/>
                    <a:pt x="20339" y="3371"/>
                    <a:pt x="18273" y="2311"/>
                  </a:cubicBezTo>
                  <a:cubicBezTo>
                    <a:pt x="18208" y="2273"/>
                    <a:pt x="18146" y="2241"/>
                    <a:pt x="18077" y="2211"/>
                  </a:cubicBezTo>
                  <a:cubicBezTo>
                    <a:pt x="17942" y="2146"/>
                    <a:pt x="17802" y="2080"/>
                    <a:pt x="17659" y="2015"/>
                  </a:cubicBezTo>
                  <a:cubicBezTo>
                    <a:pt x="17332" y="1863"/>
                    <a:pt x="16996" y="1718"/>
                    <a:pt x="16656" y="1588"/>
                  </a:cubicBezTo>
                  <a:cubicBezTo>
                    <a:pt x="15767" y="1231"/>
                    <a:pt x="14844" y="939"/>
                    <a:pt x="13911" y="716"/>
                  </a:cubicBezTo>
                  <a:cubicBezTo>
                    <a:pt x="13876" y="704"/>
                    <a:pt x="13837" y="694"/>
                    <a:pt x="13798" y="686"/>
                  </a:cubicBezTo>
                  <a:cubicBezTo>
                    <a:pt x="13615" y="642"/>
                    <a:pt x="13423" y="603"/>
                    <a:pt x="13236" y="564"/>
                  </a:cubicBezTo>
                  <a:cubicBezTo>
                    <a:pt x="13126" y="538"/>
                    <a:pt x="13017" y="521"/>
                    <a:pt x="12905" y="503"/>
                  </a:cubicBezTo>
                  <a:cubicBezTo>
                    <a:pt x="12870" y="489"/>
                    <a:pt x="12830" y="485"/>
                    <a:pt x="12792" y="481"/>
                  </a:cubicBezTo>
                  <a:cubicBezTo>
                    <a:pt x="12233" y="372"/>
                    <a:pt x="11671" y="294"/>
                    <a:pt x="11113" y="228"/>
                  </a:cubicBezTo>
                  <a:cubicBezTo>
                    <a:pt x="11074" y="224"/>
                    <a:pt x="11035" y="215"/>
                    <a:pt x="10996" y="211"/>
                  </a:cubicBezTo>
                  <a:cubicBezTo>
                    <a:pt x="10752" y="185"/>
                    <a:pt x="10512" y="159"/>
                    <a:pt x="10268" y="141"/>
                  </a:cubicBezTo>
                  <a:cubicBezTo>
                    <a:pt x="10198" y="133"/>
                    <a:pt x="10137" y="123"/>
                    <a:pt x="10072" y="123"/>
                  </a:cubicBezTo>
                  <a:cubicBezTo>
                    <a:pt x="10011" y="119"/>
                    <a:pt x="9946" y="111"/>
                    <a:pt x="9880" y="102"/>
                  </a:cubicBezTo>
                  <a:cubicBezTo>
                    <a:pt x="8958" y="29"/>
                    <a:pt x="8033" y="1"/>
                    <a:pt x="7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2995636" y="3807008"/>
              <a:ext cx="397771" cy="301271"/>
            </a:xfrm>
            <a:custGeom>
              <a:avLst/>
              <a:gdLst/>
              <a:ahLst/>
              <a:cxnLst/>
              <a:rect l="l" t="t" r="r" b="b"/>
              <a:pathLst>
                <a:path w="22844" h="17302" extrusionOk="0">
                  <a:moveTo>
                    <a:pt x="202" y="0"/>
                  </a:moveTo>
                  <a:cubicBezTo>
                    <a:pt x="125" y="0"/>
                    <a:pt x="52" y="44"/>
                    <a:pt x="22" y="114"/>
                  </a:cubicBezTo>
                  <a:cubicBezTo>
                    <a:pt x="5" y="145"/>
                    <a:pt x="5" y="171"/>
                    <a:pt x="0" y="193"/>
                  </a:cubicBezTo>
                  <a:cubicBezTo>
                    <a:pt x="10" y="267"/>
                    <a:pt x="48" y="336"/>
                    <a:pt x="123" y="372"/>
                  </a:cubicBezTo>
                  <a:cubicBezTo>
                    <a:pt x="188" y="398"/>
                    <a:pt x="249" y="424"/>
                    <a:pt x="314" y="454"/>
                  </a:cubicBezTo>
                  <a:lnTo>
                    <a:pt x="319" y="454"/>
                  </a:lnTo>
                  <a:cubicBezTo>
                    <a:pt x="2606" y="1418"/>
                    <a:pt x="4863" y="2642"/>
                    <a:pt x="7190" y="4193"/>
                  </a:cubicBezTo>
                  <a:cubicBezTo>
                    <a:pt x="8019" y="4742"/>
                    <a:pt x="8856" y="5335"/>
                    <a:pt x="9706" y="5971"/>
                  </a:cubicBezTo>
                  <a:cubicBezTo>
                    <a:pt x="9740" y="5997"/>
                    <a:pt x="9779" y="6024"/>
                    <a:pt x="9815" y="6054"/>
                  </a:cubicBezTo>
                  <a:cubicBezTo>
                    <a:pt x="10150" y="6307"/>
                    <a:pt x="10481" y="6559"/>
                    <a:pt x="10816" y="6826"/>
                  </a:cubicBezTo>
                  <a:lnTo>
                    <a:pt x="10821" y="6830"/>
                  </a:lnTo>
                  <a:cubicBezTo>
                    <a:pt x="10943" y="6917"/>
                    <a:pt x="11060" y="7009"/>
                    <a:pt x="11174" y="7100"/>
                  </a:cubicBezTo>
                  <a:cubicBezTo>
                    <a:pt x="11178" y="7100"/>
                    <a:pt x="11183" y="7108"/>
                    <a:pt x="11187" y="7113"/>
                  </a:cubicBezTo>
                  <a:cubicBezTo>
                    <a:pt x="11226" y="7144"/>
                    <a:pt x="11265" y="7174"/>
                    <a:pt x="11305" y="7204"/>
                  </a:cubicBezTo>
                  <a:cubicBezTo>
                    <a:pt x="11967" y="7723"/>
                    <a:pt x="12643" y="8281"/>
                    <a:pt x="13318" y="8860"/>
                  </a:cubicBezTo>
                  <a:cubicBezTo>
                    <a:pt x="13932" y="9383"/>
                    <a:pt x="14538" y="9915"/>
                    <a:pt x="15139" y="10455"/>
                  </a:cubicBezTo>
                  <a:cubicBezTo>
                    <a:pt x="15213" y="10517"/>
                    <a:pt x="15283" y="10581"/>
                    <a:pt x="15358" y="10647"/>
                  </a:cubicBezTo>
                  <a:cubicBezTo>
                    <a:pt x="15654" y="10909"/>
                    <a:pt x="15950" y="11179"/>
                    <a:pt x="16247" y="11454"/>
                  </a:cubicBezTo>
                  <a:lnTo>
                    <a:pt x="16251" y="11454"/>
                  </a:lnTo>
                  <a:cubicBezTo>
                    <a:pt x="16355" y="11549"/>
                    <a:pt x="16464" y="11645"/>
                    <a:pt x="16573" y="11750"/>
                  </a:cubicBezTo>
                  <a:lnTo>
                    <a:pt x="16577" y="11750"/>
                  </a:lnTo>
                  <a:cubicBezTo>
                    <a:pt x="16782" y="11945"/>
                    <a:pt x="16995" y="12142"/>
                    <a:pt x="17205" y="12333"/>
                  </a:cubicBezTo>
                  <a:cubicBezTo>
                    <a:pt x="17253" y="12377"/>
                    <a:pt x="17301" y="12421"/>
                    <a:pt x="17345" y="12464"/>
                  </a:cubicBezTo>
                  <a:cubicBezTo>
                    <a:pt x="17824" y="12908"/>
                    <a:pt x="18303" y="13353"/>
                    <a:pt x="18773" y="13802"/>
                  </a:cubicBezTo>
                  <a:cubicBezTo>
                    <a:pt x="19519" y="14503"/>
                    <a:pt x="20260" y="15205"/>
                    <a:pt x="20983" y="15903"/>
                  </a:cubicBezTo>
                  <a:cubicBezTo>
                    <a:pt x="21467" y="16360"/>
                    <a:pt x="21955" y="16831"/>
                    <a:pt x="22448" y="17301"/>
                  </a:cubicBezTo>
                  <a:cubicBezTo>
                    <a:pt x="22582" y="17253"/>
                    <a:pt x="22713" y="17206"/>
                    <a:pt x="22844" y="17148"/>
                  </a:cubicBezTo>
                  <a:cubicBezTo>
                    <a:pt x="22308" y="16635"/>
                    <a:pt x="21768" y="16129"/>
                    <a:pt x="21241" y="15624"/>
                  </a:cubicBezTo>
                  <a:cubicBezTo>
                    <a:pt x="20469" y="14883"/>
                    <a:pt x="19689" y="14137"/>
                    <a:pt x="18900" y="13389"/>
                  </a:cubicBezTo>
                  <a:cubicBezTo>
                    <a:pt x="18347" y="12866"/>
                    <a:pt x="17793" y="12343"/>
                    <a:pt x="17227" y="11828"/>
                  </a:cubicBezTo>
                  <a:cubicBezTo>
                    <a:pt x="17178" y="11780"/>
                    <a:pt x="17126" y="11732"/>
                    <a:pt x="17079" y="11684"/>
                  </a:cubicBezTo>
                  <a:cubicBezTo>
                    <a:pt x="17005" y="11615"/>
                    <a:pt x="16926" y="11549"/>
                    <a:pt x="16852" y="11480"/>
                  </a:cubicBezTo>
                  <a:cubicBezTo>
                    <a:pt x="16752" y="11388"/>
                    <a:pt x="16656" y="11297"/>
                    <a:pt x="16560" y="11209"/>
                  </a:cubicBezTo>
                  <a:cubicBezTo>
                    <a:pt x="16028" y="10726"/>
                    <a:pt x="15501" y="10251"/>
                    <a:pt x="14965" y="9780"/>
                  </a:cubicBezTo>
                  <a:cubicBezTo>
                    <a:pt x="14891" y="9710"/>
                    <a:pt x="14817" y="9644"/>
                    <a:pt x="14743" y="9580"/>
                  </a:cubicBezTo>
                  <a:cubicBezTo>
                    <a:pt x="14355" y="9240"/>
                    <a:pt x="13958" y="8900"/>
                    <a:pt x="13566" y="8564"/>
                  </a:cubicBezTo>
                  <a:cubicBezTo>
                    <a:pt x="12786" y="7902"/>
                    <a:pt x="12019" y="7274"/>
                    <a:pt x="11261" y="6681"/>
                  </a:cubicBezTo>
                  <a:cubicBezTo>
                    <a:pt x="11257" y="6681"/>
                    <a:pt x="11253" y="6677"/>
                    <a:pt x="11253" y="6673"/>
                  </a:cubicBezTo>
                  <a:cubicBezTo>
                    <a:pt x="11213" y="6643"/>
                    <a:pt x="11174" y="6611"/>
                    <a:pt x="11139" y="6581"/>
                  </a:cubicBezTo>
                  <a:cubicBezTo>
                    <a:pt x="11043" y="6503"/>
                    <a:pt x="10947" y="6434"/>
                    <a:pt x="10851" y="6363"/>
                  </a:cubicBezTo>
                  <a:cubicBezTo>
                    <a:pt x="10525" y="6106"/>
                    <a:pt x="10193" y="5858"/>
                    <a:pt x="9871" y="5614"/>
                  </a:cubicBezTo>
                  <a:cubicBezTo>
                    <a:pt x="9831" y="5587"/>
                    <a:pt x="9801" y="5561"/>
                    <a:pt x="9762" y="5539"/>
                  </a:cubicBezTo>
                  <a:cubicBezTo>
                    <a:pt x="8851" y="4855"/>
                    <a:pt x="7949" y="4228"/>
                    <a:pt x="7056" y="3644"/>
                  </a:cubicBezTo>
                  <a:cubicBezTo>
                    <a:pt x="4929" y="2254"/>
                    <a:pt x="2850" y="1134"/>
                    <a:pt x="764" y="227"/>
                  </a:cubicBezTo>
                  <a:cubicBezTo>
                    <a:pt x="762" y="226"/>
                    <a:pt x="760" y="225"/>
                    <a:pt x="759" y="225"/>
                  </a:cubicBezTo>
                  <a:cubicBezTo>
                    <a:pt x="756" y="225"/>
                    <a:pt x="754" y="227"/>
                    <a:pt x="754" y="227"/>
                  </a:cubicBezTo>
                  <a:cubicBezTo>
                    <a:pt x="597" y="145"/>
                    <a:pt x="432" y="84"/>
                    <a:pt x="275" y="14"/>
                  </a:cubicBezTo>
                  <a:cubicBezTo>
                    <a:pt x="251" y="5"/>
                    <a:pt x="226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033055" y="3807095"/>
              <a:ext cx="159046" cy="149121"/>
            </a:xfrm>
            <a:custGeom>
              <a:avLst/>
              <a:gdLst/>
              <a:ahLst/>
              <a:cxnLst/>
              <a:rect l="l" t="t" r="r" b="b"/>
              <a:pathLst>
                <a:path w="9134" h="8564" extrusionOk="0">
                  <a:moveTo>
                    <a:pt x="7988" y="1"/>
                  </a:moveTo>
                  <a:cubicBezTo>
                    <a:pt x="8306" y="2109"/>
                    <a:pt x="8545" y="4241"/>
                    <a:pt x="8702" y="6358"/>
                  </a:cubicBezTo>
                  <a:cubicBezTo>
                    <a:pt x="8716" y="6507"/>
                    <a:pt x="8728" y="6654"/>
                    <a:pt x="8738" y="6803"/>
                  </a:cubicBezTo>
                  <a:cubicBezTo>
                    <a:pt x="8716" y="6807"/>
                    <a:pt x="8694" y="6816"/>
                    <a:pt x="8672" y="6821"/>
                  </a:cubicBezTo>
                  <a:cubicBezTo>
                    <a:pt x="5783" y="7539"/>
                    <a:pt x="2885" y="8002"/>
                    <a:pt x="0" y="8193"/>
                  </a:cubicBezTo>
                  <a:cubicBezTo>
                    <a:pt x="31" y="8319"/>
                    <a:pt x="61" y="8437"/>
                    <a:pt x="91" y="8563"/>
                  </a:cubicBezTo>
                  <a:cubicBezTo>
                    <a:pt x="3054" y="8368"/>
                    <a:pt x="6027" y="7888"/>
                    <a:pt x="8985" y="7134"/>
                  </a:cubicBezTo>
                  <a:cubicBezTo>
                    <a:pt x="9007" y="7129"/>
                    <a:pt x="9025" y="7121"/>
                    <a:pt x="9042" y="7103"/>
                  </a:cubicBezTo>
                  <a:cubicBezTo>
                    <a:pt x="9094" y="7073"/>
                    <a:pt x="9134" y="7004"/>
                    <a:pt x="9134" y="6938"/>
                  </a:cubicBezTo>
                  <a:cubicBezTo>
                    <a:pt x="9126" y="6851"/>
                    <a:pt x="9116" y="6763"/>
                    <a:pt x="9112" y="6676"/>
                  </a:cubicBezTo>
                  <a:cubicBezTo>
                    <a:pt x="8955" y="4458"/>
                    <a:pt x="8711" y="2240"/>
                    <a:pt x="8380" y="31"/>
                  </a:cubicBezTo>
                  <a:cubicBezTo>
                    <a:pt x="8249" y="17"/>
                    <a:pt x="8123" y="9"/>
                    <a:pt x="7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063388" y="3840266"/>
              <a:ext cx="259760" cy="209438"/>
            </a:xfrm>
            <a:custGeom>
              <a:avLst/>
              <a:gdLst/>
              <a:ahLst/>
              <a:cxnLst/>
              <a:rect l="l" t="t" r="r" b="b"/>
              <a:pathLst>
                <a:path w="14918" h="12028" extrusionOk="0">
                  <a:moveTo>
                    <a:pt x="14025" y="0"/>
                  </a:moveTo>
                  <a:cubicBezTo>
                    <a:pt x="14552" y="3133"/>
                    <a:pt x="14081" y="6453"/>
                    <a:pt x="12669" y="9299"/>
                  </a:cubicBezTo>
                  <a:cubicBezTo>
                    <a:pt x="12643" y="9355"/>
                    <a:pt x="12608" y="9408"/>
                    <a:pt x="12582" y="9465"/>
                  </a:cubicBezTo>
                  <a:cubicBezTo>
                    <a:pt x="12513" y="9486"/>
                    <a:pt x="12442" y="9518"/>
                    <a:pt x="12364" y="9538"/>
                  </a:cubicBezTo>
                  <a:cubicBezTo>
                    <a:pt x="8438" y="10872"/>
                    <a:pt x="4162" y="11600"/>
                    <a:pt x="1" y="11652"/>
                  </a:cubicBezTo>
                  <a:cubicBezTo>
                    <a:pt x="57" y="11775"/>
                    <a:pt x="115" y="11901"/>
                    <a:pt x="180" y="12028"/>
                  </a:cubicBezTo>
                  <a:cubicBezTo>
                    <a:pt x="4398" y="11953"/>
                    <a:pt x="8717" y="11203"/>
                    <a:pt x="12682" y="9840"/>
                  </a:cubicBezTo>
                  <a:lnTo>
                    <a:pt x="12691" y="9840"/>
                  </a:lnTo>
                  <a:cubicBezTo>
                    <a:pt x="12722" y="9826"/>
                    <a:pt x="12748" y="9814"/>
                    <a:pt x="12782" y="9805"/>
                  </a:cubicBezTo>
                  <a:cubicBezTo>
                    <a:pt x="12826" y="9792"/>
                    <a:pt x="12865" y="9757"/>
                    <a:pt x="12891" y="9713"/>
                  </a:cubicBezTo>
                  <a:cubicBezTo>
                    <a:pt x="12913" y="9669"/>
                    <a:pt x="12939" y="9626"/>
                    <a:pt x="12961" y="9574"/>
                  </a:cubicBezTo>
                  <a:lnTo>
                    <a:pt x="12961" y="9570"/>
                  </a:lnTo>
                  <a:cubicBezTo>
                    <a:pt x="14412" y="6715"/>
                    <a:pt x="14918" y="3381"/>
                    <a:pt x="14447" y="200"/>
                  </a:cubicBezTo>
                  <a:cubicBezTo>
                    <a:pt x="14307" y="131"/>
                    <a:pt x="14172" y="69"/>
                    <a:pt x="14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3399919" y="3921443"/>
              <a:ext cx="25596" cy="181682"/>
            </a:xfrm>
            <a:custGeom>
              <a:avLst/>
              <a:gdLst/>
              <a:ahLst/>
              <a:cxnLst/>
              <a:rect l="l" t="t" r="r" b="b"/>
              <a:pathLst>
                <a:path w="1470" h="10434" extrusionOk="0">
                  <a:moveTo>
                    <a:pt x="533" y="1"/>
                  </a:moveTo>
                  <a:lnTo>
                    <a:pt x="533" y="1"/>
                  </a:lnTo>
                  <a:cubicBezTo>
                    <a:pt x="676" y="698"/>
                    <a:pt x="790" y="1399"/>
                    <a:pt x="877" y="2105"/>
                  </a:cubicBezTo>
                  <a:lnTo>
                    <a:pt x="881" y="2110"/>
                  </a:lnTo>
                  <a:cubicBezTo>
                    <a:pt x="907" y="2280"/>
                    <a:pt x="925" y="2458"/>
                    <a:pt x="942" y="2633"/>
                  </a:cubicBezTo>
                  <a:lnTo>
                    <a:pt x="942" y="2641"/>
                  </a:lnTo>
                  <a:cubicBezTo>
                    <a:pt x="977" y="2942"/>
                    <a:pt x="1003" y="3251"/>
                    <a:pt x="1029" y="3561"/>
                  </a:cubicBezTo>
                  <a:cubicBezTo>
                    <a:pt x="1029" y="3565"/>
                    <a:pt x="1034" y="3565"/>
                    <a:pt x="1029" y="3569"/>
                  </a:cubicBezTo>
                  <a:cubicBezTo>
                    <a:pt x="1090" y="4480"/>
                    <a:pt x="1086" y="5357"/>
                    <a:pt x="1016" y="6189"/>
                  </a:cubicBezTo>
                  <a:cubicBezTo>
                    <a:pt x="959" y="6978"/>
                    <a:pt x="842" y="7718"/>
                    <a:pt x="672" y="8428"/>
                  </a:cubicBezTo>
                  <a:cubicBezTo>
                    <a:pt x="502" y="9134"/>
                    <a:pt x="275" y="9806"/>
                    <a:pt x="0" y="10433"/>
                  </a:cubicBezTo>
                  <a:cubicBezTo>
                    <a:pt x="171" y="10373"/>
                    <a:pt x="336" y="10307"/>
                    <a:pt x="502" y="10237"/>
                  </a:cubicBezTo>
                  <a:cubicBezTo>
                    <a:pt x="702" y="9753"/>
                    <a:pt x="863" y="9252"/>
                    <a:pt x="994" y="8720"/>
                  </a:cubicBezTo>
                  <a:cubicBezTo>
                    <a:pt x="1191" y="7967"/>
                    <a:pt x="1317" y="7169"/>
                    <a:pt x="1386" y="6328"/>
                  </a:cubicBezTo>
                  <a:cubicBezTo>
                    <a:pt x="1460" y="5496"/>
                    <a:pt x="1470" y="4615"/>
                    <a:pt x="1417" y="3696"/>
                  </a:cubicBezTo>
                  <a:cubicBezTo>
                    <a:pt x="1417" y="3643"/>
                    <a:pt x="1412" y="3591"/>
                    <a:pt x="1408" y="3539"/>
                  </a:cubicBezTo>
                  <a:cubicBezTo>
                    <a:pt x="1396" y="3339"/>
                    <a:pt x="1382" y="3138"/>
                    <a:pt x="1360" y="2947"/>
                  </a:cubicBezTo>
                  <a:cubicBezTo>
                    <a:pt x="1347" y="2772"/>
                    <a:pt x="1325" y="2598"/>
                    <a:pt x="1303" y="2428"/>
                  </a:cubicBezTo>
                  <a:cubicBezTo>
                    <a:pt x="1247" y="1896"/>
                    <a:pt x="1169" y="1364"/>
                    <a:pt x="1072" y="842"/>
                  </a:cubicBezTo>
                  <a:cubicBezTo>
                    <a:pt x="907" y="550"/>
                    <a:pt x="720" y="270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2525046" y="2982665"/>
              <a:ext cx="10691" cy="184781"/>
            </a:xfrm>
            <a:custGeom>
              <a:avLst/>
              <a:gdLst/>
              <a:ahLst/>
              <a:cxnLst/>
              <a:rect l="l" t="t" r="r" b="b"/>
              <a:pathLst>
                <a:path w="614" h="10612" extrusionOk="0">
                  <a:moveTo>
                    <a:pt x="310" y="0"/>
                  </a:moveTo>
                  <a:cubicBezTo>
                    <a:pt x="139" y="0"/>
                    <a:pt x="0" y="135"/>
                    <a:pt x="0" y="306"/>
                  </a:cubicBezTo>
                  <a:lnTo>
                    <a:pt x="0" y="10306"/>
                  </a:lnTo>
                  <a:cubicBezTo>
                    <a:pt x="0" y="10477"/>
                    <a:pt x="139" y="10612"/>
                    <a:pt x="310" y="10612"/>
                  </a:cubicBezTo>
                  <a:cubicBezTo>
                    <a:pt x="475" y="10612"/>
                    <a:pt x="614" y="10477"/>
                    <a:pt x="614" y="10306"/>
                  </a:cubicBezTo>
                  <a:lnTo>
                    <a:pt x="614" y="306"/>
                  </a:lnTo>
                  <a:cubicBezTo>
                    <a:pt x="614" y="135"/>
                    <a:pt x="475" y="0"/>
                    <a:pt x="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2438000" y="3069693"/>
              <a:ext cx="184781" cy="10726"/>
            </a:xfrm>
            <a:custGeom>
              <a:avLst/>
              <a:gdLst/>
              <a:ahLst/>
              <a:cxnLst/>
              <a:rect l="l" t="t" r="r" b="b"/>
              <a:pathLst>
                <a:path w="10612" h="616" extrusionOk="0">
                  <a:moveTo>
                    <a:pt x="305" y="0"/>
                  </a:moveTo>
                  <a:cubicBezTo>
                    <a:pt x="136" y="0"/>
                    <a:pt x="1" y="139"/>
                    <a:pt x="1" y="310"/>
                  </a:cubicBezTo>
                  <a:cubicBezTo>
                    <a:pt x="1" y="475"/>
                    <a:pt x="136" y="615"/>
                    <a:pt x="305" y="615"/>
                  </a:cubicBezTo>
                  <a:lnTo>
                    <a:pt x="10307" y="615"/>
                  </a:lnTo>
                  <a:cubicBezTo>
                    <a:pt x="10476" y="615"/>
                    <a:pt x="10611" y="475"/>
                    <a:pt x="10611" y="310"/>
                  </a:cubicBezTo>
                  <a:cubicBezTo>
                    <a:pt x="10611" y="139"/>
                    <a:pt x="10476" y="0"/>
                    <a:pt x="103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2482994" y="3023916"/>
              <a:ext cx="98973" cy="109316"/>
            </a:xfrm>
            <a:custGeom>
              <a:avLst/>
              <a:gdLst/>
              <a:ahLst/>
              <a:cxnLst/>
              <a:rect l="l" t="t" r="r" b="b"/>
              <a:pathLst>
                <a:path w="5684" h="6278" extrusionOk="0">
                  <a:moveTo>
                    <a:pt x="340" y="0"/>
                  </a:moveTo>
                  <a:cubicBezTo>
                    <a:pt x="267" y="0"/>
                    <a:pt x="194" y="25"/>
                    <a:pt x="136" y="75"/>
                  </a:cubicBezTo>
                  <a:cubicBezTo>
                    <a:pt x="10" y="189"/>
                    <a:pt x="0" y="381"/>
                    <a:pt x="110" y="507"/>
                  </a:cubicBezTo>
                  <a:lnTo>
                    <a:pt x="5112" y="6173"/>
                  </a:lnTo>
                  <a:cubicBezTo>
                    <a:pt x="5173" y="6242"/>
                    <a:pt x="5256" y="6277"/>
                    <a:pt x="5339" y="6277"/>
                  </a:cubicBezTo>
                  <a:cubicBezTo>
                    <a:pt x="5412" y="6277"/>
                    <a:pt x="5483" y="6251"/>
                    <a:pt x="5543" y="6199"/>
                  </a:cubicBezTo>
                  <a:cubicBezTo>
                    <a:pt x="5670" y="6089"/>
                    <a:pt x="5683" y="5894"/>
                    <a:pt x="5569" y="5767"/>
                  </a:cubicBezTo>
                  <a:lnTo>
                    <a:pt x="567" y="102"/>
                  </a:lnTo>
                  <a:cubicBezTo>
                    <a:pt x="508" y="34"/>
                    <a:pt x="425" y="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2477161" y="3029714"/>
              <a:ext cx="110552" cy="97736"/>
            </a:xfrm>
            <a:custGeom>
              <a:avLst/>
              <a:gdLst/>
              <a:ahLst/>
              <a:cxnLst/>
              <a:rect l="l" t="t" r="r" b="b"/>
              <a:pathLst>
                <a:path w="6349" h="5613" extrusionOk="0">
                  <a:moveTo>
                    <a:pt x="6008" y="1"/>
                  </a:moveTo>
                  <a:cubicBezTo>
                    <a:pt x="5935" y="1"/>
                    <a:pt x="5863" y="26"/>
                    <a:pt x="5805" y="78"/>
                  </a:cubicBezTo>
                  <a:lnTo>
                    <a:pt x="140" y="5076"/>
                  </a:lnTo>
                  <a:cubicBezTo>
                    <a:pt x="13" y="5190"/>
                    <a:pt x="0" y="5382"/>
                    <a:pt x="113" y="5508"/>
                  </a:cubicBezTo>
                  <a:cubicBezTo>
                    <a:pt x="174" y="5578"/>
                    <a:pt x="257" y="5613"/>
                    <a:pt x="345" y="5613"/>
                  </a:cubicBezTo>
                  <a:cubicBezTo>
                    <a:pt x="414" y="5613"/>
                    <a:pt x="488" y="5587"/>
                    <a:pt x="544" y="5534"/>
                  </a:cubicBezTo>
                  <a:lnTo>
                    <a:pt x="6210" y="536"/>
                  </a:lnTo>
                  <a:cubicBezTo>
                    <a:pt x="6336" y="422"/>
                    <a:pt x="6349" y="231"/>
                    <a:pt x="6236" y="104"/>
                  </a:cubicBezTo>
                  <a:cubicBezTo>
                    <a:pt x="6177" y="36"/>
                    <a:pt x="6093" y="1"/>
                    <a:pt x="6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3808469" y="3083658"/>
              <a:ext cx="10709" cy="184781"/>
            </a:xfrm>
            <a:custGeom>
              <a:avLst/>
              <a:gdLst/>
              <a:ahLst/>
              <a:cxnLst/>
              <a:rect l="l" t="t" r="r" b="b"/>
              <a:pathLst>
                <a:path w="615" h="10612" extrusionOk="0">
                  <a:moveTo>
                    <a:pt x="310" y="1"/>
                  </a:moveTo>
                  <a:cubicBezTo>
                    <a:pt x="139" y="1"/>
                    <a:pt x="0" y="135"/>
                    <a:pt x="0" y="305"/>
                  </a:cubicBezTo>
                  <a:lnTo>
                    <a:pt x="0" y="10307"/>
                  </a:lnTo>
                  <a:cubicBezTo>
                    <a:pt x="0" y="10476"/>
                    <a:pt x="139" y="10612"/>
                    <a:pt x="310" y="10612"/>
                  </a:cubicBezTo>
                  <a:cubicBezTo>
                    <a:pt x="475" y="10612"/>
                    <a:pt x="614" y="10476"/>
                    <a:pt x="614" y="10307"/>
                  </a:cubicBezTo>
                  <a:lnTo>
                    <a:pt x="614" y="305"/>
                  </a:lnTo>
                  <a:cubicBezTo>
                    <a:pt x="614" y="135"/>
                    <a:pt x="475" y="1"/>
                    <a:pt x="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3721441" y="3170686"/>
              <a:ext cx="184764" cy="10709"/>
            </a:xfrm>
            <a:custGeom>
              <a:avLst/>
              <a:gdLst/>
              <a:ahLst/>
              <a:cxnLst/>
              <a:rect l="l" t="t" r="r" b="b"/>
              <a:pathLst>
                <a:path w="10611" h="615" extrusionOk="0">
                  <a:moveTo>
                    <a:pt x="304" y="1"/>
                  </a:moveTo>
                  <a:cubicBezTo>
                    <a:pt x="135" y="1"/>
                    <a:pt x="0" y="140"/>
                    <a:pt x="0" y="306"/>
                  </a:cubicBezTo>
                  <a:cubicBezTo>
                    <a:pt x="0" y="476"/>
                    <a:pt x="135" y="615"/>
                    <a:pt x="304" y="615"/>
                  </a:cubicBezTo>
                  <a:lnTo>
                    <a:pt x="10306" y="615"/>
                  </a:lnTo>
                  <a:cubicBezTo>
                    <a:pt x="10475" y="615"/>
                    <a:pt x="10610" y="476"/>
                    <a:pt x="10610" y="306"/>
                  </a:cubicBezTo>
                  <a:cubicBezTo>
                    <a:pt x="10610" y="140"/>
                    <a:pt x="10475" y="1"/>
                    <a:pt x="103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3766348" y="3124908"/>
              <a:ext cx="98973" cy="109298"/>
            </a:xfrm>
            <a:custGeom>
              <a:avLst/>
              <a:gdLst/>
              <a:ahLst/>
              <a:cxnLst/>
              <a:rect l="l" t="t" r="r" b="b"/>
              <a:pathLst>
                <a:path w="5684" h="6277" extrusionOk="0">
                  <a:moveTo>
                    <a:pt x="345" y="0"/>
                  </a:moveTo>
                  <a:cubicBezTo>
                    <a:pt x="272" y="0"/>
                    <a:pt x="198" y="25"/>
                    <a:pt x="140" y="76"/>
                  </a:cubicBezTo>
                  <a:cubicBezTo>
                    <a:pt x="14" y="190"/>
                    <a:pt x="0" y="381"/>
                    <a:pt x="114" y="508"/>
                  </a:cubicBezTo>
                  <a:lnTo>
                    <a:pt x="5117" y="6172"/>
                  </a:lnTo>
                  <a:cubicBezTo>
                    <a:pt x="5173" y="6242"/>
                    <a:pt x="5260" y="6277"/>
                    <a:pt x="5343" y="6277"/>
                  </a:cubicBezTo>
                  <a:cubicBezTo>
                    <a:pt x="5417" y="6277"/>
                    <a:pt x="5487" y="6251"/>
                    <a:pt x="5547" y="6198"/>
                  </a:cubicBezTo>
                  <a:cubicBezTo>
                    <a:pt x="5674" y="6089"/>
                    <a:pt x="5683" y="5894"/>
                    <a:pt x="5574" y="5767"/>
                  </a:cubicBezTo>
                  <a:lnTo>
                    <a:pt x="571" y="102"/>
                  </a:lnTo>
                  <a:cubicBezTo>
                    <a:pt x="513" y="34"/>
                    <a:pt x="429" y="0"/>
                    <a:pt x="3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3760584" y="3130707"/>
              <a:ext cx="110569" cy="97754"/>
            </a:xfrm>
            <a:custGeom>
              <a:avLst/>
              <a:gdLst/>
              <a:ahLst/>
              <a:cxnLst/>
              <a:rect l="l" t="t" r="r" b="b"/>
              <a:pathLst>
                <a:path w="6350" h="5614" extrusionOk="0">
                  <a:moveTo>
                    <a:pt x="6005" y="0"/>
                  </a:moveTo>
                  <a:cubicBezTo>
                    <a:pt x="5934" y="0"/>
                    <a:pt x="5862" y="25"/>
                    <a:pt x="5805" y="74"/>
                  </a:cubicBezTo>
                  <a:lnTo>
                    <a:pt x="140" y="5077"/>
                  </a:lnTo>
                  <a:cubicBezTo>
                    <a:pt x="13" y="5191"/>
                    <a:pt x="1" y="5382"/>
                    <a:pt x="114" y="5509"/>
                  </a:cubicBezTo>
                  <a:cubicBezTo>
                    <a:pt x="174" y="5578"/>
                    <a:pt x="257" y="5613"/>
                    <a:pt x="341" y="5613"/>
                  </a:cubicBezTo>
                  <a:cubicBezTo>
                    <a:pt x="414" y="5613"/>
                    <a:pt x="488" y="5587"/>
                    <a:pt x="545" y="5535"/>
                  </a:cubicBezTo>
                  <a:lnTo>
                    <a:pt x="6210" y="537"/>
                  </a:lnTo>
                  <a:cubicBezTo>
                    <a:pt x="6337" y="423"/>
                    <a:pt x="6349" y="231"/>
                    <a:pt x="6236" y="105"/>
                  </a:cubicBezTo>
                  <a:cubicBezTo>
                    <a:pt x="6177" y="36"/>
                    <a:pt x="6091" y="0"/>
                    <a:pt x="6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3019473" y="2572375"/>
              <a:ext cx="10709" cy="184799"/>
            </a:xfrm>
            <a:custGeom>
              <a:avLst/>
              <a:gdLst/>
              <a:ahLst/>
              <a:cxnLst/>
              <a:rect l="l" t="t" r="r" b="b"/>
              <a:pathLst>
                <a:path w="615" h="10613" extrusionOk="0">
                  <a:moveTo>
                    <a:pt x="310" y="1"/>
                  </a:moveTo>
                  <a:cubicBezTo>
                    <a:pt x="139" y="1"/>
                    <a:pt x="0" y="136"/>
                    <a:pt x="0" y="305"/>
                  </a:cubicBezTo>
                  <a:lnTo>
                    <a:pt x="0" y="10307"/>
                  </a:lnTo>
                  <a:cubicBezTo>
                    <a:pt x="0" y="10476"/>
                    <a:pt x="139" y="10612"/>
                    <a:pt x="310" y="10612"/>
                  </a:cubicBezTo>
                  <a:cubicBezTo>
                    <a:pt x="475" y="10612"/>
                    <a:pt x="614" y="10476"/>
                    <a:pt x="614" y="10307"/>
                  </a:cubicBezTo>
                  <a:lnTo>
                    <a:pt x="614" y="305"/>
                  </a:lnTo>
                  <a:cubicBezTo>
                    <a:pt x="614" y="136"/>
                    <a:pt x="475" y="1"/>
                    <a:pt x="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2932446" y="2659420"/>
              <a:ext cx="184764" cy="10691"/>
            </a:xfrm>
            <a:custGeom>
              <a:avLst/>
              <a:gdLst/>
              <a:ahLst/>
              <a:cxnLst/>
              <a:rect l="l" t="t" r="r" b="b"/>
              <a:pathLst>
                <a:path w="10611" h="614" extrusionOk="0">
                  <a:moveTo>
                    <a:pt x="304" y="0"/>
                  </a:moveTo>
                  <a:cubicBezTo>
                    <a:pt x="135" y="0"/>
                    <a:pt x="0" y="139"/>
                    <a:pt x="0" y="310"/>
                  </a:cubicBezTo>
                  <a:cubicBezTo>
                    <a:pt x="0" y="479"/>
                    <a:pt x="135" y="614"/>
                    <a:pt x="304" y="614"/>
                  </a:cubicBezTo>
                  <a:lnTo>
                    <a:pt x="10306" y="614"/>
                  </a:lnTo>
                  <a:cubicBezTo>
                    <a:pt x="10475" y="614"/>
                    <a:pt x="10610" y="479"/>
                    <a:pt x="10610" y="310"/>
                  </a:cubicBezTo>
                  <a:cubicBezTo>
                    <a:pt x="10610" y="139"/>
                    <a:pt x="10475" y="0"/>
                    <a:pt x="10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2977422" y="2613660"/>
              <a:ext cx="98973" cy="109263"/>
            </a:xfrm>
            <a:custGeom>
              <a:avLst/>
              <a:gdLst/>
              <a:ahLst/>
              <a:cxnLst/>
              <a:rect l="l" t="t" r="r" b="b"/>
              <a:pathLst>
                <a:path w="5684" h="6275" extrusionOk="0">
                  <a:moveTo>
                    <a:pt x="338" y="1"/>
                  </a:moveTo>
                  <a:cubicBezTo>
                    <a:pt x="267" y="1"/>
                    <a:pt x="196" y="25"/>
                    <a:pt x="136" y="74"/>
                  </a:cubicBezTo>
                  <a:cubicBezTo>
                    <a:pt x="10" y="188"/>
                    <a:pt x="0" y="379"/>
                    <a:pt x="110" y="506"/>
                  </a:cubicBezTo>
                  <a:lnTo>
                    <a:pt x="5112" y="6170"/>
                  </a:lnTo>
                  <a:cubicBezTo>
                    <a:pt x="5173" y="6240"/>
                    <a:pt x="5256" y="6275"/>
                    <a:pt x="5339" y="6275"/>
                  </a:cubicBezTo>
                  <a:cubicBezTo>
                    <a:pt x="5413" y="6275"/>
                    <a:pt x="5483" y="6249"/>
                    <a:pt x="5543" y="6202"/>
                  </a:cubicBezTo>
                  <a:cubicBezTo>
                    <a:pt x="5670" y="6088"/>
                    <a:pt x="5684" y="5896"/>
                    <a:pt x="5570" y="5770"/>
                  </a:cubicBezTo>
                  <a:lnTo>
                    <a:pt x="567" y="104"/>
                  </a:lnTo>
                  <a:cubicBezTo>
                    <a:pt x="508" y="36"/>
                    <a:pt x="424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2971589" y="2619441"/>
              <a:ext cx="110569" cy="97736"/>
            </a:xfrm>
            <a:custGeom>
              <a:avLst/>
              <a:gdLst/>
              <a:ahLst/>
              <a:cxnLst/>
              <a:rect l="l" t="t" r="r" b="b"/>
              <a:pathLst>
                <a:path w="6350" h="5613" extrusionOk="0">
                  <a:moveTo>
                    <a:pt x="6008" y="0"/>
                  </a:moveTo>
                  <a:cubicBezTo>
                    <a:pt x="5936" y="0"/>
                    <a:pt x="5863" y="26"/>
                    <a:pt x="5805" y="78"/>
                  </a:cubicBezTo>
                  <a:lnTo>
                    <a:pt x="140" y="5076"/>
                  </a:lnTo>
                  <a:cubicBezTo>
                    <a:pt x="13" y="5190"/>
                    <a:pt x="1" y="5381"/>
                    <a:pt x="114" y="5508"/>
                  </a:cubicBezTo>
                  <a:cubicBezTo>
                    <a:pt x="174" y="5577"/>
                    <a:pt x="257" y="5612"/>
                    <a:pt x="345" y="5612"/>
                  </a:cubicBezTo>
                  <a:cubicBezTo>
                    <a:pt x="414" y="5612"/>
                    <a:pt x="488" y="5586"/>
                    <a:pt x="544" y="5534"/>
                  </a:cubicBezTo>
                  <a:lnTo>
                    <a:pt x="6210" y="536"/>
                  </a:lnTo>
                  <a:cubicBezTo>
                    <a:pt x="6336" y="422"/>
                    <a:pt x="6349" y="230"/>
                    <a:pt x="6236" y="104"/>
                  </a:cubicBezTo>
                  <a:cubicBezTo>
                    <a:pt x="6177" y="36"/>
                    <a:pt x="6093" y="0"/>
                    <a:pt x="6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2994260" y="3355084"/>
              <a:ext cx="10656" cy="184781"/>
            </a:xfrm>
            <a:custGeom>
              <a:avLst/>
              <a:gdLst/>
              <a:ahLst/>
              <a:cxnLst/>
              <a:rect l="l" t="t" r="r" b="b"/>
              <a:pathLst>
                <a:path w="612" h="10612" extrusionOk="0">
                  <a:moveTo>
                    <a:pt x="306" y="0"/>
                  </a:moveTo>
                  <a:cubicBezTo>
                    <a:pt x="137" y="0"/>
                    <a:pt x="1" y="135"/>
                    <a:pt x="1" y="306"/>
                  </a:cubicBezTo>
                  <a:lnTo>
                    <a:pt x="1" y="10306"/>
                  </a:lnTo>
                  <a:cubicBezTo>
                    <a:pt x="1" y="10477"/>
                    <a:pt x="137" y="10612"/>
                    <a:pt x="306" y="10612"/>
                  </a:cubicBezTo>
                  <a:cubicBezTo>
                    <a:pt x="477" y="10612"/>
                    <a:pt x="612" y="10477"/>
                    <a:pt x="612" y="10306"/>
                  </a:cubicBezTo>
                  <a:lnTo>
                    <a:pt x="612" y="306"/>
                  </a:lnTo>
                  <a:cubicBezTo>
                    <a:pt x="612" y="135"/>
                    <a:pt x="477" y="0"/>
                    <a:pt x="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2907163" y="3442112"/>
              <a:ext cx="184851" cy="10726"/>
            </a:xfrm>
            <a:custGeom>
              <a:avLst/>
              <a:gdLst/>
              <a:ahLst/>
              <a:cxnLst/>
              <a:rect l="l" t="t" r="r" b="b"/>
              <a:pathLst>
                <a:path w="10616" h="616" extrusionOk="0">
                  <a:moveTo>
                    <a:pt x="306" y="0"/>
                  </a:moveTo>
                  <a:cubicBezTo>
                    <a:pt x="139" y="0"/>
                    <a:pt x="0" y="139"/>
                    <a:pt x="0" y="306"/>
                  </a:cubicBezTo>
                  <a:cubicBezTo>
                    <a:pt x="0" y="475"/>
                    <a:pt x="139" y="615"/>
                    <a:pt x="306" y="615"/>
                  </a:cubicBezTo>
                  <a:lnTo>
                    <a:pt x="10306" y="615"/>
                  </a:lnTo>
                  <a:cubicBezTo>
                    <a:pt x="10477" y="615"/>
                    <a:pt x="10616" y="475"/>
                    <a:pt x="10616" y="306"/>
                  </a:cubicBezTo>
                  <a:cubicBezTo>
                    <a:pt x="10616" y="139"/>
                    <a:pt x="10477" y="0"/>
                    <a:pt x="10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2952157" y="3396299"/>
              <a:ext cx="98955" cy="109350"/>
            </a:xfrm>
            <a:custGeom>
              <a:avLst/>
              <a:gdLst/>
              <a:ahLst/>
              <a:cxnLst/>
              <a:rect l="l" t="t" r="r" b="b"/>
              <a:pathLst>
                <a:path w="5683" h="6280" extrusionOk="0">
                  <a:moveTo>
                    <a:pt x="341" y="0"/>
                  </a:moveTo>
                  <a:cubicBezTo>
                    <a:pt x="269" y="0"/>
                    <a:pt x="198" y="26"/>
                    <a:pt x="140" y="77"/>
                  </a:cubicBezTo>
                  <a:cubicBezTo>
                    <a:pt x="13" y="191"/>
                    <a:pt x="1" y="383"/>
                    <a:pt x="109" y="509"/>
                  </a:cubicBezTo>
                  <a:lnTo>
                    <a:pt x="5112" y="6175"/>
                  </a:lnTo>
                  <a:cubicBezTo>
                    <a:pt x="5174" y="6244"/>
                    <a:pt x="5256" y="6279"/>
                    <a:pt x="5343" y="6279"/>
                  </a:cubicBezTo>
                  <a:cubicBezTo>
                    <a:pt x="5413" y="6279"/>
                    <a:pt x="5487" y="6253"/>
                    <a:pt x="5544" y="6201"/>
                  </a:cubicBezTo>
                  <a:cubicBezTo>
                    <a:pt x="5670" y="6091"/>
                    <a:pt x="5683" y="5896"/>
                    <a:pt x="5570" y="5769"/>
                  </a:cubicBezTo>
                  <a:lnTo>
                    <a:pt x="572" y="103"/>
                  </a:lnTo>
                  <a:cubicBezTo>
                    <a:pt x="510" y="36"/>
                    <a:pt x="426" y="0"/>
                    <a:pt x="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2946393" y="3402098"/>
              <a:ext cx="110500" cy="97771"/>
            </a:xfrm>
            <a:custGeom>
              <a:avLst/>
              <a:gdLst/>
              <a:ahLst/>
              <a:cxnLst/>
              <a:rect l="l" t="t" r="r" b="b"/>
              <a:pathLst>
                <a:path w="6346" h="5615" extrusionOk="0">
                  <a:moveTo>
                    <a:pt x="6007" y="0"/>
                  </a:moveTo>
                  <a:cubicBezTo>
                    <a:pt x="5935" y="0"/>
                    <a:pt x="5861" y="25"/>
                    <a:pt x="5801" y="76"/>
                  </a:cubicBezTo>
                  <a:lnTo>
                    <a:pt x="135" y="5078"/>
                  </a:lnTo>
                  <a:cubicBezTo>
                    <a:pt x="10" y="5192"/>
                    <a:pt x="0" y="5384"/>
                    <a:pt x="109" y="5510"/>
                  </a:cubicBezTo>
                  <a:cubicBezTo>
                    <a:pt x="171" y="5580"/>
                    <a:pt x="253" y="5615"/>
                    <a:pt x="340" y="5615"/>
                  </a:cubicBezTo>
                  <a:cubicBezTo>
                    <a:pt x="410" y="5615"/>
                    <a:pt x="484" y="5589"/>
                    <a:pt x="541" y="5536"/>
                  </a:cubicBezTo>
                  <a:lnTo>
                    <a:pt x="6206" y="538"/>
                  </a:lnTo>
                  <a:cubicBezTo>
                    <a:pt x="6332" y="424"/>
                    <a:pt x="6345" y="233"/>
                    <a:pt x="6232" y="102"/>
                  </a:cubicBezTo>
                  <a:cubicBezTo>
                    <a:pt x="6174" y="34"/>
                    <a:pt x="6091" y="0"/>
                    <a:pt x="6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2695462" y="3813694"/>
              <a:ext cx="10726" cy="184851"/>
            </a:xfrm>
            <a:custGeom>
              <a:avLst/>
              <a:gdLst/>
              <a:ahLst/>
              <a:cxnLst/>
              <a:rect l="l" t="t" r="r" b="b"/>
              <a:pathLst>
                <a:path w="616" h="10616" extrusionOk="0">
                  <a:moveTo>
                    <a:pt x="310" y="0"/>
                  </a:moveTo>
                  <a:cubicBezTo>
                    <a:pt x="139" y="0"/>
                    <a:pt x="0" y="140"/>
                    <a:pt x="0" y="306"/>
                  </a:cubicBezTo>
                  <a:lnTo>
                    <a:pt x="0" y="10306"/>
                  </a:lnTo>
                  <a:cubicBezTo>
                    <a:pt x="0" y="10477"/>
                    <a:pt x="139" y="10616"/>
                    <a:pt x="310" y="10616"/>
                  </a:cubicBezTo>
                  <a:cubicBezTo>
                    <a:pt x="475" y="10616"/>
                    <a:pt x="615" y="10477"/>
                    <a:pt x="615" y="10306"/>
                  </a:cubicBezTo>
                  <a:lnTo>
                    <a:pt x="615" y="306"/>
                  </a:lnTo>
                  <a:cubicBezTo>
                    <a:pt x="615" y="140"/>
                    <a:pt x="475" y="0"/>
                    <a:pt x="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2608434" y="3900809"/>
              <a:ext cx="184781" cy="10639"/>
            </a:xfrm>
            <a:custGeom>
              <a:avLst/>
              <a:gdLst/>
              <a:ahLst/>
              <a:cxnLst/>
              <a:rect l="l" t="t" r="r" b="b"/>
              <a:pathLst>
                <a:path w="10612" h="611" extrusionOk="0">
                  <a:moveTo>
                    <a:pt x="305" y="1"/>
                  </a:moveTo>
                  <a:cubicBezTo>
                    <a:pt x="135" y="1"/>
                    <a:pt x="0" y="136"/>
                    <a:pt x="0" y="305"/>
                  </a:cubicBezTo>
                  <a:cubicBezTo>
                    <a:pt x="0" y="475"/>
                    <a:pt x="135" y="610"/>
                    <a:pt x="305" y="610"/>
                  </a:cubicBezTo>
                  <a:lnTo>
                    <a:pt x="10306" y="610"/>
                  </a:lnTo>
                  <a:cubicBezTo>
                    <a:pt x="10476" y="610"/>
                    <a:pt x="10611" y="475"/>
                    <a:pt x="10611" y="305"/>
                  </a:cubicBezTo>
                  <a:cubicBezTo>
                    <a:pt x="10611" y="136"/>
                    <a:pt x="10476" y="1"/>
                    <a:pt x="103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2653428" y="3854997"/>
              <a:ext cx="98955" cy="109263"/>
            </a:xfrm>
            <a:custGeom>
              <a:avLst/>
              <a:gdLst/>
              <a:ahLst/>
              <a:cxnLst/>
              <a:rect l="l" t="t" r="r" b="b"/>
              <a:pathLst>
                <a:path w="5683" h="6275" extrusionOk="0">
                  <a:moveTo>
                    <a:pt x="338" y="0"/>
                  </a:moveTo>
                  <a:cubicBezTo>
                    <a:pt x="266" y="0"/>
                    <a:pt x="193" y="26"/>
                    <a:pt x="135" y="78"/>
                  </a:cubicBezTo>
                  <a:cubicBezTo>
                    <a:pt x="9" y="186"/>
                    <a:pt x="0" y="383"/>
                    <a:pt x="109" y="509"/>
                  </a:cubicBezTo>
                  <a:lnTo>
                    <a:pt x="5111" y="6174"/>
                  </a:lnTo>
                  <a:cubicBezTo>
                    <a:pt x="5168" y="6240"/>
                    <a:pt x="5256" y="6274"/>
                    <a:pt x="5338" y="6274"/>
                  </a:cubicBezTo>
                  <a:cubicBezTo>
                    <a:pt x="5413" y="6274"/>
                    <a:pt x="5482" y="6252"/>
                    <a:pt x="5543" y="6200"/>
                  </a:cubicBezTo>
                  <a:cubicBezTo>
                    <a:pt x="5670" y="6087"/>
                    <a:pt x="5683" y="5895"/>
                    <a:pt x="5570" y="5769"/>
                  </a:cubicBezTo>
                  <a:lnTo>
                    <a:pt x="566" y="104"/>
                  </a:lnTo>
                  <a:cubicBezTo>
                    <a:pt x="507" y="35"/>
                    <a:pt x="423" y="0"/>
                    <a:pt x="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2647577" y="3860760"/>
              <a:ext cx="110587" cy="97719"/>
            </a:xfrm>
            <a:custGeom>
              <a:avLst/>
              <a:gdLst/>
              <a:ahLst/>
              <a:cxnLst/>
              <a:rect l="l" t="t" r="r" b="b"/>
              <a:pathLst>
                <a:path w="6351" h="5612" extrusionOk="0">
                  <a:moveTo>
                    <a:pt x="6006" y="0"/>
                  </a:moveTo>
                  <a:cubicBezTo>
                    <a:pt x="5935" y="0"/>
                    <a:pt x="5863" y="26"/>
                    <a:pt x="5805" y="78"/>
                  </a:cubicBezTo>
                  <a:lnTo>
                    <a:pt x="140" y="5076"/>
                  </a:lnTo>
                  <a:cubicBezTo>
                    <a:pt x="13" y="5189"/>
                    <a:pt x="1" y="5381"/>
                    <a:pt x="114" y="5507"/>
                  </a:cubicBezTo>
                  <a:cubicBezTo>
                    <a:pt x="175" y="5577"/>
                    <a:pt x="258" y="5612"/>
                    <a:pt x="345" y="5612"/>
                  </a:cubicBezTo>
                  <a:cubicBezTo>
                    <a:pt x="415" y="5612"/>
                    <a:pt x="489" y="5590"/>
                    <a:pt x="546" y="5538"/>
                  </a:cubicBezTo>
                  <a:lnTo>
                    <a:pt x="6210" y="535"/>
                  </a:lnTo>
                  <a:cubicBezTo>
                    <a:pt x="6336" y="422"/>
                    <a:pt x="6350" y="230"/>
                    <a:pt x="6236" y="104"/>
                  </a:cubicBezTo>
                  <a:cubicBezTo>
                    <a:pt x="6175" y="36"/>
                    <a:pt x="6091" y="0"/>
                    <a:pt x="6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36"/>
          <p:cNvGrpSpPr/>
          <p:nvPr/>
        </p:nvGrpSpPr>
        <p:grpSpPr>
          <a:xfrm>
            <a:off x="2174531" y="3930539"/>
            <a:ext cx="448034" cy="447956"/>
            <a:chOff x="10333025" y="2667100"/>
            <a:chExt cx="191100" cy="191075"/>
          </a:xfrm>
        </p:grpSpPr>
        <p:sp>
          <p:nvSpPr>
            <p:cNvPr id="745" name="Google Shape;745;p36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9" name="Google Shape;749;p36"/>
          <p:cNvSpPr txBox="1">
            <a:spLocks noGrp="1"/>
          </p:cNvSpPr>
          <p:nvPr>
            <p:ph type="ctrTitle"/>
          </p:nvPr>
        </p:nvSpPr>
        <p:spPr>
          <a:xfrm>
            <a:off x="1652916" y="1449600"/>
            <a:ext cx="6550298" cy="276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5000" dirty="0" smtClean="0">
                <a:solidFill>
                  <a:schemeClr val="dk1"/>
                </a:solidFill>
              </a:rPr>
              <a:t>LA</a:t>
            </a:r>
            <a:br>
              <a:rPr lang="en" sz="5000" dirty="0" smtClean="0">
                <a:solidFill>
                  <a:schemeClr val="dk1"/>
                </a:solidFill>
              </a:rPr>
            </a:br>
            <a:r>
              <a:rPr lang="en" sz="5000" dirty="0" smtClean="0">
                <a:solidFill>
                  <a:schemeClr val="accent2"/>
                </a:solidFill>
              </a:rPr>
              <a:t>CLASSIFICAZIONE</a:t>
            </a:r>
            <a:r>
              <a:rPr lang="en" sz="5000" dirty="0" smtClean="0">
                <a:solidFill>
                  <a:schemeClr val="dk1"/>
                </a:solidFill>
              </a:rPr>
              <a:t> </a:t>
            </a:r>
            <a:br>
              <a:rPr lang="en" sz="5000" dirty="0" smtClean="0">
                <a:solidFill>
                  <a:schemeClr val="dk1"/>
                </a:solidFill>
              </a:rPr>
            </a:br>
            <a:r>
              <a:rPr lang="en" sz="5000" dirty="0" smtClean="0">
                <a:solidFill>
                  <a:schemeClr val="dk1"/>
                </a:solidFill>
              </a:rPr>
              <a:t>DEGLI</a:t>
            </a:r>
            <a:br>
              <a:rPr lang="en" sz="5000" dirty="0" smtClean="0">
                <a:solidFill>
                  <a:schemeClr val="dk1"/>
                </a:solidFill>
              </a:rPr>
            </a:br>
            <a:r>
              <a:rPr lang="en" sz="5000" dirty="0" smtClean="0">
                <a:solidFill>
                  <a:schemeClr val="accent2"/>
                </a:solidFill>
              </a:rPr>
              <a:t>ANIMALI</a:t>
            </a:r>
            <a:endParaRPr sz="5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41"/>
          <p:cNvSpPr txBox="1">
            <a:spLocks noGrp="1"/>
          </p:cNvSpPr>
          <p:nvPr>
            <p:ph type="title"/>
          </p:nvPr>
        </p:nvSpPr>
        <p:spPr>
          <a:xfrm>
            <a:off x="180571" y="226988"/>
            <a:ext cx="52068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/>
              <a:t>E</a:t>
            </a:r>
            <a:r>
              <a:rPr lang="en" dirty="0" smtClean="0"/>
              <a:t>sercizio 2.</a:t>
            </a:r>
            <a:endParaRPr dirty="0"/>
          </a:p>
        </p:txBody>
      </p:sp>
      <p:sp>
        <p:nvSpPr>
          <p:cNvPr id="1075" name="Google Shape;1075;p41"/>
          <p:cNvSpPr txBox="1">
            <a:spLocks noGrp="1"/>
          </p:cNvSpPr>
          <p:nvPr>
            <p:ph type="subTitle" idx="1"/>
          </p:nvPr>
        </p:nvSpPr>
        <p:spPr>
          <a:xfrm>
            <a:off x="206699" y="740971"/>
            <a:ext cx="6639127" cy="764647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 smtClean="0"/>
              <a:t>PROVA A RICORDARE A MEMORIA TUTTA LE CLASSI DEGLI </a:t>
            </a:r>
            <a:r>
              <a:rPr lang="en" sz="2000" b="1" dirty="0" smtClean="0">
                <a:solidFill>
                  <a:schemeClr val="accent3">
                    <a:lumMod val="50000"/>
                  </a:schemeClr>
                </a:solidFill>
              </a:rPr>
              <a:t>INVERTEBRATI</a:t>
            </a:r>
            <a:r>
              <a:rPr lang="en" sz="2000" dirty="0" smtClean="0"/>
              <a:t>.</a:t>
            </a:r>
            <a:endParaRPr sz="2000" dirty="0"/>
          </a:p>
        </p:txBody>
      </p:sp>
      <p:grpSp>
        <p:nvGrpSpPr>
          <p:cNvPr id="1124" name="Google Shape;1124;p41"/>
          <p:cNvGrpSpPr/>
          <p:nvPr/>
        </p:nvGrpSpPr>
        <p:grpSpPr>
          <a:xfrm>
            <a:off x="5850531" y="1757214"/>
            <a:ext cx="448034" cy="447956"/>
            <a:chOff x="10333025" y="2667100"/>
            <a:chExt cx="191100" cy="191075"/>
          </a:xfrm>
        </p:grpSpPr>
        <p:sp>
          <p:nvSpPr>
            <p:cNvPr id="1125" name="Google Shape;1125;p41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1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1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1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878;p39"/>
          <p:cNvSpPr txBox="1">
            <a:spLocks/>
          </p:cNvSpPr>
          <p:nvPr/>
        </p:nvSpPr>
        <p:spPr>
          <a:xfrm>
            <a:off x="1049941" y="1665586"/>
            <a:ext cx="1819755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PORIFERI</a:t>
            </a:r>
            <a:endParaRPr lang="en" sz="2000" dirty="0"/>
          </a:p>
        </p:txBody>
      </p:sp>
      <p:sp>
        <p:nvSpPr>
          <p:cNvPr id="58" name="Google Shape;878;p39"/>
          <p:cNvSpPr txBox="1">
            <a:spLocks/>
          </p:cNvSpPr>
          <p:nvPr/>
        </p:nvSpPr>
        <p:spPr>
          <a:xfrm>
            <a:off x="862173" y="2131557"/>
            <a:ext cx="2410181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CELENTERATI</a:t>
            </a:r>
            <a:endParaRPr lang="en" sz="2000" dirty="0"/>
          </a:p>
        </p:txBody>
      </p:sp>
      <p:sp>
        <p:nvSpPr>
          <p:cNvPr id="59" name="Google Shape;878;p39"/>
          <p:cNvSpPr txBox="1">
            <a:spLocks/>
          </p:cNvSpPr>
          <p:nvPr/>
        </p:nvSpPr>
        <p:spPr>
          <a:xfrm>
            <a:off x="1121958" y="2590759"/>
            <a:ext cx="1819755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VERMI</a:t>
            </a:r>
            <a:endParaRPr lang="en" sz="2000" dirty="0"/>
          </a:p>
        </p:txBody>
      </p:sp>
      <p:sp>
        <p:nvSpPr>
          <p:cNvPr id="60" name="Google Shape;878;p39"/>
          <p:cNvSpPr txBox="1">
            <a:spLocks/>
          </p:cNvSpPr>
          <p:nvPr/>
        </p:nvSpPr>
        <p:spPr>
          <a:xfrm>
            <a:off x="1157387" y="3118488"/>
            <a:ext cx="1819755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MOLLUSCHI</a:t>
            </a:r>
            <a:endParaRPr lang="en" sz="2000" dirty="0"/>
          </a:p>
        </p:txBody>
      </p:sp>
      <p:sp>
        <p:nvSpPr>
          <p:cNvPr id="61" name="Google Shape;878;p39"/>
          <p:cNvSpPr txBox="1">
            <a:spLocks/>
          </p:cNvSpPr>
          <p:nvPr/>
        </p:nvSpPr>
        <p:spPr>
          <a:xfrm>
            <a:off x="1049941" y="3657888"/>
            <a:ext cx="2410181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ECHINODERMI</a:t>
            </a:r>
            <a:endParaRPr lang="en" sz="2000" dirty="0"/>
          </a:p>
        </p:txBody>
      </p:sp>
      <p:sp>
        <p:nvSpPr>
          <p:cNvPr id="19" name="Google Shape;878;p39"/>
          <p:cNvSpPr txBox="1">
            <a:spLocks/>
          </p:cNvSpPr>
          <p:nvPr/>
        </p:nvSpPr>
        <p:spPr>
          <a:xfrm>
            <a:off x="1402366" y="4168165"/>
            <a:ext cx="2410181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ARTROPODI</a:t>
            </a:r>
            <a:endParaRPr lang="en" sz="20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547" y="3571588"/>
            <a:ext cx="1478863" cy="153954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491" y="283144"/>
            <a:ext cx="1687538" cy="22669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401" y="3863688"/>
            <a:ext cx="1190187" cy="13546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6434" y="1246744"/>
            <a:ext cx="2039381" cy="2039381"/>
          </a:xfrm>
          <a:prstGeom prst="rect">
            <a:avLst/>
          </a:prstGeom>
        </p:spPr>
      </p:pic>
      <p:pic>
        <p:nvPicPr>
          <p:cNvPr id="2050" name="Picture 2" descr="Stella marina immagine clipart. Scarica Gratis. | Creazill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60" y="2590759"/>
            <a:ext cx="1601763" cy="155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860" y="4197288"/>
            <a:ext cx="1344196" cy="9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8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" grpId="0" build="p" animBg="1"/>
      <p:bldP spid="57" grpId="0"/>
      <p:bldP spid="58" grpId="0"/>
      <p:bldP spid="59" grpId="0"/>
      <p:bldP spid="60" grpId="0"/>
      <p:bldP spid="61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7" name="Google Shape;2037;p53"/>
          <p:cNvGrpSpPr/>
          <p:nvPr/>
        </p:nvGrpSpPr>
        <p:grpSpPr>
          <a:xfrm>
            <a:off x="993409" y="2776553"/>
            <a:ext cx="2143512" cy="1980079"/>
            <a:chOff x="2188880" y="563808"/>
            <a:chExt cx="1840240" cy="1699930"/>
          </a:xfrm>
        </p:grpSpPr>
        <p:sp>
          <p:nvSpPr>
            <p:cNvPr id="2038" name="Google Shape;2038;p53"/>
            <p:cNvSpPr/>
            <p:nvPr/>
          </p:nvSpPr>
          <p:spPr>
            <a:xfrm>
              <a:off x="2188880" y="563808"/>
              <a:ext cx="1840240" cy="1699930"/>
            </a:xfrm>
            <a:custGeom>
              <a:avLst/>
              <a:gdLst/>
              <a:ahLst/>
              <a:cxnLst/>
              <a:rect l="l" t="t" r="r" b="b"/>
              <a:pathLst>
                <a:path w="105685" h="97627" extrusionOk="0">
                  <a:moveTo>
                    <a:pt x="53870" y="1"/>
                  </a:moveTo>
                  <a:cubicBezTo>
                    <a:pt x="53766" y="1"/>
                    <a:pt x="53662" y="1"/>
                    <a:pt x="53558" y="2"/>
                  </a:cubicBezTo>
                  <a:cubicBezTo>
                    <a:pt x="40658" y="89"/>
                    <a:pt x="27878" y="5563"/>
                    <a:pt x="18910" y="14841"/>
                  </a:cubicBezTo>
                  <a:cubicBezTo>
                    <a:pt x="15401" y="18475"/>
                    <a:pt x="12482" y="22623"/>
                    <a:pt x="9579" y="26758"/>
                  </a:cubicBezTo>
                  <a:cubicBezTo>
                    <a:pt x="8098" y="28868"/>
                    <a:pt x="6616" y="30977"/>
                    <a:pt x="5135" y="33082"/>
                  </a:cubicBezTo>
                  <a:cubicBezTo>
                    <a:pt x="3395" y="35561"/>
                    <a:pt x="1622" y="38106"/>
                    <a:pt x="811" y="41030"/>
                  </a:cubicBezTo>
                  <a:cubicBezTo>
                    <a:pt x="0" y="43950"/>
                    <a:pt x="332" y="47371"/>
                    <a:pt x="2415" y="49576"/>
                  </a:cubicBezTo>
                  <a:cubicBezTo>
                    <a:pt x="3216" y="50426"/>
                    <a:pt x="4262" y="51088"/>
                    <a:pt x="4790" y="52134"/>
                  </a:cubicBezTo>
                  <a:cubicBezTo>
                    <a:pt x="5147" y="52849"/>
                    <a:pt x="5226" y="53663"/>
                    <a:pt x="5318" y="54457"/>
                  </a:cubicBezTo>
                  <a:cubicBezTo>
                    <a:pt x="5370" y="54906"/>
                    <a:pt x="5426" y="55355"/>
                    <a:pt x="5491" y="55803"/>
                  </a:cubicBezTo>
                  <a:cubicBezTo>
                    <a:pt x="7108" y="66998"/>
                    <a:pt x="12870" y="77514"/>
                    <a:pt x="21205" y="85127"/>
                  </a:cubicBezTo>
                  <a:cubicBezTo>
                    <a:pt x="29869" y="93046"/>
                    <a:pt x="41187" y="97447"/>
                    <a:pt x="52913" y="97621"/>
                  </a:cubicBezTo>
                  <a:cubicBezTo>
                    <a:pt x="53154" y="97625"/>
                    <a:pt x="53396" y="97626"/>
                    <a:pt x="53638" y="97626"/>
                  </a:cubicBezTo>
                  <a:cubicBezTo>
                    <a:pt x="63913" y="97626"/>
                    <a:pt x="74206" y="94481"/>
                    <a:pt x="82567" y="88474"/>
                  </a:cubicBezTo>
                  <a:cubicBezTo>
                    <a:pt x="82650" y="88412"/>
                    <a:pt x="82742" y="88347"/>
                    <a:pt x="82829" y="88282"/>
                  </a:cubicBezTo>
                  <a:cubicBezTo>
                    <a:pt x="83169" y="88030"/>
                    <a:pt x="83513" y="87772"/>
                    <a:pt x="83848" y="87511"/>
                  </a:cubicBezTo>
                  <a:cubicBezTo>
                    <a:pt x="84206" y="87236"/>
                    <a:pt x="84554" y="86953"/>
                    <a:pt x="84877" y="86692"/>
                  </a:cubicBezTo>
                  <a:cubicBezTo>
                    <a:pt x="84898" y="86670"/>
                    <a:pt x="84925" y="86648"/>
                    <a:pt x="84951" y="86630"/>
                  </a:cubicBezTo>
                  <a:lnTo>
                    <a:pt x="89401" y="82469"/>
                  </a:lnTo>
                  <a:cubicBezTo>
                    <a:pt x="89440" y="82430"/>
                    <a:pt x="89479" y="82390"/>
                    <a:pt x="89518" y="82346"/>
                  </a:cubicBezTo>
                  <a:cubicBezTo>
                    <a:pt x="90738" y="81044"/>
                    <a:pt x="91889" y="79675"/>
                    <a:pt x="92961" y="78246"/>
                  </a:cubicBezTo>
                  <a:cubicBezTo>
                    <a:pt x="99854" y="69051"/>
                    <a:pt x="103384" y="57468"/>
                    <a:pt x="102600" y="45986"/>
                  </a:cubicBezTo>
                  <a:cubicBezTo>
                    <a:pt x="102487" y="44299"/>
                    <a:pt x="102282" y="42591"/>
                    <a:pt x="102535" y="40917"/>
                  </a:cubicBezTo>
                  <a:cubicBezTo>
                    <a:pt x="102831" y="38961"/>
                    <a:pt x="103742" y="37148"/>
                    <a:pt x="104221" y="35226"/>
                  </a:cubicBezTo>
                  <a:cubicBezTo>
                    <a:pt x="105685" y="29395"/>
                    <a:pt x="102613" y="22745"/>
                    <a:pt x="97227" y="20074"/>
                  </a:cubicBezTo>
                  <a:cubicBezTo>
                    <a:pt x="95602" y="19268"/>
                    <a:pt x="93820" y="18797"/>
                    <a:pt x="92281" y="17842"/>
                  </a:cubicBezTo>
                  <a:cubicBezTo>
                    <a:pt x="90803" y="16923"/>
                    <a:pt x="89627" y="15612"/>
                    <a:pt x="88402" y="14374"/>
                  </a:cubicBezTo>
                  <a:cubicBezTo>
                    <a:pt x="79386" y="5293"/>
                    <a:pt x="66668" y="1"/>
                    <a:pt x="53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7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3"/>
            <p:cNvSpPr/>
            <p:nvPr/>
          </p:nvSpPr>
          <p:spPr>
            <a:xfrm>
              <a:off x="2325707" y="613695"/>
              <a:ext cx="1603186" cy="1602385"/>
            </a:xfrm>
            <a:custGeom>
              <a:avLst/>
              <a:gdLst/>
              <a:ahLst/>
              <a:cxnLst/>
              <a:rect l="l" t="t" r="r" b="b"/>
              <a:pathLst>
                <a:path w="92071" h="92025" extrusionOk="0">
                  <a:moveTo>
                    <a:pt x="46031" y="1"/>
                  </a:moveTo>
                  <a:cubicBezTo>
                    <a:pt x="43186" y="1"/>
                    <a:pt x="40396" y="262"/>
                    <a:pt x="37695" y="759"/>
                  </a:cubicBezTo>
                  <a:cubicBezTo>
                    <a:pt x="37647" y="763"/>
                    <a:pt x="37603" y="771"/>
                    <a:pt x="37559" y="780"/>
                  </a:cubicBezTo>
                  <a:cubicBezTo>
                    <a:pt x="36161" y="1041"/>
                    <a:pt x="34779" y="1369"/>
                    <a:pt x="33424" y="1747"/>
                  </a:cubicBezTo>
                  <a:cubicBezTo>
                    <a:pt x="32330" y="2061"/>
                    <a:pt x="31254" y="2414"/>
                    <a:pt x="30191" y="2802"/>
                  </a:cubicBezTo>
                  <a:cubicBezTo>
                    <a:pt x="28168" y="3543"/>
                    <a:pt x="26207" y="4419"/>
                    <a:pt x="24329" y="5434"/>
                  </a:cubicBezTo>
                  <a:cubicBezTo>
                    <a:pt x="24059" y="5574"/>
                    <a:pt x="23793" y="5721"/>
                    <a:pt x="23532" y="5874"/>
                  </a:cubicBezTo>
                  <a:cubicBezTo>
                    <a:pt x="20948" y="7312"/>
                    <a:pt x="18530" y="8999"/>
                    <a:pt x="16289" y="10908"/>
                  </a:cubicBezTo>
                  <a:cubicBezTo>
                    <a:pt x="11714" y="14778"/>
                    <a:pt x="7905" y="19536"/>
                    <a:pt x="5121" y="24913"/>
                  </a:cubicBezTo>
                  <a:cubicBezTo>
                    <a:pt x="1852" y="31241"/>
                    <a:pt x="0" y="38423"/>
                    <a:pt x="0" y="46045"/>
                  </a:cubicBezTo>
                  <a:cubicBezTo>
                    <a:pt x="0" y="46271"/>
                    <a:pt x="0" y="46502"/>
                    <a:pt x="8" y="46733"/>
                  </a:cubicBezTo>
                  <a:cubicBezTo>
                    <a:pt x="8" y="46829"/>
                    <a:pt x="13" y="46924"/>
                    <a:pt x="13" y="47017"/>
                  </a:cubicBezTo>
                  <a:cubicBezTo>
                    <a:pt x="39" y="48184"/>
                    <a:pt x="105" y="49339"/>
                    <a:pt x="218" y="50485"/>
                  </a:cubicBezTo>
                  <a:cubicBezTo>
                    <a:pt x="348" y="51910"/>
                    <a:pt x="553" y="53314"/>
                    <a:pt x="815" y="54694"/>
                  </a:cubicBezTo>
                  <a:cubicBezTo>
                    <a:pt x="1979" y="60830"/>
                    <a:pt x="4362" y="66530"/>
                    <a:pt x="7705" y="71546"/>
                  </a:cubicBezTo>
                  <a:cubicBezTo>
                    <a:pt x="11138" y="76697"/>
                    <a:pt x="15583" y="81116"/>
                    <a:pt x="20756" y="84515"/>
                  </a:cubicBezTo>
                  <a:cubicBezTo>
                    <a:pt x="20948" y="84637"/>
                    <a:pt x="21135" y="84759"/>
                    <a:pt x="21322" y="84881"/>
                  </a:cubicBezTo>
                  <a:cubicBezTo>
                    <a:pt x="28681" y="89599"/>
                    <a:pt x="37429" y="92024"/>
                    <a:pt x="46164" y="92024"/>
                  </a:cubicBezTo>
                  <a:cubicBezTo>
                    <a:pt x="51065" y="92024"/>
                    <a:pt x="55962" y="91261"/>
                    <a:pt x="60608" y="89710"/>
                  </a:cubicBezTo>
                  <a:cubicBezTo>
                    <a:pt x="78396" y="83775"/>
                    <a:pt x="91173" y="66910"/>
                    <a:pt x="92018" y="48180"/>
                  </a:cubicBezTo>
                  <a:cubicBezTo>
                    <a:pt x="92058" y="47474"/>
                    <a:pt x="92070" y="46759"/>
                    <a:pt x="92070" y="46045"/>
                  </a:cubicBezTo>
                  <a:cubicBezTo>
                    <a:pt x="92070" y="45836"/>
                    <a:pt x="92070" y="45627"/>
                    <a:pt x="92062" y="45422"/>
                  </a:cubicBezTo>
                  <a:cubicBezTo>
                    <a:pt x="92028" y="42680"/>
                    <a:pt x="91753" y="40000"/>
                    <a:pt x="91260" y="37399"/>
                  </a:cubicBezTo>
                  <a:cubicBezTo>
                    <a:pt x="90254" y="32099"/>
                    <a:pt x="88341" y="27123"/>
                    <a:pt x="85687" y="22634"/>
                  </a:cubicBezTo>
                  <a:cubicBezTo>
                    <a:pt x="85381" y="22129"/>
                    <a:pt x="85077" y="21628"/>
                    <a:pt x="84759" y="21140"/>
                  </a:cubicBezTo>
                  <a:cubicBezTo>
                    <a:pt x="84210" y="20290"/>
                    <a:pt x="83639" y="19454"/>
                    <a:pt x="83033" y="18643"/>
                  </a:cubicBezTo>
                  <a:cubicBezTo>
                    <a:pt x="83011" y="18608"/>
                    <a:pt x="82989" y="18573"/>
                    <a:pt x="82959" y="18547"/>
                  </a:cubicBezTo>
                  <a:cubicBezTo>
                    <a:pt x="82762" y="18277"/>
                    <a:pt x="82553" y="18006"/>
                    <a:pt x="82344" y="17741"/>
                  </a:cubicBezTo>
                  <a:cubicBezTo>
                    <a:pt x="82327" y="17714"/>
                    <a:pt x="82309" y="17688"/>
                    <a:pt x="82283" y="17662"/>
                  </a:cubicBezTo>
                  <a:cubicBezTo>
                    <a:pt x="82279" y="17662"/>
                    <a:pt x="82275" y="17658"/>
                    <a:pt x="82270" y="17654"/>
                  </a:cubicBezTo>
                  <a:cubicBezTo>
                    <a:pt x="82201" y="17558"/>
                    <a:pt x="82126" y="17461"/>
                    <a:pt x="82052" y="17366"/>
                  </a:cubicBezTo>
                  <a:cubicBezTo>
                    <a:pt x="82018" y="17322"/>
                    <a:pt x="81982" y="17278"/>
                    <a:pt x="81948" y="17235"/>
                  </a:cubicBezTo>
                  <a:cubicBezTo>
                    <a:pt x="81921" y="17192"/>
                    <a:pt x="81887" y="17157"/>
                    <a:pt x="81857" y="17127"/>
                  </a:cubicBezTo>
                  <a:cubicBezTo>
                    <a:pt x="81547" y="16739"/>
                    <a:pt x="81224" y="16355"/>
                    <a:pt x="80893" y="15971"/>
                  </a:cubicBezTo>
                  <a:cubicBezTo>
                    <a:pt x="80876" y="15945"/>
                    <a:pt x="80845" y="15915"/>
                    <a:pt x="80811" y="15880"/>
                  </a:cubicBezTo>
                  <a:cubicBezTo>
                    <a:pt x="80632" y="15671"/>
                    <a:pt x="80445" y="15457"/>
                    <a:pt x="80244" y="15239"/>
                  </a:cubicBezTo>
                  <a:cubicBezTo>
                    <a:pt x="80226" y="15209"/>
                    <a:pt x="80196" y="15178"/>
                    <a:pt x="80170" y="15148"/>
                  </a:cubicBezTo>
                  <a:cubicBezTo>
                    <a:pt x="79896" y="14852"/>
                    <a:pt x="79621" y="14555"/>
                    <a:pt x="79341" y="14263"/>
                  </a:cubicBezTo>
                  <a:cubicBezTo>
                    <a:pt x="79137" y="14050"/>
                    <a:pt x="78932" y="13841"/>
                    <a:pt x="78732" y="13636"/>
                  </a:cubicBezTo>
                  <a:cubicBezTo>
                    <a:pt x="78182" y="13074"/>
                    <a:pt x="77616" y="12542"/>
                    <a:pt x="77046" y="12014"/>
                  </a:cubicBezTo>
                  <a:cubicBezTo>
                    <a:pt x="76941" y="11918"/>
                    <a:pt x="76836" y="11827"/>
                    <a:pt x="76727" y="11735"/>
                  </a:cubicBezTo>
                  <a:cubicBezTo>
                    <a:pt x="76627" y="11640"/>
                    <a:pt x="76531" y="11557"/>
                    <a:pt x="76431" y="11470"/>
                  </a:cubicBezTo>
                  <a:cubicBezTo>
                    <a:pt x="76296" y="11348"/>
                    <a:pt x="76161" y="11230"/>
                    <a:pt x="76021" y="11117"/>
                  </a:cubicBezTo>
                  <a:cubicBezTo>
                    <a:pt x="75608" y="10755"/>
                    <a:pt x="75184" y="10407"/>
                    <a:pt x="74753" y="10062"/>
                  </a:cubicBezTo>
                  <a:cubicBezTo>
                    <a:pt x="74309" y="9701"/>
                    <a:pt x="73860" y="9356"/>
                    <a:pt x="73402" y="9025"/>
                  </a:cubicBezTo>
                  <a:cubicBezTo>
                    <a:pt x="72731" y="8519"/>
                    <a:pt x="72038" y="8040"/>
                    <a:pt x="71336" y="7578"/>
                  </a:cubicBezTo>
                  <a:cubicBezTo>
                    <a:pt x="71314" y="7561"/>
                    <a:pt x="71284" y="7543"/>
                    <a:pt x="71262" y="7535"/>
                  </a:cubicBezTo>
                  <a:cubicBezTo>
                    <a:pt x="71163" y="7457"/>
                    <a:pt x="71062" y="7395"/>
                    <a:pt x="70962" y="7334"/>
                  </a:cubicBezTo>
                  <a:cubicBezTo>
                    <a:pt x="68238" y="5565"/>
                    <a:pt x="65318" y="4088"/>
                    <a:pt x="62237" y="2933"/>
                  </a:cubicBezTo>
                  <a:cubicBezTo>
                    <a:pt x="57561" y="1172"/>
                    <a:pt x="52520" y="152"/>
                    <a:pt x="47259" y="17"/>
                  </a:cubicBezTo>
                  <a:cubicBezTo>
                    <a:pt x="47134" y="13"/>
                    <a:pt x="47012" y="9"/>
                    <a:pt x="46885" y="9"/>
                  </a:cubicBezTo>
                  <a:cubicBezTo>
                    <a:pt x="46602" y="5"/>
                    <a:pt x="46318" y="1"/>
                    <a:pt x="46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3"/>
            <p:cNvSpPr/>
            <p:nvPr/>
          </p:nvSpPr>
          <p:spPr>
            <a:xfrm>
              <a:off x="2696977" y="1483345"/>
              <a:ext cx="952446" cy="733623"/>
            </a:xfrm>
            <a:custGeom>
              <a:avLst/>
              <a:gdLst/>
              <a:ahLst/>
              <a:cxnLst/>
              <a:rect l="l" t="t" r="r" b="b"/>
              <a:pathLst>
                <a:path w="54699" h="42132" extrusionOk="0">
                  <a:moveTo>
                    <a:pt x="49823" y="1"/>
                  </a:moveTo>
                  <a:lnTo>
                    <a:pt x="40929" y="524"/>
                  </a:lnTo>
                  <a:lnTo>
                    <a:pt x="38079" y="689"/>
                  </a:lnTo>
                  <a:lnTo>
                    <a:pt x="11906" y="2228"/>
                  </a:lnTo>
                  <a:lnTo>
                    <a:pt x="9270" y="2384"/>
                  </a:lnTo>
                  <a:lnTo>
                    <a:pt x="2672" y="2777"/>
                  </a:lnTo>
                  <a:lnTo>
                    <a:pt x="1935" y="11658"/>
                  </a:lnTo>
                  <a:lnTo>
                    <a:pt x="1856" y="12582"/>
                  </a:lnTo>
                  <a:lnTo>
                    <a:pt x="1120" y="21450"/>
                  </a:lnTo>
                  <a:lnTo>
                    <a:pt x="685" y="26701"/>
                  </a:lnTo>
                  <a:lnTo>
                    <a:pt x="537" y="28491"/>
                  </a:lnTo>
                  <a:lnTo>
                    <a:pt x="319" y="31106"/>
                  </a:lnTo>
                  <a:lnTo>
                    <a:pt x="241" y="32109"/>
                  </a:lnTo>
                  <a:lnTo>
                    <a:pt x="122" y="33543"/>
                  </a:lnTo>
                  <a:lnTo>
                    <a:pt x="0" y="34937"/>
                  </a:lnTo>
                  <a:cubicBezTo>
                    <a:pt x="1059" y="35617"/>
                    <a:pt x="2136" y="36244"/>
                    <a:pt x="3247" y="36832"/>
                  </a:cubicBezTo>
                  <a:cubicBezTo>
                    <a:pt x="3556" y="36994"/>
                    <a:pt x="3870" y="37155"/>
                    <a:pt x="4179" y="37308"/>
                  </a:cubicBezTo>
                  <a:cubicBezTo>
                    <a:pt x="4480" y="37456"/>
                    <a:pt x="4772" y="37604"/>
                    <a:pt x="5078" y="37743"/>
                  </a:cubicBezTo>
                  <a:cubicBezTo>
                    <a:pt x="5094" y="37753"/>
                    <a:pt x="5108" y="37765"/>
                    <a:pt x="5130" y="37769"/>
                  </a:cubicBezTo>
                  <a:cubicBezTo>
                    <a:pt x="5444" y="37918"/>
                    <a:pt x="5762" y="38061"/>
                    <a:pt x="6084" y="38205"/>
                  </a:cubicBezTo>
                  <a:cubicBezTo>
                    <a:pt x="6437" y="38366"/>
                    <a:pt x="6803" y="38515"/>
                    <a:pt x="7169" y="38668"/>
                  </a:cubicBezTo>
                  <a:cubicBezTo>
                    <a:pt x="7452" y="38785"/>
                    <a:pt x="7739" y="38903"/>
                    <a:pt x="8027" y="39012"/>
                  </a:cubicBezTo>
                  <a:cubicBezTo>
                    <a:pt x="8302" y="39121"/>
                    <a:pt x="8581" y="39225"/>
                    <a:pt x="8860" y="39330"/>
                  </a:cubicBezTo>
                  <a:cubicBezTo>
                    <a:pt x="8947" y="39360"/>
                    <a:pt x="9038" y="39390"/>
                    <a:pt x="9125" y="39426"/>
                  </a:cubicBezTo>
                  <a:cubicBezTo>
                    <a:pt x="9426" y="39535"/>
                    <a:pt x="9718" y="39639"/>
                    <a:pt x="10019" y="39740"/>
                  </a:cubicBezTo>
                  <a:cubicBezTo>
                    <a:pt x="10368" y="39853"/>
                    <a:pt x="10708" y="39966"/>
                    <a:pt x="11056" y="40074"/>
                  </a:cubicBezTo>
                  <a:cubicBezTo>
                    <a:pt x="11383" y="40171"/>
                    <a:pt x="11714" y="40271"/>
                    <a:pt x="12049" y="40367"/>
                  </a:cubicBezTo>
                  <a:cubicBezTo>
                    <a:pt x="12303" y="40436"/>
                    <a:pt x="12550" y="40511"/>
                    <a:pt x="12808" y="40576"/>
                  </a:cubicBezTo>
                  <a:cubicBezTo>
                    <a:pt x="12916" y="40607"/>
                    <a:pt x="13030" y="40637"/>
                    <a:pt x="13143" y="40663"/>
                  </a:cubicBezTo>
                  <a:cubicBezTo>
                    <a:pt x="13466" y="40750"/>
                    <a:pt x="13793" y="40824"/>
                    <a:pt x="14119" y="40907"/>
                  </a:cubicBezTo>
                  <a:cubicBezTo>
                    <a:pt x="14485" y="40990"/>
                    <a:pt x="14847" y="41073"/>
                    <a:pt x="15217" y="41146"/>
                  </a:cubicBezTo>
                  <a:cubicBezTo>
                    <a:pt x="15479" y="41204"/>
                    <a:pt x="15732" y="41256"/>
                    <a:pt x="15993" y="41303"/>
                  </a:cubicBezTo>
                  <a:cubicBezTo>
                    <a:pt x="16325" y="41369"/>
                    <a:pt x="16661" y="41430"/>
                    <a:pt x="16995" y="41482"/>
                  </a:cubicBezTo>
                  <a:cubicBezTo>
                    <a:pt x="17162" y="41518"/>
                    <a:pt x="17331" y="41544"/>
                    <a:pt x="17497" y="41570"/>
                  </a:cubicBezTo>
                  <a:cubicBezTo>
                    <a:pt x="17785" y="41617"/>
                    <a:pt x="18073" y="41657"/>
                    <a:pt x="18360" y="41695"/>
                  </a:cubicBezTo>
                  <a:cubicBezTo>
                    <a:pt x="18713" y="41744"/>
                    <a:pt x="19070" y="41792"/>
                    <a:pt x="19423" y="41836"/>
                  </a:cubicBezTo>
                  <a:lnTo>
                    <a:pt x="19453" y="41836"/>
                  </a:lnTo>
                  <a:cubicBezTo>
                    <a:pt x="19824" y="41874"/>
                    <a:pt x="20195" y="41914"/>
                    <a:pt x="20569" y="41949"/>
                  </a:cubicBezTo>
                  <a:cubicBezTo>
                    <a:pt x="20682" y="41957"/>
                    <a:pt x="20796" y="41966"/>
                    <a:pt x="20909" y="41975"/>
                  </a:cubicBezTo>
                  <a:cubicBezTo>
                    <a:pt x="20939" y="41979"/>
                    <a:pt x="20970" y="41979"/>
                    <a:pt x="21005" y="41983"/>
                  </a:cubicBezTo>
                  <a:cubicBezTo>
                    <a:pt x="21279" y="42009"/>
                    <a:pt x="21554" y="42027"/>
                    <a:pt x="21828" y="42041"/>
                  </a:cubicBezTo>
                  <a:cubicBezTo>
                    <a:pt x="22312" y="42075"/>
                    <a:pt x="22796" y="42093"/>
                    <a:pt x="23276" y="42110"/>
                  </a:cubicBezTo>
                  <a:cubicBezTo>
                    <a:pt x="23358" y="42114"/>
                    <a:pt x="23437" y="42114"/>
                    <a:pt x="23519" y="42114"/>
                  </a:cubicBezTo>
                  <a:cubicBezTo>
                    <a:pt x="23566" y="42118"/>
                    <a:pt x="23615" y="42121"/>
                    <a:pt x="23663" y="42121"/>
                  </a:cubicBezTo>
                  <a:cubicBezTo>
                    <a:pt x="23682" y="42121"/>
                    <a:pt x="23701" y="42120"/>
                    <a:pt x="23720" y="42119"/>
                  </a:cubicBezTo>
                  <a:cubicBezTo>
                    <a:pt x="24047" y="42127"/>
                    <a:pt x="24378" y="42132"/>
                    <a:pt x="24709" y="42132"/>
                  </a:cubicBezTo>
                  <a:lnTo>
                    <a:pt x="24892" y="42132"/>
                  </a:lnTo>
                  <a:cubicBezTo>
                    <a:pt x="25302" y="42132"/>
                    <a:pt x="25716" y="42123"/>
                    <a:pt x="26120" y="42105"/>
                  </a:cubicBezTo>
                  <a:lnTo>
                    <a:pt x="26283" y="42105"/>
                  </a:lnTo>
                  <a:cubicBezTo>
                    <a:pt x="26635" y="42093"/>
                    <a:pt x="26993" y="42075"/>
                    <a:pt x="27341" y="42053"/>
                  </a:cubicBezTo>
                  <a:cubicBezTo>
                    <a:pt x="27751" y="42031"/>
                    <a:pt x="28152" y="42005"/>
                    <a:pt x="28552" y="41966"/>
                  </a:cubicBezTo>
                  <a:cubicBezTo>
                    <a:pt x="28932" y="41944"/>
                    <a:pt x="29310" y="41900"/>
                    <a:pt x="29686" y="41866"/>
                  </a:cubicBezTo>
                  <a:cubicBezTo>
                    <a:pt x="30042" y="41822"/>
                    <a:pt x="30404" y="41783"/>
                    <a:pt x="30758" y="41731"/>
                  </a:cubicBezTo>
                  <a:cubicBezTo>
                    <a:pt x="31023" y="41695"/>
                    <a:pt x="31289" y="41665"/>
                    <a:pt x="31551" y="41622"/>
                  </a:cubicBezTo>
                  <a:lnTo>
                    <a:pt x="31555" y="41622"/>
                  </a:lnTo>
                  <a:cubicBezTo>
                    <a:pt x="31559" y="41624"/>
                    <a:pt x="31563" y="41625"/>
                    <a:pt x="31566" y="41625"/>
                  </a:cubicBezTo>
                  <a:cubicBezTo>
                    <a:pt x="31568" y="41625"/>
                    <a:pt x="31570" y="41624"/>
                    <a:pt x="31573" y="41622"/>
                  </a:cubicBezTo>
                  <a:cubicBezTo>
                    <a:pt x="31721" y="41600"/>
                    <a:pt x="31860" y="41574"/>
                    <a:pt x="31999" y="41548"/>
                  </a:cubicBezTo>
                  <a:cubicBezTo>
                    <a:pt x="32069" y="41544"/>
                    <a:pt x="32139" y="41530"/>
                    <a:pt x="32213" y="41518"/>
                  </a:cubicBezTo>
                  <a:cubicBezTo>
                    <a:pt x="32413" y="41486"/>
                    <a:pt x="32614" y="41456"/>
                    <a:pt x="32814" y="41417"/>
                  </a:cubicBezTo>
                  <a:cubicBezTo>
                    <a:pt x="33015" y="41382"/>
                    <a:pt x="33220" y="41347"/>
                    <a:pt x="33421" y="41309"/>
                  </a:cubicBezTo>
                  <a:cubicBezTo>
                    <a:pt x="33673" y="41256"/>
                    <a:pt x="33926" y="41208"/>
                    <a:pt x="34174" y="41156"/>
                  </a:cubicBezTo>
                  <a:cubicBezTo>
                    <a:pt x="34278" y="41134"/>
                    <a:pt x="34379" y="41116"/>
                    <a:pt x="34479" y="41090"/>
                  </a:cubicBezTo>
                  <a:cubicBezTo>
                    <a:pt x="34797" y="41021"/>
                    <a:pt x="35107" y="40955"/>
                    <a:pt x="35420" y="40877"/>
                  </a:cubicBezTo>
                  <a:cubicBezTo>
                    <a:pt x="35565" y="40842"/>
                    <a:pt x="35700" y="40807"/>
                    <a:pt x="35839" y="40772"/>
                  </a:cubicBezTo>
                  <a:cubicBezTo>
                    <a:pt x="35905" y="40764"/>
                    <a:pt x="35965" y="40746"/>
                    <a:pt x="36026" y="40733"/>
                  </a:cubicBezTo>
                  <a:cubicBezTo>
                    <a:pt x="36096" y="40711"/>
                    <a:pt x="36170" y="40694"/>
                    <a:pt x="36235" y="40676"/>
                  </a:cubicBezTo>
                  <a:cubicBezTo>
                    <a:pt x="36454" y="40623"/>
                    <a:pt x="36671" y="40567"/>
                    <a:pt x="36884" y="40502"/>
                  </a:cubicBezTo>
                  <a:cubicBezTo>
                    <a:pt x="37063" y="40454"/>
                    <a:pt x="37242" y="40406"/>
                    <a:pt x="37421" y="40354"/>
                  </a:cubicBezTo>
                  <a:cubicBezTo>
                    <a:pt x="37456" y="40349"/>
                    <a:pt x="37486" y="40332"/>
                    <a:pt x="37516" y="40323"/>
                  </a:cubicBezTo>
                  <a:cubicBezTo>
                    <a:pt x="37573" y="40310"/>
                    <a:pt x="37625" y="40297"/>
                    <a:pt x="37682" y="40271"/>
                  </a:cubicBezTo>
                  <a:cubicBezTo>
                    <a:pt x="37761" y="40257"/>
                    <a:pt x="37834" y="40237"/>
                    <a:pt x="37908" y="40210"/>
                  </a:cubicBezTo>
                  <a:cubicBezTo>
                    <a:pt x="37918" y="40210"/>
                    <a:pt x="37935" y="40205"/>
                    <a:pt x="37944" y="40201"/>
                  </a:cubicBezTo>
                  <a:lnTo>
                    <a:pt x="37952" y="40201"/>
                  </a:lnTo>
                  <a:cubicBezTo>
                    <a:pt x="38540" y="40027"/>
                    <a:pt x="39121" y="39831"/>
                    <a:pt x="39700" y="39639"/>
                  </a:cubicBezTo>
                  <a:cubicBezTo>
                    <a:pt x="40140" y="39482"/>
                    <a:pt x="40575" y="39326"/>
                    <a:pt x="41007" y="39164"/>
                  </a:cubicBezTo>
                  <a:cubicBezTo>
                    <a:pt x="41382" y="39016"/>
                    <a:pt x="41761" y="38872"/>
                    <a:pt x="42136" y="38720"/>
                  </a:cubicBezTo>
                  <a:cubicBezTo>
                    <a:pt x="42510" y="38558"/>
                    <a:pt x="42886" y="38406"/>
                    <a:pt x="43252" y="38244"/>
                  </a:cubicBezTo>
                  <a:cubicBezTo>
                    <a:pt x="43626" y="38079"/>
                    <a:pt x="44001" y="37904"/>
                    <a:pt x="44371" y="37731"/>
                  </a:cubicBezTo>
                  <a:cubicBezTo>
                    <a:pt x="44737" y="37556"/>
                    <a:pt x="45103" y="37377"/>
                    <a:pt x="45469" y="37194"/>
                  </a:cubicBezTo>
                  <a:cubicBezTo>
                    <a:pt x="45491" y="37190"/>
                    <a:pt x="45513" y="37172"/>
                    <a:pt x="45539" y="37164"/>
                  </a:cubicBezTo>
                  <a:cubicBezTo>
                    <a:pt x="45913" y="36963"/>
                    <a:pt x="46279" y="36776"/>
                    <a:pt x="46651" y="36576"/>
                  </a:cubicBezTo>
                  <a:cubicBezTo>
                    <a:pt x="46667" y="36571"/>
                    <a:pt x="46689" y="36554"/>
                    <a:pt x="46707" y="36540"/>
                  </a:cubicBezTo>
                  <a:cubicBezTo>
                    <a:pt x="46907" y="36432"/>
                    <a:pt x="47104" y="36331"/>
                    <a:pt x="47299" y="36218"/>
                  </a:cubicBezTo>
                  <a:cubicBezTo>
                    <a:pt x="47357" y="36188"/>
                    <a:pt x="47417" y="36152"/>
                    <a:pt x="47474" y="36118"/>
                  </a:cubicBezTo>
                  <a:cubicBezTo>
                    <a:pt x="47587" y="36057"/>
                    <a:pt x="47697" y="35987"/>
                    <a:pt x="47810" y="35922"/>
                  </a:cubicBezTo>
                  <a:cubicBezTo>
                    <a:pt x="48110" y="35752"/>
                    <a:pt x="48403" y="35577"/>
                    <a:pt x="48694" y="35394"/>
                  </a:cubicBezTo>
                  <a:cubicBezTo>
                    <a:pt x="49099" y="35150"/>
                    <a:pt x="49496" y="34897"/>
                    <a:pt x="49888" y="34641"/>
                  </a:cubicBezTo>
                  <a:cubicBezTo>
                    <a:pt x="50201" y="34436"/>
                    <a:pt x="50507" y="34227"/>
                    <a:pt x="50816" y="34018"/>
                  </a:cubicBezTo>
                  <a:cubicBezTo>
                    <a:pt x="51126" y="33804"/>
                    <a:pt x="51436" y="33586"/>
                    <a:pt x="51744" y="33360"/>
                  </a:cubicBezTo>
                  <a:cubicBezTo>
                    <a:pt x="51810" y="33312"/>
                    <a:pt x="51880" y="33260"/>
                    <a:pt x="51945" y="33207"/>
                  </a:cubicBezTo>
                  <a:cubicBezTo>
                    <a:pt x="52281" y="32958"/>
                    <a:pt x="52621" y="32706"/>
                    <a:pt x="52943" y="32453"/>
                  </a:cubicBezTo>
                  <a:cubicBezTo>
                    <a:pt x="53278" y="32200"/>
                    <a:pt x="53601" y="31934"/>
                    <a:pt x="53924" y="31669"/>
                  </a:cubicBezTo>
                  <a:cubicBezTo>
                    <a:pt x="54167" y="31472"/>
                    <a:pt x="54407" y="31272"/>
                    <a:pt x="54642" y="31067"/>
                  </a:cubicBezTo>
                  <a:lnTo>
                    <a:pt x="54646" y="31063"/>
                  </a:lnTo>
                  <a:cubicBezTo>
                    <a:pt x="54668" y="31050"/>
                    <a:pt x="54682" y="31033"/>
                    <a:pt x="54699" y="31015"/>
                  </a:cubicBezTo>
                  <a:lnTo>
                    <a:pt x="54664" y="30776"/>
                  </a:lnTo>
                  <a:lnTo>
                    <a:pt x="54451" y="29416"/>
                  </a:lnTo>
                  <a:lnTo>
                    <a:pt x="54372" y="28936"/>
                  </a:lnTo>
                  <a:lnTo>
                    <a:pt x="54145" y="27481"/>
                  </a:lnTo>
                  <a:lnTo>
                    <a:pt x="54067" y="26954"/>
                  </a:lnTo>
                  <a:lnTo>
                    <a:pt x="53914" y="26013"/>
                  </a:lnTo>
                  <a:lnTo>
                    <a:pt x="53409" y="22775"/>
                  </a:lnTo>
                  <a:lnTo>
                    <a:pt x="52647" y="17933"/>
                  </a:lnTo>
                  <a:lnTo>
                    <a:pt x="51692" y="11858"/>
                  </a:lnTo>
                  <a:lnTo>
                    <a:pt x="51561" y="11043"/>
                  </a:lnTo>
                  <a:lnTo>
                    <a:pt x="51535" y="10856"/>
                  </a:lnTo>
                  <a:lnTo>
                    <a:pt x="498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3"/>
            <p:cNvSpPr/>
            <p:nvPr/>
          </p:nvSpPr>
          <p:spPr>
            <a:xfrm>
              <a:off x="3421023" y="1665236"/>
              <a:ext cx="222723" cy="321957"/>
            </a:xfrm>
            <a:custGeom>
              <a:avLst/>
              <a:gdLst/>
              <a:ahLst/>
              <a:cxnLst/>
              <a:rect l="l" t="t" r="r" b="b"/>
              <a:pathLst>
                <a:path w="12791" h="18490" extrusionOk="0">
                  <a:moveTo>
                    <a:pt x="592" y="0"/>
                  </a:moveTo>
                  <a:lnTo>
                    <a:pt x="592" y="0"/>
                  </a:lnTo>
                  <a:cubicBezTo>
                    <a:pt x="592" y="0"/>
                    <a:pt x="598" y="48"/>
                    <a:pt x="606" y="131"/>
                  </a:cubicBezTo>
                  <a:lnTo>
                    <a:pt x="606" y="135"/>
                  </a:lnTo>
                  <a:cubicBezTo>
                    <a:pt x="641" y="392"/>
                    <a:pt x="702" y="972"/>
                    <a:pt x="733" y="1578"/>
                  </a:cubicBezTo>
                  <a:lnTo>
                    <a:pt x="733" y="1587"/>
                  </a:lnTo>
                  <a:cubicBezTo>
                    <a:pt x="749" y="1834"/>
                    <a:pt x="759" y="2083"/>
                    <a:pt x="759" y="2315"/>
                  </a:cubicBezTo>
                  <a:cubicBezTo>
                    <a:pt x="759" y="2484"/>
                    <a:pt x="606" y="2745"/>
                    <a:pt x="340" y="3063"/>
                  </a:cubicBezTo>
                  <a:cubicBezTo>
                    <a:pt x="340" y="3069"/>
                    <a:pt x="336" y="3069"/>
                    <a:pt x="336" y="3073"/>
                  </a:cubicBezTo>
                  <a:cubicBezTo>
                    <a:pt x="240" y="3190"/>
                    <a:pt x="127" y="3325"/>
                    <a:pt x="1" y="3461"/>
                  </a:cubicBezTo>
                  <a:lnTo>
                    <a:pt x="1" y="3465"/>
                  </a:lnTo>
                  <a:cubicBezTo>
                    <a:pt x="9" y="3491"/>
                    <a:pt x="17" y="3513"/>
                    <a:pt x="35" y="3539"/>
                  </a:cubicBezTo>
                  <a:cubicBezTo>
                    <a:pt x="423" y="4402"/>
                    <a:pt x="1717" y="6450"/>
                    <a:pt x="2611" y="7836"/>
                  </a:cubicBezTo>
                  <a:cubicBezTo>
                    <a:pt x="3060" y="8528"/>
                    <a:pt x="3408" y="9056"/>
                    <a:pt x="3482" y="9182"/>
                  </a:cubicBezTo>
                  <a:cubicBezTo>
                    <a:pt x="4245" y="10424"/>
                    <a:pt x="4999" y="11723"/>
                    <a:pt x="5857" y="12934"/>
                  </a:cubicBezTo>
                  <a:cubicBezTo>
                    <a:pt x="6755" y="14207"/>
                    <a:pt x="7766" y="15392"/>
                    <a:pt x="9021" y="16311"/>
                  </a:cubicBezTo>
                  <a:cubicBezTo>
                    <a:pt x="9038" y="16329"/>
                    <a:pt x="9064" y="16342"/>
                    <a:pt x="9082" y="16355"/>
                  </a:cubicBezTo>
                  <a:cubicBezTo>
                    <a:pt x="10232" y="17188"/>
                    <a:pt x="11496" y="17880"/>
                    <a:pt x="12790" y="18490"/>
                  </a:cubicBezTo>
                  <a:lnTo>
                    <a:pt x="12563" y="17035"/>
                  </a:lnTo>
                  <a:lnTo>
                    <a:pt x="12485" y="16508"/>
                  </a:lnTo>
                  <a:lnTo>
                    <a:pt x="12332" y="15567"/>
                  </a:lnTo>
                  <a:lnTo>
                    <a:pt x="11827" y="12329"/>
                  </a:lnTo>
                  <a:lnTo>
                    <a:pt x="11065" y="7487"/>
                  </a:lnTo>
                  <a:lnTo>
                    <a:pt x="10110" y="1412"/>
                  </a:lnTo>
                  <a:lnTo>
                    <a:pt x="9979" y="597"/>
                  </a:lnTo>
                  <a:lnTo>
                    <a:pt x="9953" y="410"/>
                  </a:lnTo>
                  <a:cubicBezTo>
                    <a:pt x="9723" y="667"/>
                    <a:pt x="9470" y="915"/>
                    <a:pt x="9182" y="1155"/>
                  </a:cubicBezTo>
                  <a:cubicBezTo>
                    <a:pt x="8690" y="1569"/>
                    <a:pt x="8145" y="1826"/>
                    <a:pt x="7569" y="1965"/>
                  </a:cubicBezTo>
                  <a:cubicBezTo>
                    <a:pt x="7344" y="2017"/>
                    <a:pt x="7112" y="2053"/>
                    <a:pt x="6881" y="2075"/>
                  </a:cubicBezTo>
                  <a:cubicBezTo>
                    <a:pt x="6729" y="2088"/>
                    <a:pt x="6576" y="2092"/>
                    <a:pt x="6423" y="2092"/>
                  </a:cubicBezTo>
                  <a:cubicBezTo>
                    <a:pt x="5996" y="2092"/>
                    <a:pt x="5566" y="2044"/>
                    <a:pt x="5138" y="1965"/>
                  </a:cubicBezTo>
                  <a:cubicBezTo>
                    <a:pt x="2772" y="1512"/>
                    <a:pt x="628" y="26"/>
                    <a:pt x="592" y="0"/>
                  </a:cubicBezTo>
                  <a:close/>
                </a:path>
              </a:pathLst>
            </a:custGeom>
            <a:solidFill>
              <a:srgbClr val="6A8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3"/>
            <p:cNvSpPr/>
            <p:nvPr/>
          </p:nvSpPr>
          <p:spPr>
            <a:xfrm>
              <a:off x="2706310" y="1679497"/>
              <a:ext cx="184625" cy="299895"/>
            </a:xfrm>
            <a:custGeom>
              <a:avLst/>
              <a:gdLst/>
              <a:ahLst/>
              <a:cxnLst/>
              <a:rect l="l" t="t" r="r" b="b"/>
              <a:pathLst>
                <a:path w="10603" h="17223" extrusionOk="0">
                  <a:moveTo>
                    <a:pt x="9771" y="1"/>
                  </a:moveTo>
                  <a:cubicBezTo>
                    <a:pt x="9029" y="576"/>
                    <a:pt x="8197" y="1011"/>
                    <a:pt x="7317" y="1308"/>
                  </a:cubicBezTo>
                  <a:cubicBezTo>
                    <a:pt x="6825" y="1474"/>
                    <a:pt x="6324" y="1596"/>
                    <a:pt x="5809" y="1679"/>
                  </a:cubicBezTo>
                  <a:cubicBezTo>
                    <a:pt x="5439" y="1739"/>
                    <a:pt x="5065" y="1774"/>
                    <a:pt x="4685" y="1792"/>
                  </a:cubicBezTo>
                  <a:cubicBezTo>
                    <a:pt x="4563" y="1796"/>
                    <a:pt x="4441" y="1796"/>
                    <a:pt x="4319" y="1796"/>
                  </a:cubicBezTo>
                  <a:cubicBezTo>
                    <a:pt x="3303" y="1796"/>
                    <a:pt x="2284" y="1639"/>
                    <a:pt x="1320" y="1321"/>
                  </a:cubicBezTo>
                  <a:lnTo>
                    <a:pt x="584" y="10185"/>
                  </a:lnTo>
                  <a:lnTo>
                    <a:pt x="149" y="15436"/>
                  </a:lnTo>
                  <a:lnTo>
                    <a:pt x="1" y="17222"/>
                  </a:lnTo>
                  <a:cubicBezTo>
                    <a:pt x="976" y="16725"/>
                    <a:pt x="1918" y="16172"/>
                    <a:pt x="2798" y="15536"/>
                  </a:cubicBezTo>
                  <a:cubicBezTo>
                    <a:pt x="5278" y="13745"/>
                    <a:pt x="6825" y="10921"/>
                    <a:pt x="8394" y="8363"/>
                  </a:cubicBezTo>
                  <a:cubicBezTo>
                    <a:pt x="8542" y="8123"/>
                    <a:pt x="9661" y="6437"/>
                    <a:pt x="10602" y="4907"/>
                  </a:cubicBezTo>
                  <a:lnTo>
                    <a:pt x="10602" y="4903"/>
                  </a:lnTo>
                  <a:cubicBezTo>
                    <a:pt x="10564" y="4885"/>
                    <a:pt x="10529" y="4859"/>
                    <a:pt x="10498" y="4842"/>
                  </a:cubicBezTo>
                  <a:cubicBezTo>
                    <a:pt x="10150" y="4629"/>
                    <a:pt x="9840" y="4450"/>
                    <a:pt x="9601" y="4302"/>
                  </a:cubicBezTo>
                  <a:cubicBezTo>
                    <a:pt x="9530" y="4267"/>
                    <a:pt x="9474" y="4223"/>
                    <a:pt x="9418" y="4175"/>
                  </a:cubicBezTo>
                  <a:cubicBezTo>
                    <a:pt x="9418" y="4175"/>
                    <a:pt x="9413" y="4175"/>
                    <a:pt x="9413" y="4171"/>
                  </a:cubicBezTo>
                  <a:cubicBezTo>
                    <a:pt x="9039" y="3853"/>
                    <a:pt x="8903" y="3382"/>
                    <a:pt x="8903" y="2868"/>
                  </a:cubicBezTo>
                  <a:cubicBezTo>
                    <a:pt x="8908" y="1565"/>
                    <a:pt x="9771" y="1"/>
                    <a:pt x="9771" y="1"/>
                  </a:cubicBezTo>
                  <a:close/>
                </a:path>
              </a:pathLst>
            </a:custGeom>
            <a:solidFill>
              <a:srgbClr val="6A8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3"/>
            <p:cNvSpPr/>
            <p:nvPr/>
          </p:nvSpPr>
          <p:spPr>
            <a:xfrm>
              <a:off x="3268333" y="1768196"/>
              <a:ext cx="380185" cy="436340"/>
            </a:xfrm>
            <a:custGeom>
              <a:avLst/>
              <a:gdLst/>
              <a:ahLst/>
              <a:cxnLst/>
              <a:rect l="l" t="t" r="r" b="b"/>
              <a:pathLst>
                <a:path w="21834" h="25059" extrusionOk="0">
                  <a:moveTo>
                    <a:pt x="6125" y="0"/>
                  </a:moveTo>
                  <a:lnTo>
                    <a:pt x="6125" y="0"/>
                  </a:lnTo>
                  <a:cubicBezTo>
                    <a:pt x="4991" y="968"/>
                    <a:pt x="3919" y="1844"/>
                    <a:pt x="3583" y="2180"/>
                  </a:cubicBezTo>
                  <a:cubicBezTo>
                    <a:pt x="2756" y="3007"/>
                    <a:pt x="3086" y="5980"/>
                    <a:pt x="2756" y="11100"/>
                  </a:cubicBezTo>
                  <a:cubicBezTo>
                    <a:pt x="2424" y="16217"/>
                    <a:pt x="1104" y="21336"/>
                    <a:pt x="1104" y="21336"/>
                  </a:cubicBezTo>
                  <a:lnTo>
                    <a:pt x="1" y="25058"/>
                  </a:lnTo>
                  <a:cubicBezTo>
                    <a:pt x="202" y="25023"/>
                    <a:pt x="407" y="24988"/>
                    <a:pt x="608" y="24950"/>
                  </a:cubicBezTo>
                  <a:cubicBezTo>
                    <a:pt x="860" y="24897"/>
                    <a:pt x="1113" y="24849"/>
                    <a:pt x="1361" y="24797"/>
                  </a:cubicBezTo>
                  <a:cubicBezTo>
                    <a:pt x="1465" y="24775"/>
                    <a:pt x="1566" y="24757"/>
                    <a:pt x="1666" y="24731"/>
                  </a:cubicBezTo>
                  <a:cubicBezTo>
                    <a:pt x="1984" y="24662"/>
                    <a:pt x="2294" y="24596"/>
                    <a:pt x="2607" y="24518"/>
                  </a:cubicBezTo>
                  <a:cubicBezTo>
                    <a:pt x="2752" y="24483"/>
                    <a:pt x="2887" y="24448"/>
                    <a:pt x="3026" y="24413"/>
                  </a:cubicBezTo>
                  <a:cubicBezTo>
                    <a:pt x="3092" y="24405"/>
                    <a:pt x="3152" y="24387"/>
                    <a:pt x="3213" y="24374"/>
                  </a:cubicBezTo>
                  <a:cubicBezTo>
                    <a:pt x="3283" y="24352"/>
                    <a:pt x="3357" y="24335"/>
                    <a:pt x="3422" y="24317"/>
                  </a:cubicBezTo>
                  <a:cubicBezTo>
                    <a:pt x="3641" y="24264"/>
                    <a:pt x="3858" y="24208"/>
                    <a:pt x="4071" y="24143"/>
                  </a:cubicBezTo>
                  <a:cubicBezTo>
                    <a:pt x="4250" y="24095"/>
                    <a:pt x="4429" y="24047"/>
                    <a:pt x="4608" y="23995"/>
                  </a:cubicBezTo>
                  <a:cubicBezTo>
                    <a:pt x="4643" y="23990"/>
                    <a:pt x="4673" y="23973"/>
                    <a:pt x="4703" y="23964"/>
                  </a:cubicBezTo>
                  <a:cubicBezTo>
                    <a:pt x="4760" y="23951"/>
                    <a:pt x="4812" y="23938"/>
                    <a:pt x="4869" y="23912"/>
                  </a:cubicBezTo>
                  <a:cubicBezTo>
                    <a:pt x="4948" y="23898"/>
                    <a:pt x="5021" y="23878"/>
                    <a:pt x="5095" y="23851"/>
                  </a:cubicBezTo>
                  <a:cubicBezTo>
                    <a:pt x="5105" y="23851"/>
                    <a:pt x="5122" y="23846"/>
                    <a:pt x="5131" y="23842"/>
                  </a:cubicBezTo>
                  <a:lnTo>
                    <a:pt x="5139" y="23842"/>
                  </a:lnTo>
                  <a:cubicBezTo>
                    <a:pt x="5727" y="23668"/>
                    <a:pt x="6308" y="23472"/>
                    <a:pt x="6887" y="23280"/>
                  </a:cubicBezTo>
                  <a:cubicBezTo>
                    <a:pt x="7327" y="23123"/>
                    <a:pt x="7762" y="22967"/>
                    <a:pt x="8194" y="22805"/>
                  </a:cubicBezTo>
                  <a:cubicBezTo>
                    <a:pt x="8569" y="22657"/>
                    <a:pt x="8948" y="22513"/>
                    <a:pt x="9323" y="22361"/>
                  </a:cubicBezTo>
                  <a:cubicBezTo>
                    <a:pt x="9697" y="22199"/>
                    <a:pt x="10073" y="22047"/>
                    <a:pt x="10439" y="21885"/>
                  </a:cubicBezTo>
                  <a:cubicBezTo>
                    <a:pt x="10813" y="21720"/>
                    <a:pt x="11188" y="21545"/>
                    <a:pt x="11558" y="21372"/>
                  </a:cubicBezTo>
                  <a:cubicBezTo>
                    <a:pt x="11924" y="21197"/>
                    <a:pt x="12290" y="21018"/>
                    <a:pt x="12656" y="20835"/>
                  </a:cubicBezTo>
                  <a:cubicBezTo>
                    <a:pt x="12678" y="20831"/>
                    <a:pt x="12700" y="20813"/>
                    <a:pt x="12726" y="20805"/>
                  </a:cubicBezTo>
                  <a:cubicBezTo>
                    <a:pt x="13100" y="20604"/>
                    <a:pt x="13466" y="20417"/>
                    <a:pt x="13838" y="20217"/>
                  </a:cubicBezTo>
                  <a:cubicBezTo>
                    <a:pt x="13854" y="20212"/>
                    <a:pt x="13876" y="20195"/>
                    <a:pt x="13894" y="20181"/>
                  </a:cubicBezTo>
                  <a:cubicBezTo>
                    <a:pt x="14094" y="20073"/>
                    <a:pt x="14291" y="19972"/>
                    <a:pt x="14486" y="19859"/>
                  </a:cubicBezTo>
                  <a:cubicBezTo>
                    <a:pt x="14544" y="19829"/>
                    <a:pt x="14604" y="19793"/>
                    <a:pt x="14661" y="19759"/>
                  </a:cubicBezTo>
                  <a:cubicBezTo>
                    <a:pt x="14774" y="19698"/>
                    <a:pt x="14884" y="19628"/>
                    <a:pt x="14997" y="19563"/>
                  </a:cubicBezTo>
                  <a:cubicBezTo>
                    <a:pt x="15297" y="19393"/>
                    <a:pt x="15590" y="19218"/>
                    <a:pt x="15881" y="19035"/>
                  </a:cubicBezTo>
                  <a:cubicBezTo>
                    <a:pt x="16286" y="18791"/>
                    <a:pt x="16683" y="18538"/>
                    <a:pt x="17075" y="18282"/>
                  </a:cubicBezTo>
                  <a:cubicBezTo>
                    <a:pt x="17388" y="18077"/>
                    <a:pt x="17694" y="17868"/>
                    <a:pt x="18003" y="17659"/>
                  </a:cubicBezTo>
                  <a:cubicBezTo>
                    <a:pt x="18313" y="17445"/>
                    <a:pt x="18623" y="17227"/>
                    <a:pt x="18931" y="17001"/>
                  </a:cubicBezTo>
                  <a:cubicBezTo>
                    <a:pt x="18997" y="16953"/>
                    <a:pt x="19067" y="16901"/>
                    <a:pt x="19132" y="16848"/>
                  </a:cubicBezTo>
                  <a:cubicBezTo>
                    <a:pt x="19468" y="16599"/>
                    <a:pt x="19808" y="16347"/>
                    <a:pt x="20130" y="16094"/>
                  </a:cubicBezTo>
                  <a:cubicBezTo>
                    <a:pt x="20465" y="15841"/>
                    <a:pt x="20788" y="15575"/>
                    <a:pt x="21111" y="15310"/>
                  </a:cubicBezTo>
                  <a:cubicBezTo>
                    <a:pt x="21354" y="15113"/>
                    <a:pt x="21594" y="14913"/>
                    <a:pt x="21829" y="14708"/>
                  </a:cubicBezTo>
                  <a:lnTo>
                    <a:pt x="21833" y="14704"/>
                  </a:lnTo>
                  <a:lnTo>
                    <a:pt x="21833" y="14704"/>
                  </a:lnTo>
                  <a:cubicBezTo>
                    <a:pt x="21451" y="14726"/>
                    <a:pt x="21071" y="14743"/>
                    <a:pt x="20679" y="14747"/>
                  </a:cubicBezTo>
                  <a:lnTo>
                    <a:pt x="20383" y="14747"/>
                  </a:lnTo>
                  <a:cubicBezTo>
                    <a:pt x="18030" y="14747"/>
                    <a:pt x="15681" y="14364"/>
                    <a:pt x="13667" y="13218"/>
                  </a:cubicBezTo>
                  <a:cubicBezTo>
                    <a:pt x="13236" y="12969"/>
                    <a:pt x="12822" y="12691"/>
                    <a:pt x="12421" y="12377"/>
                  </a:cubicBezTo>
                  <a:cubicBezTo>
                    <a:pt x="11501" y="11631"/>
                    <a:pt x="10648" y="10782"/>
                    <a:pt x="9858" y="9867"/>
                  </a:cubicBezTo>
                  <a:cubicBezTo>
                    <a:pt x="8839" y="8699"/>
                    <a:pt x="7919" y="7435"/>
                    <a:pt x="7052" y="6193"/>
                  </a:cubicBezTo>
                  <a:cubicBezTo>
                    <a:pt x="6851" y="5910"/>
                    <a:pt x="4115" y="2158"/>
                    <a:pt x="4325" y="1935"/>
                  </a:cubicBezTo>
                  <a:cubicBezTo>
                    <a:pt x="4325" y="1935"/>
                    <a:pt x="4490" y="1757"/>
                    <a:pt x="4760" y="1460"/>
                  </a:cubicBezTo>
                  <a:cubicBezTo>
                    <a:pt x="5100" y="1099"/>
                    <a:pt x="5596" y="563"/>
                    <a:pt x="6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3"/>
            <p:cNvSpPr/>
            <p:nvPr/>
          </p:nvSpPr>
          <p:spPr>
            <a:xfrm>
              <a:off x="2696977" y="1830045"/>
              <a:ext cx="376911" cy="385182"/>
            </a:xfrm>
            <a:custGeom>
              <a:avLst/>
              <a:gdLst/>
              <a:ahLst/>
              <a:cxnLst/>
              <a:rect l="l" t="t" r="r" b="b"/>
              <a:pathLst>
                <a:path w="21646" h="22121" extrusionOk="0">
                  <a:moveTo>
                    <a:pt x="15981" y="0"/>
                  </a:moveTo>
                  <a:cubicBezTo>
                    <a:pt x="15227" y="1134"/>
                    <a:pt x="14250" y="2476"/>
                    <a:pt x="14133" y="2641"/>
                  </a:cubicBezTo>
                  <a:cubicBezTo>
                    <a:pt x="12594" y="4847"/>
                    <a:pt x="10873" y="7130"/>
                    <a:pt x="8764" y="8821"/>
                  </a:cubicBezTo>
                  <a:cubicBezTo>
                    <a:pt x="6511" y="10625"/>
                    <a:pt x="3661" y="11200"/>
                    <a:pt x="802" y="11200"/>
                  </a:cubicBezTo>
                  <a:cubicBezTo>
                    <a:pt x="641" y="11200"/>
                    <a:pt x="480" y="11195"/>
                    <a:pt x="319" y="11191"/>
                  </a:cubicBezTo>
                  <a:lnTo>
                    <a:pt x="319" y="11195"/>
                  </a:lnTo>
                  <a:lnTo>
                    <a:pt x="241" y="12198"/>
                  </a:lnTo>
                  <a:lnTo>
                    <a:pt x="122" y="13632"/>
                  </a:lnTo>
                  <a:lnTo>
                    <a:pt x="0" y="15026"/>
                  </a:lnTo>
                  <a:cubicBezTo>
                    <a:pt x="1059" y="15706"/>
                    <a:pt x="2136" y="16333"/>
                    <a:pt x="3247" y="16921"/>
                  </a:cubicBezTo>
                  <a:cubicBezTo>
                    <a:pt x="3556" y="17083"/>
                    <a:pt x="3870" y="17244"/>
                    <a:pt x="4179" y="17397"/>
                  </a:cubicBezTo>
                  <a:cubicBezTo>
                    <a:pt x="4480" y="17545"/>
                    <a:pt x="4772" y="17693"/>
                    <a:pt x="5078" y="17832"/>
                  </a:cubicBezTo>
                  <a:cubicBezTo>
                    <a:pt x="5094" y="17842"/>
                    <a:pt x="5108" y="17854"/>
                    <a:pt x="5130" y="17858"/>
                  </a:cubicBezTo>
                  <a:cubicBezTo>
                    <a:pt x="5444" y="18007"/>
                    <a:pt x="5762" y="18150"/>
                    <a:pt x="6084" y="18294"/>
                  </a:cubicBezTo>
                  <a:cubicBezTo>
                    <a:pt x="6437" y="18455"/>
                    <a:pt x="6803" y="18604"/>
                    <a:pt x="7169" y="18757"/>
                  </a:cubicBezTo>
                  <a:cubicBezTo>
                    <a:pt x="7452" y="18874"/>
                    <a:pt x="7739" y="18992"/>
                    <a:pt x="8027" y="19101"/>
                  </a:cubicBezTo>
                  <a:cubicBezTo>
                    <a:pt x="8302" y="19210"/>
                    <a:pt x="8581" y="19314"/>
                    <a:pt x="8860" y="19419"/>
                  </a:cubicBezTo>
                  <a:cubicBezTo>
                    <a:pt x="8947" y="19449"/>
                    <a:pt x="9038" y="19479"/>
                    <a:pt x="9125" y="19515"/>
                  </a:cubicBezTo>
                  <a:cubicBezTo>
                    <a:pt x="9426" y="19624"/>
                    <a:pt x="9718" y="19728"/>
                    <a:pt x="10019" y="19829"/>
                  </a:cubicBezTo>
                  <a:cubicBezTo>
                    <a:pt x="10368" y="19942"/>
                    <a:pt x="10708" y="20055"/>
                    <a:pt x="11056" y="20163"/>
                  </a:cubicBezTo>
                  <a:cubicBezTo>
                    <a:pt x="11383" y="20260"/>
                    <a:pt x="11714" y="20360"/>
                    <a:pt x="12049" y="20456"/>
                  </a:cubicBezTo>
                  <a:cubicBezTo>
                    <a:pt x="12303" y="20525"/>
                    <a:pt x="12550" y="20600"/>
                    <a:pt x="12808" y="20665"/>
                  </a:cubicBezTo>
                  <a:cubicBezTo>
                    <a:pt x="12916" y="20696"/>
                    <a:pt x="13030" y="20726"/>
                    <a:pt x="13143" y="20752"/>
                  </a:cubicBezTo>
                  <a:cubicBezTo>
                    <a:pt x="13466" y="20839"/>
                    <a:pt x="13793" y="20913"/>
                    <a:pt x="14119" y="20996"/>
                  </a:cubicBezTo>
                  <a:cubicBezTo>
                    <a:pt x="14485" y="21079"/>
                    <a:pt x="14847" y="21162"/>
                    <a:pt x="15217" y="21235"/>
                  </a:cubicBezTo>
                  <a:cubicBezTo>
                    <a:pt x="15479" y="21293"/>
                    <a:pt x="15732" y="21345"/>
                    <a:pt x="15993" y="21392"/>
                  </a:cubicBezTo>
                  <a:cubicBezTo>
                    <a:pt x="16325" y="21458"/>
                    <a:pt x="16661" y="21519"/>
                    <a:pt x="16995" y="21571"/>
                  </a:cubicBezTo>
                  <a:cubicBezTo>
                    <a:pt x="17162" y="21607"/>
                    <a:pt x="17331" y="21633"/>
                    <a:pt x="17497" y="21659"/>
                  </a:cubicBezTo>
                  <a:cubicBezTo>
                    <a:pt x="17785" y="21706"/>
                    <a:pt x="18073" y="21746"/>
                    <a:pt x="18360" y="21784"/>
                  </a:cubicBezTo>
                  <a:cubicBezTo>
                    <a:pt x="18713" y="21833"/>
                    <a:pt x="19070" y="21881"/>
                    <a:pt x="19423" y="21925"/>
                  </a:cubicBezTo>
                  <a:lnTo>
                    <a:pt x="19445" y="21925"/>
                  </a:lnTo>
                  <a:lnTo>
                    <a:pt x="20072" y="17715"/>
                  </a:lnTo>
                  <a:lnTo>
                    <a:pt x="20211" y="16796"/>
                  </a:lnTo>
                  <a:cubicBezTo>
                    <a:pt x="20342" y="15854"/>
                    <a:pt x="20404" y="14930"/>
                    <a:pt x="20404" y="14028"/>
                  </a:cubicBezTo>
                  <a:cubicBezTo>
                    <a:pt x="20404" y="9396"/>
                    <a:pt x="18835" y="5360"/>
                    <a:pt x="17733" y="2593"/>
                  </a:cubicBezTo>
                  <a:cubicBezTo>
                    <a:pt x="17361" y="1669"/>
                    <a:pt x="16730" y="798"/>
                    <a:pt x="15981" y="0"/>
                  </a:cubicBezTo>
                  <a:close/>
                  <a:moveTo>
                    <a:pt x="21005" y="22072"/>
                  </a:moveTo>
                  <a:lnTo>
                    <a:pt x="21005" y="22072"/>
                  </a:lnTo>
                  <a:cubicBezTo>
                    <a:pt x="21218" y="22094"/>
                    <a:pt x="21432" y="22108"/>
                    <a:pt x="21645" y="22120"/>
                  </a:cubicBezTo>
                  <a:cubicBezTo>
                    <a:pt x="21432" y="22108"/>
                    <a:pt x="21218" y="22090"/>
                    <a:pt x="21005" y="220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3"/>
            <p:cNvSpPr/>
            <p:nvPr/>
          </p:nvSpPr>
          <p:spPr>
            <a:xfrm>
              <a:off x="3339985" y="1719859"/>
              <a:ext cx="334407" cy="305154"/>
            </a:xfrm>
            <a:custGeom>
              <a:avLst/>
              <a:gdLst/>
              <a:ahLst/>
              <a:cxnLst/>
              <a:rect l="l" t="t" r="r" b="b"/>
              <a:pathLst>
                <a:path w="19205" h="17525" extrusionOk="0">
                  <a:moveTo>
                    <a:pt x="4589" y="1"/>
                  </a:moveTo>
                  <a:cubicBezTo>
                    <a:pt x="4584" y="1"/>
                    <a:pt x="3486" y="1187"/>
                    <a:pt x="2388" y="2367"/>
                  </a:cubicBezTo>
                  <a:cubicBezTo>
                    <a:pt x="2271" y="2498"/>
                    <a:pt x="2153" y="2625"/>
                    <a:pt x="2036" y="2750"/>
                  </a:cubicBezTo>
                  <a:cubicBezTo>
                    <a:pt x="2030" y="2755"/>
                    <a:pt x="2022" y="2760"/>
                    <a:pt x="2018" y="2768"/>
                  </a:cubicBezTo>
                  <a:cubicBezTo>
                    <a:pt x="1487" y="3335"/>
                    <a:pt x="985" y="3875"/>
                    <a:pt x="645" y="4236"/>
                  </a:cubicBezTo>
                  <a:cubicBezTo>
                    <a:pt x="375" y="4533"/>
                    <a:pt x="210" y="4711"/>
                    <a:pt x="210" y="4711"/>
                  </a:cubicBezTo>
                  <a:cubicBezTo>
                    <a:pt x="0" y="4934"/>
                    <a:pt x="2736" y="8686"/>
                    <a:pt x="2937" y="8969"/>
                  </a:cubicBezTo>
                  <a:cubicBezTo>
                    <a:pt x="3804" y="10211"/>
                    <a:pt x="4724" y="11475"/>
                    <a:pt x="5743" y="12643"/>
                  </a:cubicBezTo>
                  <a:cubicBezTo>
                    <a:pt x="6533" y="13558"/>
                    <a:pt x="7386" y="14407"/>
                    <a:pt x="8306" y="15153"/>
                  </a:cubicBezTo>
                  <a:cubicBezTo>
                    <a:pt x="8707" y="15467"/>
                    <a:pt x="9121" y="15745"/>
                    <a:pt x="9552" y="15994"/>
                  </a:cubicBezTo>
                  <a:cubicBezTo>
                    <a:pt x="11567" y="17142"/>
                    <a:pt x="13925" y="17525"/>
                    <a:pt x="16280" y="17525"/>
                  </a:cubicBezTo>
                  <a:cubicBezTo>
                    <a:pt x="16374" y="17525"/>
                    <a:pt x="16469" y="17524"/>
                    <a:pt x="16564" y="17523"/>
                  </a:cubicBezTo>
                  <a:cubicBezTo>
                    <a:pt x="16956" y="17519"/>
                    <a:pt x="17336" y="17502"/>
                    <a:pt x="17718" y="17480"/>
                  </a:cubicBezTo>
                  <a:cubicBezTo>
                    <a:pt x="17740" y="17467"/>
                    <a:pt x="17754" y="17450"/>
                    <a:pt x="17771" y="17432"/>
                  </a:cubicBezTo>
                  <a:cubicBezTo>
                    <a:pt x="17919" y="17310"/>
                    <a:pt x="18068" y="17179"/>
                    <a:pt x="18207" y="17052"/>
                  </a:cubicBezTo>
                  <a:cubicBezTo>
                    <a:pt x="18281" y="16996"/>
                    <a:pt x="18351" y="16931"/>
                    <a:pt x="18420" y="16869"/>
                  </a:cubicBezTo>
                  <a:cubicBezTo>
                    <a:pt x="18686" y="16626"/>
                    <a:pt x="18947" y="16386"/>
                    <a:pt x="19205" y="16143"/>
                  </a:cubicBezTo>
                  <a:cubicBezTo>
                    <a:pt x="18931" y="16020"/>
                    <a:pt x="18651" y="15902"/>
                    <a:pt x="18377" y="15781"/>
                  </a:cubicBezTo>
                  <a:cubicBezTo>
                    <a:pt x="18068" y="15646"/>
                    <a:pt x="17754" y="15501"/>
                    <a:pt x="17444" y="15353"/>
                  </a:cubicBezTo>
                  <a:cubicBezTo>
                    <a:pt x="16150" y="14743"/>
                    <a:pt x="14886" y="14051"/>
                    <a:pt x="13736" y="13218"/>
                  </a:cubicBezTo>
                  <a:cubicBezTo>
                    <a:pt x="13718" y="13205"/>
                    <a:pt x="13692" y="13192"/>
                    <a:pt x="13675" y="13174"/>
                  </a:cubicBezTo>
                  <a:cubicBezTo>
                    <a:pt x="12420" y="12255"/>
                    <a:pt x="11409" y="11070"/>
                    <a:pt x="10511" y="9797"/>
                  </a:cubicBezTo>
                  <a:cubicBezTo>
                    <a:pt x="9653" y="8586"/>
                    <a:pt x="8899" y="7287"/>
                    <a:pt x="8136" y="6045"/>
                  </a:cubicBezTo>
                  <a:cubicBezTo>
                    <a:pt x="8062" y="5919"/>
                    <a:pt x="7714" y="5391"/>
                    <a:pt x="7265" y="4699"/>
                  </a:cubicBezTo>
                  <a:cubicBezTo>
                    <a:pt x="6371" y="3313"/>
                    <a:pt x="5077" y="1265"/>
                    <a:pt x="4689" y="402"/>
                  </a:cubicBezTo>
                  <a:cubicBezTo>
                    <a:pt x="4671" y="376"/>
                    <a:pt x="4663" y="354"/>
                    <a:pt x="4655" y="328"/>
                  </a:cubicBezTo>
                  <a:lnTo>
                    <a:pt x="4655" y="324"/>
                  </a:lnTo>
                  <a:cubicBezTo>
                    <a:pt x="4584" y="149"/>
                    <a:pt x="4554" y="36"/>
                    <a:pt x="4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3"/>
            <p:cNvSpPr/>
            <p:nvPr/>
          </p:nvSpPr>
          <p:spPr>
            <a:xfrm>
              <a:off x="2634239" y="1719859"/>
              <a:ext cx="359969" cy="305154"/>
            </a:xfrm>
            <a:custGeom>
              <a:avLst/>
              <a:gdLst/>
              <a:ahLst/>
              <a:cxnLst/>
              <a:rect l="l" t="t" r="r" b="b"/>
              <a:pathLst>
                <a:path w="20673" h="17525" extrusionOk="0">
                  <a:moveTo>
                    <a:pt x="16089" y="1"/>
                  </a:moveTo>
                  <a:cubicBezTo>
                    <a:pt x="16346" y="284"/>
                    <a:pt x="12807" y="5605"/>
                    <a:pt x="12533" y="6045"/>
                  </a:cubicBezTo>
                  <a:cubicBezTo>
                    <a:pt x="10964" y="8603"/>
                    <a:pt x="9417" y="11427"/>
                    <a:pt x="6937" y="13218"/>
                  </a:cubicBezTo>
                  <a:cubicBezTo>
                    <a:pt x="4932" y="14665"/>
                    <a:pt x="2579" y="15702"/>
                    <a:pt x="296" y="16613"/>
                  </a:cubicBezTo>
                  <a:cubicBezTo>
                    <a:pt x="0" y="16730"/>
                    <a:pt x="52" y="17162"/>
                    <a:pt x="366" y="17205"/>
                  </a:cubicBezTo>
                  <a:cubicBezTo>
                    <a:pt x="1671" y="17394"/>
                    <a:pt x="3039" y="17525"/>
                    <a:pt x="4406" y="17525"/>
                  </a:cubicBezTo>
                  <a:cubicBezTo>
                    <a:pt x="7264" y="17525"/>
                    <a:pt x="10114" y="16953"/>
                    <a:pt x="12367" y="15149"/>
                  </a:cubicBezTo>
                  <a:cubicBezTo>
                    <a:pt x="14476" y="13458"/>
                    <a:pt x="16197" y="11175"/>
                    <a:pt x="17736" y="8969"/>
                  </a:cubicBezTo>
                  <a:cubicBezTo>
                    <a:pt x="17937" y="8686"/>
                    <a:pt x="20673" y="4934"/>
                    <a:pt x="20463" y="4711"/>
                  </a:cubicBezTo>
                  <a:lnTo>
                    <a:pt x="16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3"/>
            <p:cNvSpPr/>
            <p:nvPr/>
          </p:nvSpPr>
          <p:spPr>
            <a:xfrm>
              <a:off x="2232672" y="864801"/>
              <a:ext cx="1765210" cy="1352168"/>
            </a:xfrm>
            <a:custGeom>
              <a:avLst/>
              <a:gdLst/>
              <a:ahLst/>
              <a:cxnLst/>
              <a:rect l="l" t="t" r="r" b="b"/>
              <a:pathLst>
                <a:path w="101376" h="77655" extrusionOk="0">
                  <a:moveTo>
                    <a:pt x="52038" y="1"/>
                  </a:moveTo>
                  <a:cubicBezTo>
                    <a:pt x="47678" y="1"/>
                    <a:pt x="42957" y="703"/>
                    <a:pt x="38588" y="2801"/>
                  </a:cubicBezTo>
                  <a:cubicBezTo>
                    <a:pt x="37883" y="3140"/>
                    <a:pt x="37126" y="3253"/>
                    <a:pt x="36346" y="3253"/>
                  </a:cubicBezTo>
                  <a:cubicBezTo>
                    <a:pt x="35221" y="3253"/>
                    <a:pt x="34050" y="3017"/>
                    <a:pt x="32928" y="2883"/>
                  </a:cubicBezTo>
                  <a:cubicBezTo>
                    <a:pt x="31930" y="2764"/>
                    <a:pt x="30928" y="2706"/>
                    <a:pt x="29927" y="2706"/>
                  </a:cubicBezTo>
                  <a:cubicBezTo>
                    <a:pt x="24449" y="2706"/>
                    <a:pt x="18983" y="4445"/>
                    <a:pt x="14386" y="7451"/>
                  </a:cubicBezTo>
                  <a:cubicBezTo>
                    <a:pt x="12996" y="8362"/>
                    <a:pt x="11688" y="9377"/>
                    <a:pt x="10464" y="10492"/>
                  </a:cubicBezTo>
                  <a:cubicBezTo>
                    <a:pt x="6890" y="13740"/>
                    <a:pt x="4031" y="17783"/>
                    <a:pt x="2035" y="22189"/>
                  </a:cubicBezTo>
                  <a:cubicBezTo>
                    <a:pt x="811" y="24891"/>
                    <a:pt x="1" y="28368"/>
                    <a:pt x="1970" y="30595"/>
                  </a:cubicBezTo>
                  <a:cubicBezTo>
                    <a:pt x="2855" y="31593"/>
                    <a:pt x="4101" y="32089"/>
                    <a:pt x="5356" y="32596"/>
                  </a:cubicBezTo>
                  <a:cubicBezTo>
                    <a:pt x="6306" y="32978"/>
                    <a:pt x="7260" y="33366"/>
                    <a:pt x="8062" y="33972"/>
                  </a:cubicBezTo>
                  <a:cubicBezTo>
                    <a:pt x="10965" y="36168"/>
                    <a:pt x="11278" y="40679"/>
                    <a:pt x="14167" y="42888"/>
                  </a:cubicBezTo>
                  <a:cubicBezTo>
                    <a:pt x="15156" y="43641"/>
                    <a:pt x="16400" y="44047"/>
                    <a:pt x="17642" y="44047"/>
                  </a:cubicBezTo>
                  <a:cubicBezTo>
                    <a:pt x="18025" y="44047"/>
                    <a:pt x="18407" y="44009"/>
                    <a:pt x="18782" y="43930"/>
                  </a:cubicBezTo>
                  <a:cubicBezTo>
                    <a:pt x="19582" y="43767"/>
                    <a:pt x="20358" y="43428"/>
                    <a:pt x="21161" y="43428"/>
                  </a:cubicBezTo>
                  <a:cubicBezTo>
                    <a:pt x="21216" y="43428"/>
                    <a:pt x="21272" y="43429"/>
                    <a:pt x="21327" y="43433"/>
                  </a:cubicBezTo>
                  <a:cubicBezTo>
                    <a:pt x="23022" y="43533"/>
                    <a:pt x="24151" y="45142"/>
                    <a:pt x="25397" y="46292"/>
                  </a:cubicBezTo>
                  <a:cubicBezTo>
                    <a:pt x="27048" y="47814"/>
                    <a:pt x="29295" y="48586"/>
                    <a:pt x="31529" y="48586"/>
                  </a:cubicBezTo>
                  <a:cubicBezTo>
                    <a:pt x="31648" y="48586"/>
                    <a:pt x="31767" y="48584"/>
                    <a:pt x="31886" y="48580"/>
                  </a:cubicBezTo>
                  <a:cubicBezTo>
                    <a:pt x="33720" y="48501"/>
                    <a:pt x="35520" y="47917"/>
                    <a:pt x="36972" y="46789"/>
                  </a:cubicBezTo>
                  <a:lnTo>
                    <a:pt x="36972" y="46789"/>
                  </a:lnTo>
                  <a:cubicBezTo>
                    <a:pt x="36972" y="46789"/>
                    <a:pt x="35289" y="49839"/>
                    <a:pt x="36614" y="50959"/>
                  </a:cubicBezTo>
                  <a:cubicBezTo>
                    <a:pt x="36614" y="50963"/>
                    <a:pt x="36619" y="50963"/>
                    <a:pt x="36619" y="50963"/>
                  </a:cubicBezTo>
                  <a:cubicBezTo>
                    <a:pt x="36675" y="51011"/>
                    <a:pt x="36731" y="51055"/>
                    <a:pt x="36802" y="51090"/>
                  </a:cubicBezTo>
                  <a:cubicBezTo>
                    <a:pt x="37041" y="51238"/>
                    <a:pt x="37351" y="51417"/>
                    <a:pt x="37699" y="51630"/>
                  </a:cubicBezTo>
                  <a:cubicBezTo>
                    <a:pt x="37730" y="51647"/>
                    <a:pt x="37765" y="51673"/>
                    <a:pt x="37803" y="51691"/>
                  </a:cubicBezTo>
                  <a:cubicBezTo>
                    <a:pt x="39168" y="52528"/>
                    <a:pt x="41150" y="53831"/>
                    <a:pt x="42646" y="55430"/>
                  </a:cubicBezTo>
                  <a:cubicBezTo>
                    <a:pt x="43390" y="56232"/>
                    <a:pt x="44026" y="57103"/>
                    <a:pt x="44398" y="58027"/>
                  </a:cubicBezTo>
                  <a:cubicBezTo>
                    <a:pt x="45718" y="61331"/>
                    <a:pt x="47700" y="66446"/>
                    <a:pt x="46876" y="72230"/>
                  </a:cubicBezTo>
                  <a:lnTo>
                    <a:pt x="46737" y="73149"/>
                  </a:lnTo>
                  <a:lnTo>
                    <a:pt x="46110" y="77359"/>
                  </a:lnTo>
                  <a:lnTo>
                    <a:pt x="46118" y="77359"/>
                  </a:lnTo>
                  <a:cubicBezTo>
                    <a:pt x="46437" y="77393"/>
                    <a:pt x="46751" y="77428"/>
                    <a:pt x="47069" y="77454"/>
                  </a:cubicBezTo>
                  <a:cubicBezTo>
                    <a:pt x="47121" y="77463"/>
                    <a:pt x="47178" y="77467"/>
                    <a:pt x="47234" y="77472"/>
                  </a:cubicBezTo>
                  <a:cubicBezTo>
                    <a:pt x="47347" y="77480"/>
                    <a:pt x="47461" y="77489"/>
                    <a:pt x="47574" y="77498"/>
                  </a:cubicBezTo>
                  <a:cubicBezTo>
                    <a:pt x="47879" y="77528"/>
                    <a:pt x="48184" y="77546"/>
                    <a:pt x="48493" y="77564"/>
                  </a:cubicBezTo>
                  <a:cubicBezTo>
                    <a:pt x="48638" y="77576"/>
                    <a:pt x="48777" y="77585"/>
                    <a:pt x="48921" y="77590"/>
                  </a:cubicBezTo>
                  <a:cubicBezTo>
                    <a:pt x="49256" y="77607"/>
                    <a:pt x="49591" y="77620"/>
                    <a:pt x="49927" y="77633"/>
                  </a:cubicBezTo>
                  <a:cubicBezTo>
                    <a:pt x="50014" y="77637"/>
                    <a:pt x="50098" y="77637"/>
                    <a:pt x="50184" y="77637"/>
                  </a:cubicBezTo>
                  <a:cubicBezTo>
                    <a:pt x="50581" y="77650"/>
                    <a:pt x="50977" y="77655"/>
                    <a:pt x="51374" y="77655"/>
                  </a:cubicBezTo>
                  <a:lnTo>
                    <a:pt x="51557" y="77655"/>
                  </a:lnTo>
                  <a:cubicBezTo>
                    <a:pt x="51967" y="77655"/>
                    <a:pt x="52381" y="77646"/>
                    <a:pt x="52785" y="77628"/>
                  </a:cubicBezTo>
                  <a:lnTo>
                    <a:pt x="52948" y="77628"/>
                  </a:lnTo>
                  <a:cubicBezTo>
                    <a:pt x="53300" y="77616"/>
                    <a:pt x="53658" y="77598"/>
                    <a:pt x="54006" y="77576"/>
                  </a:cubicBezTo>
                  <a:cubicBezTo>
                    <a:pt x="54416" y="77554"/>
                    <a:pt x="54817" y="77528"/>
                    <a:pt x="55217" y="77489"/>
                  </a:cubicBezTo>
                  <a:cubicBezTo>
                    <a:pt x="55597" y="77467"/>
                    <a:pt x="55975" y="77423"/>
                    <a:pt x="56351" y="77389"/>
                  </a:cubicBezTo>
                  <a:cubicBezTo>
                    <a:pt x="56707" y="77345"/>
                    <a:pt x="57069" y="77306"/>
                    <a:pt x="57423" y="77254"/>
                  </a:cubicBezTo>
                  <a:cubicBezTo>
                    <a:pt x="57688" y="77218"/>
                    <a:pt x="57954" y="77188"/>
                    <a:pt x="58216" y="77145"/>
                  </a:cubicBezTo>
                  <a:lnTo>
                    <a:pt x="58220" y="77145"/>
                  </a:lnTo>
                  <a:cubicBezTo>
                    <a:pt x="58224" y="77147"/>
                    <a:pt x="58228" y="77148"/>
                    <a:pt x="58231" y="77148"/>
                  </a:cubicBezTo>
                  <a:cubicBezTo>
                    <a:pt x="58233" y="77148"/>
                    <a:pt x="58235" y="77147"/>
                    <a:pt x="58238" y="77145"/>
                  </a:cubicBezTo>
                  <a:cubicBezTo>
                    <a:pt x="58386" y="77123"/>
                    <a:pt x="58525" y="77097"/>
                    <a:pt x="58664" y="77071"/>
                  </a:cubicBezTo>
                  <a:cubicBezTo>
                    <a:pt x="58734" y="77067"/>
                    <a:pt x="58804" y="77053"/>
                    <a:pt x="58878" y="77041"/>
                  </a:cubicBezTo>
                  <a:cubicBezTo>
                    <a:pt x="59078" y="77009"/>
                    <a:pt x="59279" y="76979"/>
                    <a:pt x="59479" y="76940"/>
                  </a:cubicBezTo>
                  <a:lnTo>
                    <a:pt x="60582" y="73218"/>
                  </a:lnTo>
                  <a:cubicBezTo>
                    <a:pt x="60582" y="73218"/>
                    <a:pt x="61902" y="68099"/>
                    <a:pt x="62234" y="62982"/>
                  </a:cubicBezTo>
                  <a:cubicBezTo>
                    <a:pt x="62564" y="57862"/>
                    <a:pt x="62234" y="54889"/>
                    <a:pt x="63061" y="54062"/>
                  </a:cubicBezTo>
                  <a:cubicBezTo>
                    <a:pt x="63401" y="53722"/>
                    <a:pt x="64469" y="52846"/>
                    <a:pt x="65611" y="51874"/>
                  </a:cubicBezTo>
                  <a:cubicBezTo>
                    <a:pt x="65615" y="51866"/>
                    <a:pt x="65623" y="51861"/>
                    <a:pt x="65629" y="51856"/>
                  </a:cubicBezTo>
                  <a:cubicBezTo>
                    <a:pt x="66587" y="51033"/>
                    <a:pt x="67580" y="50148"/>
                    <a:pt x="68248" y="49434"/>
                  </a:cubicBezTo>
                  <a:lnTo>
                    <a:pt x="68248" y="49430"/>
                  </a:lnTo>
                  <a:cubicBezTo>
                    <a:pt x="68374" y="49294"/>
                    <a:pt x="68487" y="49159"/>
                    <a:pt x="68583" y="49042"/>
                  </a:cubicBezTo>
                  <a:cubicBezTo>
                    <a:pt x="68583" y="49038"/>
                    <a:pt x="68587" y="49038"/>
                    <a:pt x="68587" y="49032"/>
                  </a:cubicBezTo>
                  <a:cubicBezTo>
                    <a:pt x="68853" y="48714"/>
                    <a:pt x="69006" y="48453"/>
                    <a:pt x="69006" y="48284"/>
                  </a:cubicBezTo>
                  <a:cubicBezTo>
                    <a:pt x="69006" y="48052"/>
                    <a:pt x="68996" y="47803"/>
                    <a:pt x="68980" y="47556"/>
                  </a:cubicBezTo>
                  <a:lnTo>
                    <a:pt x="68980" y="47547"/>
                  </a:lnTo>
                  <a:cubicBezTo>
                    <a:pt x="68949" y="46941"/>
                    <a:pt x="68888" y="46357"/>
                    <a:pt x="68853" y="46104"/>
                  </a:cubicBezTo>
                  <a:lnTo>
                    <a:pt x="68853" y="46100"/>
                  </a:lnTo>
                  <a:cubicBezTo>
                    <a:pt x="68845" y="46017"/>
                    <a:pt x="68839" y="45969"/>
                    <a:pt x="68839" y="45969"/>
                  </a:cubicBezTo>
                  <a:lnTo>
                    <a:pt x="68839" y="45969"/>
                  </a:lnTo>
                  <a:cubicBezTo>
                    <a:pt x="68840" y="45969"/>
                    <a:pt x="71840" y="48063"/>
                    <a:pt x="74670" y="48063"/>
                  </a:cubicBezTo>
                  <a:cubicBezTo>
                    <a:pt x="74824" y="48063"/>
                    <a:pt x="74976" y="48057"/>
                    <a:pt x="75128" y="48044"/>
                  </a:cubicBezTo>
                  <a:cubicBezTo>
                    <a:pt x="75951" y="47974"/>
                    <a:pt x="76745" y="47699"/>
                    <a:pt x="77429" y="47124"/>
                  </a:cubicBezTo>
                  <a:cubicBezTo>
                    <a:pt x="80567" y="44483"/>
                    <a:pt x="79905" y="40848"/>
                    <a:pt x="83539" y="38867"/>
                  </a:cubicBezTo>
                  <a:cubicBezTo>
                    <a:pt x="87173" y="36888"/>
                    <a:pt x="93945" y="37214"/>
                    <a:pt x="95265" y="32095"/>
                  </a:cubicBezTo>
                  <a:cubicBezTo>
                    <a:pt x="96525" y="27213"/>
                    <a:pt x="94629" y="26085"/>
                    <a:pt x="96603" y="22978"/>
                  </a:cubicBezTo>
                  <a:cubicBezTo>
                    <a:pt x="96699" y="22829"/>
                    <a:pt x="96804" y="22677"/>
                    <a:pt x="96917" y="22515"/>
                  </a:cubicBezTo>
                  <a:cubicBezTo>
                    <a:pt x="99392" y="19047"/>
                    <a:pt x="101375" y="9965"/>
                    <a:pt x="94442" y="6000"/>
                  </a:cubicBezTo>
                  <a:cubicBezTo>
                    <a:pt x="92298" y="4775"/>
                    <a:pt x="89936" y="3725"/>
                    <a:pt x="87395" y="2945"/>
                  </a:cubicBezTo>
                  <a:cubicBezTo>
                    <a:pt x="84378" y="2019"/>
                    <a:pt x="81110" y="1475"/>
                    <a:pt x="77666" y="1475"/>
                  </a:cubicBezTo>
                  <a:cubicBezTo>
                    <a:pt x="74624" y="1475"/>
                    <a:pt x="71446" y="1900"/>
                    <a:pt x="68182" y="2863"/>
                  </a:cubicBezTo>
                  <a:cubicBezTo>
                    <a:pt x="68182" y="2863"/>
                    <a:pt x="60845" y="1"/>
                    <a:pt x="52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3"/>
            <p:cNvSpPr/>
            <p:nvPr/>
          </p:nvSpPr>
          <p:spPr>
            <a:xfrm>
              <a:off x="3053080" y="2213555"/>
              <a:ext cx="70886" cy="3413"/>
            </a:xfrm>
            <a:custGeom>
              <a:avLst/>
              <a:gdLst/>
              <a:ahLst/>
              <a:cxnLst/>
              <a:rect l="l" t="t" r="r" b="b"/>
              <a:pathLst>
                <a:path w="4071" h="196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4"/>
                    <a:pt x="79" y="8"/>
                    <a:pt x="118" y="13"/>
                  </a:cubicBezTo>
                  <a:cubicBezTo>
                    <a:pt x="158" y="16"/>
                    <a:pt x="197" y="19"/>
                    <a:pt x="237" y="22"/>
                  </a:cubicBezTo>
                  <a:lnTo>
                    <a:pt x="237" y="22"/>
                  </a:lnTo>
                  <a:cubicBezTo>
                    <a:pt x="158" y="15"/>
                    <a:pt x="79" y="7"/>
                    <a:pt x="1" y="0"/>
                  </a:cubicBezTo>
                  <a:close/>
                  <a:moveTo>
                    <a:pt x="237" y="22"/>
                  </a:moveTo>
                  <a:cubicBezTo>
                    <a:pt x="342" y="31"/>
                    <a:pt x="447" y="40"/>
                    <a:pt x="554" y="47"/>
                  </a:cubicBezTo>
                  <a:cubicBezTo>
                    <a:pt x="519" y="43"/>
                    <a:pt x="488" y="43"/>
                    <a:pt x="458" y="39"/>
                  </a:cubicBezTo>
                  <a:cubicBezTo>
                    <a:pt x="384" y="33"/>
                    <a:pt x="311" y="27"/>
                    <a:pt x="237" y="22"/>
                  </a:cubicBezTo>
                  <a:close/>
                  <a:moveTo>
                    <a:pt x="1194" y="95"/>
                  </a:moveTo>
                  <a:cubicBezTo>
                    <a:pt x="1238" y="98"/>
                    <a:pt x="1281" y="102"/>
                    <a:pt x="1324" y="103"/>
                  </a:cubicBezTo>
                  <a:lnTo>
                    <a:pt x="1324" y="103"/>
                  </a:lnTo>
                  <a:cubicBezTo>
                    <a:pt x="1281" y="101"/>
                    <a:pt x="1238" y="98"/>
                    <a:pt x="1194" y="95"/>
                  </a:cubicBezTo>
                  <a:close/>
                  <a:moveTo>
                    <a:pt x="1324" y="103"/>
                  </a:moveTo>
                  <a:cubicBezTo>
                    <a:pt x="1404" y="108"/>
                    <a:pt x="1484" y="113"/>
                    <a:pt x="1563" y="118"/>
                  </a:cubicBezTo>
                  <a:lnTo>
                    <a:pt x="1563" y="118"/>
                  </a:lnTo>
                  <a:cubicBezTo>
                    <a:pt x="1501" y="114"/>
                    <a:pt x="1439" y="109"/>
                    <a:pt x="1377" y="105"/>
                  </a:cubicBezTo>
                  <a:cubicBezTo>
                    <a:pt x="1360" y="105"/>
                    <a:pt x="1342" y="104"/>
                    <a:pt x="1324" y="103"/>
                  </a:cubicBezTo>
                  <a:close/>
                  <a:moveTo>
                    <a:pt x="1563" y="118"/>
                  </a:moveTo>
                  <a:cubicBezTo>
                    <a:pt x="1718" y="128"/>
                    <a:pt x="1872" y="135"/>
                    <a:pt x="2025" y="142"/>
                  </a:cubicBezTo>
                  <a:lnTo>
                    <a:pt x="2025" y="142"/>
                  </a:lnTo>
                  <a:cubicBezTo>
                    <a:pt x="1871" y="135"/>
                    <a:pt x="1717" y="126"/>
                    <a:pt x="1563" y="118"/>
                  </a:cubicBezTo>
                  <a:close/>
                  <a:moveTo>
                    <a:pt x="2025" y="142"/>
                  </a:moveTo>
                  <a:lnTo>
                    <a:pt x="2025" y="142"/>
                  </a:lnTo>
                  <a:cubicBezTo>
                    <a:pt x="2169" y="149"/>
                    <a:pt x="2313" y="155"/>
                    <a:pt x="2456" y="161"/>
                  </a:cubicBezTo>
                  <a:lnTo>
                    <a:pt x="2456" y="161"/>
                  </a:lnTo>
                  <a:cubicBezTo>
                    <a:pt x="2434" y="159"/>
                    <a:pt x="2411" y="158"/>
                    <a:pt x="2389" y="157"/>
                  </a:cubicBezTo>
                  <a:cubicBezTo>
                    <a:pt x="2268" y="152"/>
                    <a:pt x="2146" y="147"/>
                    <a:pt x="2025" y="142"/>
                  </a:cubicBezTo>
                  <a:close/>
                  <a:moveTo>
                    <a:pt x="2456" y="161"/>
                  </a:moveTo>
                  <a:cubicBezTo>
                    <a:pt x="2576" y="167"/>
                    <a:pt x="2694" y="170"/>
                    <a:pt x="2811" y="174"/>
                  </a:cubicBezTo>
                  <a:cubicBezTo>
                    <a:pt x="2862" y="176"/>
                    <a:pt x="2912" y="177"/>
                    <a:pt x="2962" y="178"/>
                  </a:cubicBezTo>
                  <a:lnTo>
                    <a:pt x="2962" y="178"/>
                  </a:lnTo>
                  <a:cubicBezTo>
                    <a:pt x="2794" y="173"/>
                    <a:pt x="2625" y="167"/>
                    <a:pt x="2456" y="161"/>
                  </a:cubicBezTo>
                  <a:close/>
                  <a:moveTo>
                    <a:pt x="2962" y="178"/>
                  </a:moveTo>
                  <a:cubicBezTo>
                    <a:pt x="3149" y="183"/>
                    <a:pt x="3336" y="187"/>
                    <a:pt x="3523" y="190"/>
                  </a:cubicBezTo>
                  <a:lnTo>
                    <a:pt x="3523" y="190"/>
                  </a:lnTo>
                  <a:cubicBezTo>
                    <a:pt x="3433" y="188"/>
                    <a:pt x="3342" y="186"/>
                    <a:pt x="3251" y="183"/>
                  </a:cubicBezTo>
                  <a:lnTo>
                    <a:pt x="3212" y="183"/>
                  </a:lnTo>
                  <a:cubicBezTo>
                    <a:pt x="3165" y="183"/>
                    <a:pt x="3112" y="178"/>
                    <a:pt x="3068" y="178"/>
                  </a:cubicBezTo>
                  <a:cubicBezTo>
                    <a:pt x="3033" y="178"/>
                    <a:pt x="2998" y="178"/>
                    <a:pt x="2962" y="178"/>
                  </a:cubicBezTo>
                  <a:close/>
                  <a:moveTo>
                    <a:pt x="3523" y="190"/>
                  </a:moveTo>
                  <a:cubicBezTo>
                    <a:pt x="3707" y="194"/>
                    <a:pt x="3890" y="196"/>
                    <a:pt x="4070" y="196"/>
                  </a:cubicBezTo>
                  <a:cubicBezTo>
                    <a:pt x="3888" y="195"/>
                    <a:pt x="3705" y="193"/>
                    <a:pt x="3523" y="190"/>
                  </a:cubicBezTo>
                  <a:close/>
                </a:path>
              </a:pathLst>
            </a:custGeom>
            <a:solidFill>
              <a:srgbClr val="A9B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3"/>
            <p:cNvSpPr/>
            <p:nvPr/>
          </p:nvSpPr>
          <p:spPr>
            <a:xfrm>
              <a:off x="3552818" y="1685330"/>
              <a:ext cx="28104" cy="14139"/>
            </a:xfrm>
            <a:custGeom>
              <a:avLst/>
              <a:gdLst/>
              <a:ahLst/>
              <a:cxnLst/>
              <a:rect l="l" t="t" r="r" b="b"/>
              <a:pathLst>
                <a:path w="1614" h="812" extrusionOk="0">
                  <a:moveTo>
                    <a:pt x="1613" y="1"/>
                  </a:moveTo>
                  <a:cubicBezTo>
                    <a:pt x="1121" y="415"/>
                    <a:pt x="576" y="672"/>
                    <a:pt x="0" y="811"/>
                  </a:cubicBezTo>
                  <a:cubicBezTo>
                    <a:pt x="576" y="672"/>
                    <a:pt x="1125" y="415"/>
                    <a:pt x="1613" y="1"/>
                  </a:cubicBezTo>
                  <a:close/>
                </a:path>
              </a:pathLst>
            </a:custGeom>
            <a:solidFill>
              <a:srgbClr val="4B6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3"/>
            <p:cNvSpPr/>
            <p:nvPr/>
          </p:nvSpPr>
          <p:spPr>
            <a:xfrm>
              <a:off x="2807459" y="1702272"/>
              <a:ext cx="26275" cy="6460"/>
            </a:xfrm>
            <a:custGeom>
              <a:avLst/>
              <a:gdLst/>
              <a:ahLst/>
              <a:cxnLst/>
              <a:rect l="l" t="t" r="r" b="b"/>
              <a:pathLst>
                <a:path w="1509" h="371" extrusionOk="0">
                  <a:moveTo>
                    <a:pt x="1508" y="0"/>
                  </a:moveTo>
                  <a:cubicBezTo>
                    <a:pt x="1016" y="166"/>
                    <a:pt x="515" y="288"/>
                    <a:pt x="0" y="371"/>
                  </a:cubicBezTo>
                  <a:cubicBezTo>
                    <a:pt x="515" y="288"/>
                    <a:pt x="1016" y="166"/>
                    <a:pt x="1508" y="0"/>
                  </a:cubicBezTo>
                  <a:close/>
                </a:path>
              </a:pathLst>
            </a:custGeom>
            <a:solidFill>
              <a:srgbClr val="4B6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3"/>
            <p:cNvSpPr/>
            <p:nvPr/>
          </p:nvSpPr>
          <p:spPr>
            <a:xfrm>
              <a:off x="3330722" y="1768039"/>
              <a:ext cx="44402" cy="38116"/>
            </a:xfrm>
            <a:custGeom>
              <a:avLst/>
              <a:gdLst/>
              <a:ahLst/>
              <a:cxnLst/>
              <a:rect l="l" t="t" r="r" b="b"/>
              <a:pathLst>
                <a:path w="2550" h="2189" extrusionOk="0">
                  <a:moveTo>
                    <a:pt x="2550" y="1"/>
                  </a:moveTo>
                  <a:cubicBezTo>
                    <a:pt x="2547" y="1"/>
                    <a:pt x="2546" y="3"/>
                    <a:pt x="2544" y="6"/>
                  </a:cubicBezTo>
                  <a:lnTo>
                    <a:pt x="2544" y="6"/>
                  </a:lnTo>
                  <a:cubicBezTo>
                    <a:pt x="2546" y="4"/>
                    <a:pt x="2548" y="3"/>
                    <a:pt x="2550" y="1"/>
                  </a:cubicBezTo>
                  <a:close/>
                  <a:moveTo>
                    <a:pt x="2544" y="6"/>
                  </a:moveTo>
                  <a:cubicBezTo>
                    <a:pt x="1404" y="975"/>
                    <a:pt x="339" y="1850"/>
                    <a:pt x="0" y="2189"/>
                  </a:cubicBezTo>
                  <a:cubicBezTo>
                    <a:pt x="336" y="1853"/>
                    <a:pt x="1408" y="977"/>
                    <a:pt x="2542" y="9"/>
                  </a:cubicBezTo>
                  <a:cubicBezTo>
                    <a:pt x="2543" y="8"/>
                    <a:pt x="2544" y="7"/>
                    <a:pt x="2544" y="6"/>
                  </a:cubicBezTo>
                  <a:close/>
                </a:path>
              </a:pathLst>
            </a:custGeom>
            <a:solidFill>
              <a:srgbClr val="4B6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3"/>
            <p:cNvSpPr/>
            <p:nvPr/>
          </p:nvSpPr>
          <p:spPr>
            <a:xfrm>
              <a:off x="3061037" y="2214217"/>
              <a:ext cx="48668" cy="2542"/>
            </a:xfrm>
            <a:custGeom>
              <a:avLst/>
              <a:gdLst/>
              <a:ahLst/>
              <a:cxnLst/>
              <a:rect l="l" t="t" r="r" b="b"/>
              <a:pathLst>
                <a:path w="2795" h="146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2"/>
                    <a:pt x="24" y="3"/>
                    <a:pt x="36" y="4"/>
                  </a:cubicBezTo>
                  <a:lnTo>
                    <a:pt x="36" y="4"/>
                  </a:lnTo>
                  <a:cubicBezTo>
                    <a:pt x="24" y="3"/>
                    <a:pt x="13" y="2"/>
                    <a:pt x="1" y="1"/>
                  </a:cubicBezTo>
                  <a:close/>
                  <a:moveTo>
                    <a:pt x="36" y="4"/>
                  </a:moveTo>
                  <a:cubicBezTo>
                    <a:pt x="180" y="18"/>
                    <a:pt x="325" y="29"/>
                    <a:pt x="469" y="39"/>
                  </a:cubicBezTo>
                  <a:lnTo>
                    <a:pt x="469" y="39"/>
                  </a:lnTo>
                  <a:cubicBezTo>
                    <a:pt x="345" y="30"/>
                    <a:pt x="221" y="19"/>
                    <a:pt x="97" y="9"/>
                  </a:cubicBezTo>
                  <a:cubicBezTo>
                    <a:pt x="75" y="7"/>
                    <a:pt x="55" y="6"/>
                    <a:pt x="36" y="4"/>
                  </a:cubicBezTo>
                  <a:close/>
                  <a:moveTo>
                    <a:pt x="469" y="39"/>
                  </a:moveTo>
                  <a:cubicBezTo>
                    <a:pt x="559" y="46"/>
                    <a:pt x="648" y="52"/>
                    <a:pt x="737" y="57"/>
                  </a:cubicBezTo>
                  <a:cubicBezTo>
                    <a:pt x="799" y="61"/>
                    <a:pt x="860" y="67"/>
                    <a:pt x="920" y="67"/>
                  </a:cubicBezTo>
                  <a:cubicBezTo>
                    <a:pt x="769" y="58"/>
                    <a:pt x="619" y="49"/>
                    <a:pt x="469" y="39"/>
                  </a:cubicBezTo>
                  <a:close/>
                  <a:moveTo>
                    <a:pt x="920" y="67"/>
                  </a:moveTo>
                  <a:cubicBezTo>
                    <a:pt x="1045" y="78"/>
                    <a:pt x="1167" y="85"/>
                    <a:pt x="1291" y="91"/>
                  </a:cubicBezTo>
                  <a:lnTo>
                    <a:pt x="1291" y="91"/>
                  </a:lnTo>
                  <a:cubicBezTo>
                    <a:pt x="1168" y="84"/>
                    <a:pt x="1044" y="76"/>
                    <a:pt x="920" y="67"/>
                  </a:cubicBezTo>
                  <a:close/>
                  <a:moveTo>
                    <a:pt x="1291" y="91"/>
                  </a:moveTo>
                  <a:cubicBezTo>
                    <a:pt x="1410" y="97"/>
                    <a:pt x="1530" y="102"/>
                    <a:pt x="1649" y="107"/>
                  </a:cubicBezTo>
                  <a:lnTo>
                    <a:pt x="1649" y="107"/>
                  </a:lnTo>
                  <a:cubicBezTo>
                    <a:pt x="1549" y="102"/>
                    <a:pt x="1448" y="97"/>
                    <a:pt x="1348" y="93"/>
                  </a:cubicBezTo>
                  <a:cubicBezTo>
                    <a:pt x="1329" y="92"/>
                    <a:pt x="1310" y="91"/>
                    <a:pt x="1291" y="91"/>
                  </a:cubicBezTo>
                  <a:close/>
                  <a:moveTo>
                    <a:pt x="1649" y="107"/>
                  </a:moveTo>
                  <a:cubicBezTo>
                    <a:pt x="1744" y="112"/>
                    <a:pt x="1838" y="116"/>
                    <a:pt x="1932" y="119"/>
                  </a:cubicBezTo>
                  <a:cubicBezTo>
                    <a:pt x="1837" y="115"/>
                    <a:pt x="1743" y="111"/>
                    <a:pt x="1649" y="107"/>
                  </a:cubicBezTo>
                  <a:close/>
                  <a:moveTo>
                    <a:pt x="2611" y="140"/>
                  </a:moveTo>
                  <a:cubicBezTo>
                    <a:pt x="2655" y="140"/>
                    <a:pt x="2708" y="145"/>
                    <a:pt x="2755" y="145"/>
                  </a:cubicBezTo>
                  <a:lnTo>
                    <a:pt x="2794" y="145"/>
                  </a:lnTo>
                  <a:cubicBezTo>
                    <a:pt x="2734" y="145"/>
                    <a:pt x="2672" y="140"/>
                    <a:pt x="2611" y="140"/>
                  </a:cubicBezTo>
                  <a:close/>
                </a:path>
              </a:pathLst>
            </a:custGeom>
            <a:solidFill>
              <a:srgbClr val="4B6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3"/>
            <p:cNvSpPr/>
            <p:nvPr/>
          </p:nvSpPr>
          <p:spPr>
            <a:xfrm>
              <a:off x="3374967" y="1767830"/>
              <a:ext cx="470" cy="383"/>
            </a:xfrm>
            <a:custGeom>
              <a:avLst/>
              <a:gdLst/>
              <a:ahLst/>
              <a:cxnLst/>
              <a:rect l="l" t="t" r="r" b="b"/>
              <a:pathLst>
                <a:path w="27" h="22" extrusionOk="0">
                  <a:moveTo>
                    <a:pt x="27" y="0"/>
                  </a:moveTo>
                  <a:cubicBezTo>
                    <a:pt x="21" y="5"/>
                    <a:pt x="13" y="9"/>
                    <a:pt x="9" y="13"/>
                  </a:cubicBezTo>
                  <a:cubicBezTo>
                    <a:pt x="5" y="13"/>
                    <a:pt x="5" y="17"/>
                    <a:pt x="1" y="21"/>
                  </a:cubicBezTo>
                  <a:cubicBezTo>
                    <a:pt x="9" y="13"/>
                    <a:pt x="17" y="9"/>
                    <a:pt x="27" y="0"/>
                  </a:cubicBezTo>
                  <a:close/>
                </a:path>
              </a:pathLst>
            </a:custGeom>
            <a:solidFill>
              <a:srgbClr val="A8A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3"/>
            <p:cNvSpPr/>
            <p:nvPr/>
          </p:nvSpPr>
          <p:spPr>
            <a:xfrm>
              <a:off x="2246237" y="864766"/>
              <a:ext cx="1713930" cy="1352203"/>
            </a:xfrm>
            <a:custGeom>
              <a:avLst/>
              <a:gdLst/>
              <a:ahLst/>
              <a:cxnLst/>
              <a:rect l="l" t="t" r="r" b="b"/>
              <a:pathLst>
                <a:path w="98431" h="77657" extrusionOk="0">
                  <a:moveTo>
                    <a:pt x="51258" y="1"/>
                  </a:moveTo>
                  <a:cubicBezTo>
                    <a:pt x="46900" y="1"/>
                    <a:pt x="42175" y="703"/>
                    <a:pt x="37809" y="2803"/>
                  </a:cubicBezTo>
                  <a:cubicBezTo>
                    <a:pt x="37103" y="3143"/>
                    <a:pt x="36340" y="3257"/>
                    <a:pt x="35560" y="3257"/>
                  </a:cubicBezTo>
                  <a:cubicBezTo>
                    <a:pt x="34436" y="3257"/>
                    <a:pt x="33269" y="3021"/>
                    <a:pt x="32149" y="2885"/>
                  </a:cubicBezTo>
                  <a:cubicBezTo>
                    <a:pt x="31151" y="2768"/>
                    <a:pt x="30148" y="2712"/>
                    <a:pt x="29142" y="2712"/>
                  </a:cubicBezTo>
                  <a:cubicBezTo>
                    <a:pt x="23669" y="2712"/>
                    <a:pt x="18204" y="4446"/>
                    <a:pt x="13607" y="7453"/>
                  </a:cubicBezTo>
                  <a:cubicBezTo>
                    <a:pt x="12217" y="8364"/>
                    <a:pt x="10909" y="9379"/>
                    <a:pt x="9685" y="10494"/>
                  </a:cubicBezTo>
                  <a:cubicBezTo>
                    <a:pt x="6111" y="13742"/>
                    <a:pt x="3252" y="17785"/>
                    <a:pt x="1256" y="22191"/>
                  </a:cubicBezTo>
                  <a:cubicBezTo>
                    <a:pt x="564" y="23720"/>
                    <a:pt x="1" y="25494"/>
                    <a:pt x="1" y="27155"/>
                  </a:cubicBezTo>
                  <a:cubicBezTo>
                    <a:pt x="1" y="28427"/>
                    <a:pt x="332" y="29629"/>
                    <a:pt x="1191" y="30597"/>
                  </a:cubicBezTo>
                  <a:cubicBezTo>
                    <a:pt x="2076" y="31595"/>
                    <a:pt x="3322" y="32091"/>
                    <a:pt x="4577" y="32598"/>
                  </a:cubicBezTo>
                  <a:cubicBezTo>
                    <a:pt x="5527" y="32980"/>
                    <a:pt x="6481" y="33368"/>
                    <a:pt x="7283" y="33974"/>
                  </a:cubicBezTo>
                  <a:cubicBezTo>
                    <a:pt x="10186" y="36170"/>
                    <a:pt x="10499" y="40681"/>
                    <a:pt x="13388" y="42890"/>
                  </a:cubicBezTo>
                  <a:cubicBezTo>
                    <a:pt x="14377" y="43644"/>
                    <a:pt x="15620" y="44050"/>
                    <a:pt x="16861" y="44050"/>
                  </a:cubicBezTo>
                  <a:cubicBezTo>
                    <a:pt x="17245" y="44050"/>
                    <a:pt x="17629" y="44010"/>
                    <a:pt x="18003" y="43932"/>
                  </a:cubicBezTo>
                  <a:cubicBezTo>
                    <a:pt x="18800" y="43771"/>
                    <a:pt x="19576" y="43431"/>
                    <a:pt x="20383" y="43431"/>
                  </a:cubicBezTo>
                  <a:cubicBezTo>
                    <a:pt x="20439" y="43431"/>
                    <a:pt x="20496" y="43431"/>
                    <a:pt x="20548" y="43435"/>
                  </a:cubicBezTo>
                  <a:cubicBezTo>
                    <a:pt x="22243" y="43535"/>
                    <a:pt x="23372" y="45144"/>
                    <a:pt x="24618" y="46294"/>
                  </a:cubicBezTo>
                  <a:cubicBezTo>
                    <a:pt x="26266" y="47815"/>
                    <a:pt x="28501" y="48586"/>
                    <a:pt x="30737" y="48586"/>
                  </a:cubicBezTo>
                  <a:cubicBezTo>
                    <a:pt x="31238" y="48586"/>
                    <a:pt x="31739" y="48547"/>
                    <a:pt x="32231" y="48469"/>
                  </a:cubicBezTo>
                  <a:cubicBezTo>
                    <a:pt x="32746" y="48386"/>
                    <a:pt x="33247" y="48264"/>
                    <a:pt x="33739" y="48098"/>
                  </a:cubicBezTo>
                  <a:cubicBezTo>
                    <a:pt x="34619" y="47801"/>
                    <a:pt x="35451" y="47366"/>
                    <a:pt x="36193" y="46791"/>
                  </a:cubicBezTo>
                  <a:lnTo>
                    <a:pt x="36193" y="46791"/>
                  </a:lnTo>
                  <a:cubicBezTo>
                    <a:pt x="36193" y="46791"/>
                    <a:pt x="35330" y="48355"/>
                    <a:pt x="35325" y="49658"/>
                  </a:cubicBezTo>
                  <a:cubicBezTo>
                    <a:pt x="35325" y="50172"/>
                    <a:pt x="35461" y="50643"/>
                    <a:pt x="35835" y="50961"/>
                  </a:cubicBezTo>
                  <a:cubicBezTo>
                    <a:pt x="35835" y="50965"/>
                    <a:pt x="35840" y="50965"/>
                    <a:pt x="35840" y="50965"/>
                  </a:cubicBezTo>
                  <a:cubicBezTo>
                    <a:pt x="35896" y="51013"/>
                    <a:pt x="35952" y="51057"/>
                    <a:pt x="36023" y="51092"/>
                  </a:cubicBezTo>
                  <a:cubicBezTo>
                    <a:pt x="36262" y="51240"/>
                    <a:pt x="36572" y="51419"/>
                    <a:pt x="36920" y="51632"/>
                  </a:cubicBezTo>
                  <a:cubicBezTo>
                    <a:pt x="36951" y="51649"/>
                    <a:pt x="36986" y="51675"/>
                    <a:pt x="37024" y="51693"/>
                  </a:cubicBezTo>
                  <a:cubicBezTo>
                    <a:pt x="38389" y="52530"/>
                    <a:pt x="40371" y="53833"/>
                    <a:pt x="41867" y="55432"/>
                  </a:cubicBezTo>
                  <a:cubicBezTo>
                    <a:pt x="42611" y="56234"/>
                    <a:pt x="43247" y="57105"/>
                    <a:pt x="43619" y="58029"/>
                  </a:cubicBezTo>
                  <a:cubicBezTo>
                    <a:pt x="44721" y="60796"/>
                    <a:pt x="46290" y="64832"/>
                    <a:pt x="46290" y="69464"/>
                  </a:cubicBezTo>
                  <a:cubicBezTo>
                    <a:pt x="46290" y="70366"/>
                    <a:pt x="46228" y="71290"/>
                    <a:pt x="46097" y="72232"/>
                  </a:cubicBezTo>
                  <a:lnTo>
                    <a:pt x="45898" y="73648"/>
                  </a:lnTo>
                  <a:lnTo>
                    <a:pt x="45339" y="77361"/>
                  </a:lnTo>
                  <a:cubicBezTo>
                    <a:pt x="45671" y="77395"/>
                    <a:pt x="46006" y="77430"/>
                    <a:pt x="46338" y="77461"/>
                  </a:cubicBezTo>
                  <a:cubicBezTo>
                    <a:pt x="46377" y="77465"/>
                    <a:pt x="46416" y="77469"/>
                    <a:pt x="46455" y="77474"/>
                  </a:cubicBezTo>
                  <a:cubicBezTo>
                    <a:pt x="46568" y="77482"/>
                    <a:pt x="46682" y="77491"/>
                    <a:pt x="46795" y="77500"/>
                  </a:cubicBezTo>
                  <a:cubicBezTo>
                    <a:pt x="47100" y="77530"/>
                    <a:pt x="47405" y="77548"/>
                    <a:pt x="47714" y="77566"/>
                  </a:cubicBezTo>
                  <a:cubicBezTo>
                    <a:pt x="47859" y="77578"/>
                    <a:pt x="47998" y="77587"/>
                    <a:pt x="48142" y="77592"/>
                  </a:cubicBezTo>
                  <a:cubicBezTo>
                    <a:pt x="48338" y="77600"/>
                    <a:pt x="48534" y="77613"/>
                    <a:pt x="48726" y="77618"/>
                  </a:cubicBezTo>
                  <a:cubicBezTo>
                    <a:pt x="48869" y="77626"/>
                    <a:pt x="49009" y="77630"/>
                    <a:pt x="49148" y="77635"/>
                  </a:cubicBezTo>
                  <a:cubicBezTo>
                    <a:pt x="49235" y="77639"/>
                    <a:pt x="49319" y="77639"/>
                    <a:pt x="49405" y="77639"/>
                  </a:cubicBezTo>
                  <a:cubicBezTo>
                    <a:pt x="49466" y="77639"/>
                    <a:pt x="49528" y="77644"/>
                    <a:pt x="49588" y="77644"/>
                  </a:cubicBezTo>
                  <a:cubicBezTo>
                    <a:pt x="49862" y="77652"/>
                    <a:pt x="50138" y="77657"/>
                    <a:pt x="50407" y="77657"/>
                  </a:cubicBezTo>
                  <a:lnTo>
                    <a:pt x="50778" y="77657"/>
                  </a:lnTo>
                  <a:cubicBezTo>
                    <a:pt x="51188" y="77657"/>
                    <a:pt x="51602" y="77648"/>
                    <a:pt x="52006" y="77630"/>
                  </a:cubicBezTo>
                  <a:lnTo>
                    <a:pt x="52169" y="77630"/>
                  </a:lnTo>
                  <a:cubicBezTo>
                    <a:pt x="52521" y="77618"/>
                    <a:pt x="52879" y="77600"/>
                    <a:pt x="53227" y="77578"/>
                  </a:cubicBezTo>
                  <a:cubicBezTo>
                    <a:pt x="53637" y="77556"/>
                    <a:pt x="54038" y="77530"/>
                    <a:pt x="54438" y="77491"/>
                  </a:cubicBezTo>
                  <a:cubicBezTo>
                    <a:pt x="54818" y="77469"/>
                    <a:pt x="55196" y="77425"/>
                    <a:pt x="55572" y="77391"/>
                  </a:cubicBezTo>
                  <a:cubicBezTo>
                    <a:pt x="55928" y="77347"/>
                    <a:pt x="56290" y="77308"/>
                    <a:pt x="56644" y="77256"/>
                  </a:cubicBezTo>
                  <a:cubicBezTo>
                    <a:pt x="56909" y="77220"/>
                    <a:pt x="57175" y="77190"/>
                    <a:pt x="57437" y="77147"/>
                  </a:cubicBezTo>
                  <a:lnTo>
                    <a:pt x="57441" y="77147"/>
                  </a:lnTo>
                  <a:cubicBezTo>
                    <a:pt x="57445" y="77147"/>
                    <a:pt x="57450" y="77151"/>
                    <a:pt x="57450" y="77151"/>
                  </a:cubicBezTo>
                  <a:cubicBezTo>
                    <a:pt x="57454" y="77151"/>
                    <a:pt x="57459" y="77147"/>
                    <a:pt x="57459" y="77147"/>
                  </a:cubicBezTo>
                  <a:cubicBezTo>
                    <a:pt x="57607" y="77125"/>
                    <a:pt x="57746" y="77099"/>
                    <a:pt x="57885" y="77073"/>
                  </a:cubicBezTo>
                  <a:cubicBezTo>
                    <a:pt x="57955" y="77069"/>
                    <a:pt x="58025" y="77055"/>
                    <a:pt x="58099" y="77043"/>
                  </a:cubicBezTo>
                  <a:cubicBezTo>
                    <a:pt x="58299" y="77011"/>
                    <a:pt x="58500" y="76981"/>
                    <a:pt x="58700" y="76942"/>
                  </a:cubicBezTo>
                  <a:lnTo>
                    <a:pt x="59803" y="73220"/>
                  </a:lnTo>
                  <a:cubicBezTo>
                    <a:pt x="59803" y="73220"/>
                    <a:pt x="61123" y="68101"/>
                    <a:pt x="61455" y="62984"/>
                  </a:cubicBezTo>
                  <a:cubicBezTo>
                    <a:pt x="61785" y="57864"/>
                    <a:pt x="61455" y="54891"/>
                    <a:pt x="62282" y="54064"/>
                  </a:cubicBezTo>
                  <a:cubicBezTo>
                    <a:pt x="62622" y="53724"/>
                    <a:pt x="63690" y="52848"/>
                    <a:pt x="64832" y="51876"/>
                  </a:cubicBezTo>
                  <a:cubicBezTo>
                    <a:pt x="64836" y="51872"/>
                    <a:pt x="64844" y="51868"/>
                    <a:pt x="64850" y="51863"/>
                  </a:cubicBezTo>
                  <a:lnTo>
                    <a:pt x="64850" y="51858"/>
                  </a:lnTo>
                  <a:cubicBezTo>
                    <a:pt x="64858" y="51854"/>
                    <a:pt x="64866" y="51846"/>
                    <a:pt x="64876" y="51841"/>
                  </a:cubicBezTo>
                  <a:cubicBezTo>
                    <a:pt x="64876" y="51837"/>
                    <a:pt x="64880" y="51837"/>
                    <a:pt x="64880" y="51832"/>
                  </a:cubicBezTo>
                  <a:cubicBezTo>
                    <a:pt x="64884" y="51832"/>
                    <a:pt x="64888" y="51828"/>
                    <a:pt x="64888" y="51828"/>
                  </a:cubicBezTo>
                  <a:cubicBezTo>
                    <a:pt x="64888" y="51828"/>
                    <a:pt x="64888" y="51824"/>
                    <a:pt x="64893" y="51824"/>
                  </a:cubicBezTo>
                  <a:cubicBezTo>
                    <a:pt x="65834" y="51013"/>
                    <a:pt x="66815" y="50138"/>
                    <a:pt x="67469" y="49432"/>
                  </a:cubicBezTo>
                  <a:cubicBezTo>
                    <a:pt x="67595" y="49296"/>
                    <a:pt x="67708" y="49161"/>
                    <a:pt x="67804" y="49044"/>
                  </a:cubicBezTo>
                  <a:cubicBezTo>
                    <a:pt x="67804" y="49040"/>
                    <a:pt x="67808" y="49040"/>
                    <a:pt x="67808" y="49034"/>
                  </a:cubicBezTo>
                  <a:cubicBezTo>
                    <a:pt x="68074" y="48716"/>
                    <a:pt x="68227" y="48455"/>
                    <a:pt x="68227" y="48286"/>
                  </a:cubicBezTo>
                  <a:cubicBezTo>
                    <a:pt x="68227" y="48054"/>
                    <a:pt x="68217" y="47805"/>
                    <a:pt x="68201" y="47558"/>
                  </a:cubicBezTo>
                  <a:cubicBezTo>
                    <a:pt x="68170" y="46948"/>
                    <a:pt x="68109" y="46363"/>
                    <a:pt x="68074" y="46106"/>
                  </a:cubicBezTo>
                  <a:lnTo>
                    <a:pt x="68074" y="46102"/>
                  </a:lnTo>
                  <a:cubicBezTo>
                    <a:pt x="68066" y="46019"/>
                    <a:pt x="68060" y="45971"/>
                    <a:pt x="68060" y="45971"/>
                  </a:cubicBezTo>
                  <a:lnTo>
                    <a:pt x="68060" y="45971"/>
                  </a:lnTo>
                  <a:cubicBezTo>
                    <a:pt x="68096" y="45997"/>
                    <a:pt x="70240" y="47483"/>
                    <a:pt x="72606" y="47936"/>
                  </a:cubicBezTo>
                  <a:cubicBezTo>
                    <a:pt x="73034" y="48015"/>
                    <a:pt x="73460" y="48063"/>
                    <a:pt x="73891" y="48063"/>
                  </a:cubicBezTo>
                  <a:cubicBezTo>
                    <a:pt x="74279" y="48063"/>
                    <a:pt x="74663" y="48024"/>
                    <a:pt x="75037" y="47936"/>
                  </a:cubicBezTo>
                  <a:cubicBezTo>
                    <a:pt x="75613" y="47797"/>
                    <a:pt x="76162" y="47540"/>
                    <a:pt x="76650" y="47126"/>
                  </a:cubicBezTo>
                  <a:cubicBezTo>
                    <a:pt x="79788" y="44485"/>
                    <a:pt x="79126" y="40850"/>
                    <a:pt x="82760" y="38869"/>
                  </a:cubicBezTo>
                  <a:cubicBezTo>
                    <a:pt x="86394" y="36890"/>
                    <a:pt x="93166" y="37216"/>
                    <a:pt x="94486" y="32097"/>
                  </a:cubicBezTo>
                  <a:cubicBezTo>
                    <a:pt x="94866" y="30632"/>
                    <a:pt x="94957" y="29508"/>
                    <a:pt x="94957" y="28567"/>
                  </a:cubicBezTo>
                  <a:cubicBezTo>
                    <a:pt x="94957" y="27625"/>
                    <a:pt x="94866" y="26867"/>
                    <a:pt x="94866" y="26135"/>
                  </a:cubicBezTo>
                  <a:cubicBezTo>
                    <a:pt x="94866" y="25154"/>
                    <a:pt x="95035" y="24226"/>
                    <a:pt x="95824" y="22980"/>
                  </a:cubicBezTo>
                  <a:cubicBezTo>
                    <a:pt x="95920" y="22831"/>
                    <a:pt x="96025" y="22679"/>
                    <a:pt x="96138" y="22517"/>
                  </a:cubicBezTo>
                  <a:cubicBezTo>
                    <a:pt x="97340" y="20832"/>
                    <a:pt x="98430" y="17811"/>
                    <a:pt x="98430" y="14700"/>
                  </a:cubicBezTo>
                  <a:cubicBezTo>
                    <a:pt x="98430" y="11419"/>
                    <a:pt x="97219" y="8036"/>
                    <a:pt x="93663" y="6002"/>
                  </a:cubicBezTo>
                  <a:cubicBezTo>
                    <a:pt x="91519" y="4777"/>
                    <a:pt x="89157" y="3727"/>
                    <a:pt x="86616" y="2947"/>
                  </a:cubicBezTo>
                  <a:cubicBezTo>
                    <a:pt x="83597" y="2023"/>
                    <a:pt x="80328" y="1474"/>
                    <a:pt x="76885" y="1474"/>
                  </a:cubicBezTo>
                  <a:cubicBezTo>
                    <a:pt x="73844" y="1474"/>
                    <a:pt x="70667" y="1901"/>
                    <a:pt x="67403" y="2865"/>
                  </a:cubicBezTo>
                  <a:cubicBezTo>
                    <a:pt x="67403" y="2865"/>
                    <a:pt x="60065" y="1"/>
                    <a:pt x="51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3"/>
            <p:cNvSpPr/>
            <p:nvPr/>
          </p:nvSpPr>
          <p:spPr>
            <a:xfrm>
              <a:off x="3309096" y="1302150"/>
              <a:ext cx="73394" cy="73394"/>
            </a:xfrm>
            <a:custGeom>
              <a:avLst/>
              <a:gdLst/>
              <a:ahLst/>
              <a:cxnLst/>
              <a:rect l="l" t="t" r="r" b="b"/>
              <a:pathLst>
                <a:path w="4215" h="4215" extrusionOk="0">
                  <a:moveTo>
                    <a:pt x="2105" y="1"/>
                  </a:moveTo>
                  <a:cubicBezTo>
                    <a:pt x="942" y="1"/>
                    <a:pt x="1" y="946"/>
                    <a:pt x="1" y="2109"/>
                  </a:cubicBezTo>
                  <a:cubicBezTo>
                    <a:pt x="1" y="3269"/>
                    <a:pt x="942" y="4214"/>
                    <a:pt x="2105" y="4214"/>
                  </a:cubicBezTo>
                  <a:cubicBezTo>
                    <a:pt x="3269" y="4214"/>
                    <a:pt x="4214" y="3269"/>
                    <a:pt x="4214" y="2109"/>
                  </a:cubicBezTo>
                  <a:cubicBezTo>
                    <a:pt x="4214" y="946"/>
                    <a:pt x="3269" y="1"/>
                    <a:pt x="2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3"/>
            <p:cNvSpPr/>
            <p:nvPr/>
          </p:nvSpPr>
          <p:spPr>
            <a:xfrm>
              <a:off x="2894939" y="1302150"/>
              <a:ext cx="73394" cy="73394"/>
            </a:xfrm>
            <a:custGeom>
              <a:avLst/>
              <a:gdLst/>
              <a:ahLst/>
              <a:cxnLst/>
              <a:rect l="l" t="t" r="r" b="b"/>
              <a:pathLst>
                <a:path w="4215" h="4215" extrusionOk="0">
                  <a:moveTo>
                    <a:pt x="2110" y="1"/>
                  </a:moveTo>
                  <a:cubicBezTo>
                    <a:pt x="946" y="1"/>
                    <a:pt x="1" y="946"/>
                    <a:pt x="1" y="2109"/>
                  </a:cubicBezTo>
                  <a:cubicBezTo>
                    <a:pt x="1" y="3269"/>
                    <a:pt x="946" y="4214"/>
                    <a:pt x="2110" y="4214"/>
                  </a:cubicBezTo>
                  <a:cubicBezTo>
                    <a:pt x="3273" y="4214"/>
                    <a:pt x="4214" y="3269"/>
                    <a:pt x="4214" y="2109"/>
                  </a:cubicBezTo>
                  <a:cubicBezTo>
                    <a:pt x="4214" y="946"/>
                    <a:pt x="3273" y="1"/>
                    <a:pt x="2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3"/>
            <p:cNvSpPr/>
            <p:nvPr/>
          </p:nvSpPr>
          <p:spPr>
            <a:xfrm>
              <a:off x="2819822" y="1165636"/>
              <a:ext cx="85147" cy="348981"/>
            </a:xfrm>
            <a:custGeom>
              <a:avLst/>
              <a:gdLst/>
              <a:ahLst/>
              <a:cxnLst/>
              <a:rect l="l" t="t" r="r" b="b"/>
              <a:pathLst>
                <a:path w="4890" h="20042" extrusionOk="0">
                  <a:moveTo>
                    <a:pt x="358" y="1"/>
                  </a:moveTo>
                  <a:cubicBezTo>
                    <a:pt x="302" y="5"/>
                    <a:pt x="232" y="49"/>
                    <a:pt x="232" y="118"/>
                  </a:cubicBezTo>
                  <a:cubicBezTo>
                    <a:pt x="227" y="210"/>
                    <a:pt x="0" y="9269"/>
                    <a:pt x="1396" y="13209"/>
                  </a:cubicBezTo>
                  <a:cubicBezTo>
                    <a:pt x="2786" y="17139"/>
                    <a:pt x="4628" y="19959"/>
                    <a:pt x="4650" y="19985"/>
                  </a:cubicBezTo>
                  <a:cubicBezTo>
                    <a:pt x="4672" y="20021"/>
                    <a:pt x="4711" y="20042"/>
                    <a:pt x="4751" y="20042"/>
                  </a:cubicBezTo>
                  <a:cubicBezTo>
                    <a:pt x="4773" y="20042"/>
                    <a:pt x="4799" y="20033"/>
                    <a:pt x="4816" y="20021"/>
                  </a:cubicBezTo>
                  <a:cubicBezTo>
                    <a:pt x="4873" y="19985"/>
                    <a:pt x="4890" y="19907"/>
                    <a:pt x="4851" y="19850"/>
                  </a:cubicBezTo>
                  <a:cubicBezTo>
                    <a:pt x="4833" y="19824"/>
                    <a:pt x="3007" y="17031"/>
                    <a:pt x="1622" y="13126"/>
                  </a:cubicBezTo>
                  <a:cubicBezTo>
                    <a:pt x="245" y="9231"/>
                    <a:pt x="471" y="214"/>
                    <a:pt x="475" y="123"/>
                  </a:cubicBezTo>
                  <a:cubicBezTo>
                    <a:pt x="475" y="57"/>
                    <a:pt x="423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3"/>
            <p:cNvSpPr/>
            <p:nvPr/>
          </p:nvSpPr>
          <p:spPr>
            <a:xfrm>
              <a:off x="2860497" y="1470216"/>
              <a:ext cx="50009" cy="295804"/>
            </a:xfrm>
            <a:custGeom>
              <a:avLst/>
              <a:gdLst/>
              <a:ahLst/>
              <a:cxnLst/>
              <a:rect l="l" t="t" r="r" b="b"/>
              <a:pathLst>
                <a:path w="2872" h="16988" extrusionOk="0">
                  <a:moveTo>
                    <a:pt x="2747" y="1"/>
                  </a:moveTo>
                  <a:cubicBezTo>
                    <a:pt x="2681" y="1"/>
                    <a:pt x="2632" y="51"/>
                    <a:pt x="2624" y="114"/>
                  </a:cubicBezTo>
                  <a:cubicBezTo>
                    <a:pt x="2297" y="4354"/>
                    <a:pt x="1962" y="8738"/>
                    <a:pt x="571" y="12831"/>
                  </a:cubicBezTo>
                  <a:lnTo>
                    <a:pt x="506" y="13018"/>
                  </a:lnTo>
                  <a:cubicBezTo>
                    <a:pt x="257" y="13746"/>
                    <a:pt x="1" y="14495"/>
                    <a:pt x="83" y="15271"/>
                  </a:cubicBezTo>
                  <a:cubicBezTo>
                    <a:pt x="174" y="16107"/>
                    <a:pt x="820" y="16988"/>
                    <a:pt x="1709" y="16988"/>
                  </a:cubicBezTo>
                  <a:lnTo>
                    <a:pt x="1757" y="16988"/>
                  </a:lnTo>
                  <a:cubicBezTo>
                    <a:pt x="1822" y="16988"/>
                    <a:pt x="1874" y="16930"/>
                    <a:pt x="1874" y="16861"/>
                  </a:cubicBezTo>
                  <a:cubicBezTo>
                    <a:pt x="1870" y="16795"/>
                    <a:pt x="1818" y="16747"/>
                    <a:pt x="1753" y="16747"/>
                  </a:cubicBezTo>
                  <a:cubicBezTo>
                    <a:pt x="1747" y="16746"/>
                    <a:pt x="1741" y="16745"/>
                    <a:pt x="1736" y="16745"/>
                  </a:cubicBezTo>
                  <a:cubicBezTo>
                    <a:pt x="1726" y="16745"/>
                    <a:pt x="1717" y="16747"/>
                    <a:pt x="1709" y="16747"/>
                  </a:cubicBezTo>
                  <a:cubicBezTo>
                    <a:pt x="977" y="16747"/>
                    <a:pt x="406" y="15981"/>
                    <a:pt x="327" y="15244"/>
                  </a:cubicBezTo>
                  <a:cubicBezTo>
                    <a:pt x="249" y="14521"/>
                    <a:pt x="498" y="13798"/>
                    <a:pt x="737" y="13096"/>
                  </a:cubicBezTo>
                  <a:lnTo>
                    <a:pt x="798" y="12909"/>
                  </a:lnTo>
                  <a:cubicBezTo>
                    <a:pt x="2201" y="8786"/>
                    <a:pt x="2541" y="4385"/>
                    <a:pt x="2868" y="132"/>
                  </a:cubicBezTo>
                  <a:cubicBezTo>
                    <a:pt x="2872" y="66"/>
                    <a:pt x="2825" y="9"/>
                    <a:pt x="2755" y="1"/>
                  </a:cubicBezTo>
                  <a:cubicBezTo>
                    <a:pt x="2752" y="1"/>
                    <a:pt x="2749" y="1"/>
                    <a:pt x="2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3"/>
            <p:cNvSpPr/>
            <p:nvPr/>
          </p:nvSpPr>
          <p:spPr>
            <a:xfrm>
              <a:off x="3358495" y="1157644"/>
              <a:ext cx="110952" cy="338621"/>
            </a:xfrm>
            <a:custGeom>
              <a:avLst/>
              <a:gdLst/>
              <a:ahLst/>
              <a:cxnLst/>
              <a:rect l="l" t="t" r="r" b="b"/>
              <a:pathLst>
                <a:path w="6372" h="19447" extrusionOk="0">
                  <a:moveTo>
                    <a:pt x="5966" y="1"/>
                  </a:moveTo>
                  <a:cubicBezTo>
                    <a:pt x="5962" y="1"/>
                    <a:pt x="5957" y="1"/>
                    <a:pt x="5953" y="2"/>
                  </a:cubicBezTo>
                  <a:cubicBezTo>
                    <a:pt x="5888" y="7"/>
                    <a:pt x="5836" y="63"/>
                    <a:pt x="5836" y="132"/>
                  </a:cubicBezTo>
                  <a:cubicBezTo>
                    <a:pt x="5840" y="198"/>
                    <a:pt x="6124" y="6844"/>
                    <a:pt x="4297" y="11166"/>
                  </a:cubicBezTo>
                  <a:cubicBezTo>
                    <a:pt x="2467" y="15502"/>
                    <a:pt x="58" y="19219"/>
                    <a:pt x="36" y="19259"/>
                  </a:cubicBezTo>
                  <a:cubicBezTo>
                    <a:pt x="0" y="19316"/>
                    <a:pt x="14" y="19390"/>
                    <a:pt x="70" y="19424"/>
                  </a:cubicBezTo>
                  <a:cubicBezTo>
                    <a:pt x="92" y="19442"/>
                    <a:pt x="114" y="19446"/>
                    <a:pt x="136" y="19446"/>
                  </a:cubicBezTo>
                  <a:cubicBezTo>
                    <a:pt x="175" y="19446"/>
                    <a:pt x="214" y="19429"/>
                    <a:pt x="241" y="19390"/>
                  </a:cubicBezTo>
                  <a:cubicBezTo>
                    <a:pt x="261" y="19355"/>
                    <a:pt x="2681" y="15616"/>
                    <a:pt x="4523" y="11258"/>
                  </a:cubicBezTo>
                  <a:cubicBezTo>
                    <a:pt x="6371" y="6888"/>
                    <a:pt x="6084" y="185"/>
                    <a:pt x="6080" y="120"/>
                  </a:cubicBezTo>
                  <a:cubicBezTo>
                    <a:pt x="6076" y="58"/>
                    <a:pt x="6029" y="1"/>
                    <a:pt x="5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3"/>
            <p:cNvSpPr/>
            <p:nvPr/>
          </p:nvSpPr>
          <p:spPr>
            <a:xfrm>
              <a:off x="3344530" y="1446726"/>
              <a:ext cx="93888" cy="282500"/>
            </a:xfrm>
            <a:custGeom>
              <a:avLst/>
              <a:gdLst/>
              <a:ahLst/>
              <a:cxnLst/>
              <a:rect l="l" t="t" r="r" b="b"/>
              <a:pathLst>
                <a:path w="5392" h="16224" extrusionOk="0">
                  <a:moveTo>
                    <a:pt x="133" y="1"/>
                  </a:moveTo>
                  <a:cubicBezTo>
                    <a:pt x="126" y="1"/>
                    <a:pt x="118" y="1"/>
                    <a:pt x="110" y="3"/>
                  </a:cubicBezTo>
                  <a:cubicBezTo>
                    <a:pt x="44" y="16"/>
                    <a:pt x="1" y="77"/>
                    <a:pt x="13" y="143"/>
                  </a:cubicBezTo>
                  <a:cubicBezTo>
                    <a:pt x="18" y="169"/>
                    <a:pt x="467" y="2483"/>
                    <a:pt x="1696" y="5067"/>
                  </a:cubicBezTo>
                  <a:lnTo>
                    <a:pt x="1866" y="5425"/>
                  </a:lnTo>
                  <a:cubicBezTo>
                    <a:pt x="3095" y="7995"/>
                    <a:pt x="5148" y="12297"/>
                    <a:pt x="5029" y="13861"/>
                  </a:cubicBezTo>
                  <a:cubicBezTo>
                    <a:pt x="4912" y="15455"/>
                    <a:pt x="4332" y="16005"/>
                    <a:pt x="4328" y="16010"/>
                  </a:cubicBezTo>
                  <a:cubicBezTo>
                    <a:pt x="4275" y="16057"/>
                    <a:pt x="4271" y="16131"/>
                    <a:pt x="4319" y="16183"/>
                  </a:cubicBezTo>
                  <a:cubicBezTo>
                    <a:pt x="4341" y="16210"/>
                    <a:pt x="4376" y="16223"/>
                    <a:pt x="4406" y="16223"/>
                  </a:cubicBezTo>
                  <a:cubicBezTo>
                    <a:pt x="4436" y="16223"/>
                    <a:pt x="4463" y="16214"/>
                    <a:pt x="4489" y="16193"/>
                  </a:cubicBezTo>
                  <a:cubicBezTo>
                    <a:pt x="4515" y="16167"/>
                    <a:pt x="5148" y="15582"/>
                    <a:pt x="5273" y="13883"/>
                  </a:cubicBezTo>
                  <a:cubicBezTo>
                    <a:pt x="5391" y="12249"/>
                    <a:pt x="3404" y="8078"/>
                    <a:pt x="2088" y="5320"/>
                  </a:cubicBezTo>
                  <a:lnTo>
                    <a:pt x="1914" y="4962"/>
                  </a:lnTo>
                  <a:cubicBezTo>
                    <a:pt x="697" y="2408"/>
                    <a:pt x="258" y="121"/>
                    <a:pt x="253" y="99"/>
                  </a:cubicBezTo>
                  <a:cubicBezTo>
                    <a:pt x="242" y="42"/>
                    <a:pt x="193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3"/>
            <p:cNvSpPr/>
            <p:nvPr/>
          </p:nvSpPr>
          <p:spPr>
            <a:xfrm>
              <a:off x="3054525" y="1459037"/>
              <a:ext cx="176040" cy="30333"/>
            </a:xfrm>
            <a:custGeom>
              <a:avLst/>
              <a:gdLst/>
              <a:ahLst/>
              <a:cxnLst/>
              <a:rect l="l" t="t" r="r" b="b"/>
              <a:pathLst>
                <a:path w="10110" h="1742" extrusionOk="0">
                  <a:moveTo>
                    <a:pt x="5761" y="0"/>
                  </a:moveTo>
                  <a:cubicBezTo>
                    <a:pt x="3775" y="0"/>
                    <a:pt x="1785" y="512"/>
                    <a:pt x="79" y="1514"/>
                  </a:cubicBezTo>
                  <a:cubicBezTo>
                    <a:pt x="17" y="1550"/>
                    <a:pt x="1" y="1623"/>
                    <a:pt x="35" y="1680"/>
                  </a:cubicBezTo>
                  <a:cubicBezTo>
                    <a:pt x="57" y="1719"/>
                    <a:pt x="96" y="1741"/>
                    <a:pt x="140" y="1741"/>
                  </a:cubicBezTo>
                  <a:cubicBezTo>
                    <a:pt x="157" y="1741"/>
                    <a:pt x="179" y="1737"/>
                    <a:pt x="200" y="1723"/>
                  </a:cubicBezTo>
                  <a:cubicBezTo>
                    <a:pt x="1872" y="743"/>
                    <a:pt x="3820" y="242"/>
                    <a:pt x="5765" y="242"/>
                  </a:cubicBezTo>
                  <a:cubicBezTo>
                    <a:pt x="7191" y="242"/>
                    <a:pt x="8615" y="511"/>
                    <a:pt x="9927" y="1057"/>
                  </a:cubicBezTo>
                  <a:cubicBezTo>
                    <a:pt x="9942" y="1063"/>
                    <a:pt x="9957" y="1066"/>
                    <a:pt x="9973" y="1066"/>
                  </a:cubicBezTo>
                  <a:cubicBezTo>
                    <a:pt x="10020" y="1066"/>
                    <a:pt x="10064" y="1038"/>
                    <a:pt x="10084" y="991"/>
                  </a:cubicBezTo>
                  <a:cubicBezTo>
                    <a:pt x="10110" y="930"/>
                    <a:pt x="10079" y="860"/>
                    <a:pt x="10019" y="834"/>
                  </a:cubicBezTo>
                  <a:cubicBezTo>
                    <a:pt x="8676" y="276"/>
                    <a:pt x="7220" y="0"/>
                    <a:pt x="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3"/>
            <p:cNvSpPr/>
            <p:nvPr/>
          </p:nvSpPr>
          <p:spPr>
            <a:xfrm>
              <a:off x="3058094" y="1523202"/>
              <a:ext cx="168919" cy="26119"/>
            </a:xfrm>
            <a:custGeom>
              <a:avLst/>
              <a:gdLst/>
              <a:ahLst/>
              <a:cxnLst/>
              <a:rect l="l" t="t" r="r" b="b"/>
              <a:pathLst>
                <a:path w="9701" h="1500" extrusionOk="0">
                  <a:moveTo>
                    <a:pt x="5339" y="0"/>
                  </a:moveTo>
                  <a:cubicBezTo>
                    <a:pt x="5173" y="0"/>
                    <a:pt x="5006" y="4"/>
                    <a:pt x="4838" y="13"/>
                  </a:cubicBezTo>
                  <a:cubicBezTo>
                    <a:pt x="3290" y="87"/>
                    <a:pt x="1691" y="510"/>
                    <a:pt x="87" y="1268"/>
                  </a:cubicBezTo>
                  <a:cubicBezTo>
                    <a:pt x="27" y="1294"/>
                    <a:pt x="0" y="1368"/>
                    <a:pt x="31" y="1429"/>
                  </a:cubicBezTo>
                  <a:cubicBezTo>
                    <a:pt x="53" y="1473"/>
                    <a:pt x="96" y="1499"/>
                    <a:pt x="140" y="1499"/>
                  </a:cubicBezTo>
                  <a:cubicBezTo>
                    <a:pt x="157" y="1499"/>
                    <a:pt x="174" y="1494"/>
                    <a:pt x="192" y="1485"/>
                  </a:cubicBezTo>
                  <a:cubicBezTo>
                    <a:pt x="1769" y="741"/>
                    <a:pt x="3334" y="327"/>
                    <a:pt x="4846" y="252"/>
                  </a:cubicBezTo>
                  <a:cubicBezTo>
                    <a:pt x="5001" y="245"/>
                    <a:pt x="5156" y="242"/>
                    <a:pt x="5309" y="242"/>
                  </a:cubicBezTo>
                  <a:cubicBezTo>
                    <a:pt x="6838" y="242"/>
                    <a:pt x="8281" y="595"/>
                    <a:pt x="9500" y="1280"/>
                  </a:cubicBezTo>
                  <a:cubicBezTo>
                    <a:pt x="9518" y="1290"/>
                    <a:pt x="9539" y="1295"/>
                    <a:pt x="9560" y="1295"/>
                  </a:cubicBezTo>
                  <a:cubicBezTo>
                    <a:pt x="9602" y="1295"/>
                    <a:pt x="9645" y="1274"/>
                    <a:pt x="9665" y="1232"/>
                  </a:cubicBezTo>
                  <a:cubicBezTo>
                    <a:pt x="9701" y="1176"/>
                    <a:pt x="9679" y="1102"/>
                    <a:pt x="9617" y="1067"/>
                  </a:cubicBezTo>
                  <a:cubicBezTo>
                    <a:pt x="8370" y="370"/>
                    <a:pt x="6900" y="0"/>
                    <a:pt x="5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3"/>
            <p:cNvSpPr/>
            <p:nvPr/>
          </p:nvSpPr>
          <p:spPr>
            <a:xfrm>
              <a:off x="3043520" y="1592869"/>
              <a:ext cx="197980" cy="21905"/>
            </a:xfrm>
            <a:custGeom>
              <a:avLst/>
              <a:gdLst/>
              <a:ahLst/>
              <a:cxnLst/>
              <a:rect l="l" t="t" r="r" b="b"/>
              <a:pathLst>
                <a:path w="11370" h="1258" extrusionOk="0">
                  <a:moveTo>
                    <a:pt x="5986" y="1"/>
                  </a:moveTo>
                  <a:cubicBezTo>
                    <a:pt x="3987" y="1"/>
                    <a:pt x="1987" y="342"/>
                    <a:pt x="96" y="1023"/>
                  </a:cubicBezTo>
                  <a:cubicBezTo>
                    <a:pt x="35" y="1045"/>
                    <a:pt x="1" y="1115"/>
                    <a:pt x="27" y="1179"/>
                  </a:cubicBezTo>
                  <a:cubicBezTo>
                    <a:pt x="44" y="1228"/>
                    <a:pt x="88" y="1258"/>
                    <a:pt x="140" y="1258"/>
                  </a:cubicBezTo>
                  <a:cubicBezTo>
                    <a:pt x="152" y="1258"/>
                    <a:pt x="166" y="1254"/>
                    <a:pt x="179" y="1250"/>
                  </a:cubicBezTo>
                  <a:cubicBezTo>
                    <a:pt x="2043" y="580"/>
                    <a:pt x="4014" y="245"/>
                    <a:pt x="5987" y="245"/>
                  </a:cubicBezTo>
                  <a:cubicBezTo>
                    <a:pt x="7749" y="245"/>
                    <a:pt x="9512" y="512"/>
                    <a:pt x="11200" y="1049"/>
                  </a:cubicBezTo>
                  <a:cubicBezTo>
                    <a:pt x="11213" y="1053"/>
                    <a:pt x="11226" y="1055"/>
                    <a:pt x="11239" y="1055"/>
                  </a:cubicBezTo>
                  <a:cubicBezTo>
                    <a:pt x="11290" y="1055"/>
                    <a:pt x="11335" y="1023"/>
                    <a:pt x="11353" y="970"/>
                  </a:cubicBezTo>
                  <a:cubicBezTo>
                    <a:pt x="11369" y="910"/>
                    <a:pt x="11335" y="840"/>
                    <a:pt x="11270" y="819"/>
                  </a:cubicBezTo>
                  <a:cubicBezTo>
                    <a:pt x="9561" y="273"/>
                    <a:pt x="7773" y="1"/>
                    <a:pt x="5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3"/>
            <p:cNvSpPr/>
            <p:nvPr/>
          </p:nvSpPr>
          <p:spPr>
            <a:xfrm>
              <a:off x="2749319" y="613695"/>
              <a:ext cx="1020460" cy="465454"/>
            </a:xfrm>
            <a:custGeom>
              <a:avLst/>
              <a:gdLst/>
              <a:ahLst/>
              <a:cxnLst/>
              <a:rect l="l" t="t" r="r" b="b"/>
              <a:pathLst>
                <a:path w="58605" h="26731" extrusionOk="0">
                  <a:moveTo>
                    <a:pt x="13231" y="780"/>
                  </a:moveTo>
                  <a:cubicBezTo>
                    <a:pt x="11833" y="1041"/>
                    <a:pt x="10451" y="1369"/>
                    <a:pt x="9096" y="1747"/>
                  </a:cubicBezTo>
                  <a:cubicBezTo>
                    <a:pt x="8002" y="2061"/>
                    <a:pt x="6926" y="2414"/>
                    <a:pt x="5863" y="2802"/>
                  </a:cubicBezTo>
                  <a:cubicBezTo>
                    <a:pt x="3840" y="3543"/>
                    <a:pt x="1879" y="4419"/>
                    <a:pt x="1" y="5434"/>
                  </a:cubicBezTo>
                  <a:cubicBezTo>
                    <a:pt x="272" y="5936"/>
                    <a:pt x="555" y="6423"/>
                    <a:pt x="855" y="6898"/>
                  </a:cubicBezTo>
                  <a:cubicBezTo>
                    <a:pt x="5008" y="4911"/>
                    <a:pt x="9135" y="2871"/>
                    <a:pt x="13231" y="780"/>
                  </a:cubicBezTo>
                  <a:close/>
                  <a:moveTo>
                    <a:pt x="21703" y="1"/>
                  </a:moveTo>
                  <a:cubicBezTo>
                    <a:pt x="18858" y="1"/>
                    <a:pt x="16068" y="262"/>
                    <a:pt x="13367" y="759"/>
                  </a:cubicBezTo>
                  <a:cubicBezTo>
                    <a:pt x="9576" y="3404"/>
                    <a:pt x="5845" y="6057"/>
                    <a:pt x="2211" y="8868"/>
                  </a:cubicBezTo>
                  <a:cubicBezTo>
                    <a:pt x="2647" y="9456"/>
                    <a:pt x="3100" y="10023"/>
                    <a:pt x="3575" y="10576"/>
                  </a:cubicBezTo>
                  <a:cubicBezTo>
                    <a:pt x="4089" y="11178"/>
                    <a:pt x="4625" y="11761"/>
                    <a:pt x="5183" y="12328"/>
                  </a:cubicBezTo>
                  <a:cubicBezTo>
                    <a:pt x="6726" y="13905"/>
                    <a:pt x="8416" y="15349"/>
                    <a:pt x="10185" y="16660"/>
                  </a:cubicBezTo>
                  <a:cubicBezTo>
                    <a:pt x="10290" y="16743"/>
                    <a:pt x="10395" y="16817"/>
                    <a:pt x="10499" y="16896"/>
                  </a:cubicBezTo>
                  <a:cubicBezTo>
                    <a:pt x="11044" y="17300"/>
                    <a:pt x="11593" y="17688"/>
                    <a:pt x="12155" y="18072"/>
                  </a:cubicBezTo>
                  <a:cubicBezTo>
                    <a:pt x="12609" y="17222"/>
                    <a:pt x="13066" y="16368"/>
                    <a:pt x="13536" y="15522"/>
                  </a:cubicBezTo>
                  <a:cubicBezTo>
                    <a:pt x="16404" y="10276"/>
                    <a:pt x="19411" y="5094"/>
                    <a:pt x="22557" y="9"/>
                  </a:cubicBezTo>
                  <a:cubicBezTo>
                    <a:pt x="22274" y="5"/>
                    <a:pt x="21990" y="1"/>
                    <a:pt x="21703" y="1"/>
                  </a:cubicBezTo>
                  <a:close/>
                  <a:moveTo>
                    <a:pt x="22931" y="17"/>
                  </a:moveTo>
                  <a:cubicBezTo>
                    <a:pt x="21106" y="4989"/>
                    <a:pt x="19158" y="9910"/>
                    <a:pt x="17119" y="14790"/>
                  </a:cubicBezTo>
                  <a:cubicBezTo>
                    <a:pt x="16413" y="16481"/>
                    <a:pt x="15694" y="18167"/>
                    <a:pt x="14966" y="19854"/>
                  </a:cubicBezTo>
                  <a:cubicBezTo>
                    <a:pt x="16674" y="20866"/>
                    <a:pt x="18452" y="21785"/>
                    <a:pt x="20270" y="22591"/>
                  </a:cubicBezTo>
                  <a:cubicBezTo>
                    <a:pt x="20787" y="19858"/>
                    <a:pt x="21368" y="17131"/>
                    <a:pt x="22012" y="14424"/>
                  </a:cubicBezTo>
                  <a:cubicBezTo>
                    <a:pt x="23128" y="9701"/>
                    <a:pt x="24444" y="5025"/>
                    <a:pt x="25938" y="410"/>
                  </a:cubicBezTo>
                  <a:lnTo>
                    <a:pt x="25938" y="410"/>
                  </a:lnTo>
                  <a:cubicBezTo>
                    <a:pt x="25656" y="5142"/>
                    <a:pt x="25399" y="9822"/>
                    <a:pt x="25189" y="14516"/>
                  </a:cubicBezTo>
                  <a:cubicBezTo>
                    <a:pt x="25045" y="17785"/>
                    <a:pt x="24928" y="21061"/>
                    <a:pt x="24850" y="24356"/>
                  </a:cubicBezTo>
                  <a:cubicBezTo>
                    <a:pt x="27700" y="25311"/>
                    <a:pt x="30645" y="25995"/>
                    <a:pt x="33621" y="26373"/>
                  </a:cubicBezTo>
                  <a:cubicBezTo>
                    <a:pt x="34389" y="23066"/>
                    <a:pt x="35216" y="19767"/>
                    <a:pt x="36105" y="16486"/>
                  </a:cubicBezTo>
                  <a:cubicBezTo>
                    <a:pt x="37147" y="12634"/>
                    <a:pt x="38275" y="8803"/>
                    <a:pt x="39487" y="5003"/>
                  </a:cubicBezTo>
                  <a:lnTo>
                    <a:pt x="39487" y="5003"/>
                  </a:lnTo>
                  <a:cubicBezTo>
                    <a:pt x="39448" y="9100"/>
                    <a:pt x="39417" y="13065"/>
                    <a:pt x="39448" y="17022"/>
                  </a:cubicBezTo>
                  <a:cubicBezTo>
                    <a:pt x="39465" y="20246"/>
                    <a:pt x="39514" y="23458"/>
                    <a:pt x="39627" y="26731"/>
                  </a:cubicBezTo>
                  <a:cubicBezTo>
                    <a:pt x="43927" y="26679"/>
                    <a:pt x="48237" y="25973"/>
                    <a:pt x="52320" y="24626"/>
                  </a:cubicBezTo>
                  <a:cubicBezTo>
                    <a:pt x="52016" y="23742"/>
                    <a:pt x="51771" y="22865"/>
                    <a:pt x="51598" y="22373"/>
                  </a:cubicBezTo>
                  <a:cubicBezTo>
                    <a:pt x="50887" y="20442"/>
                    <a:pt x="50395" y="18042"/>
                    <a:pt x="49627" y="15941"/>
                  </a:cubicBezTo>
                  <a:cubicBezTo>
                    <a:pt x="49331" y="15108"/>
                    <a:pt x="48991" y="14333"/>
                    <a:pt x="48586" y="13649"/>
                  </a:cubicBezTo>
                  <a:lnTo>
                    <a:pt x="48586" y="13649"/>
                  </a:lnTo>
                  <a:cubicBezTo>
                    <a:pt x="49044" y="14416"/>
                    <a:pt x="49492" y="15182"/>
                    <a:pt x="49937" y="15954"/>
                  </a:cubicBezTo>
                  <a:cubicBezTo>
                    <a:pt x="51467" y="18573"/>
                    <a:pt x="52939" y="21226"/>
                    <a:pt x="54360" y="23893"/>
                  </a:cubicBezTo>
                  <a:cubicBezTo>
                    <a:pt x="55811" y="23332"/>
                    <a:pt x="57227" y="22686"/>
                    <a:pt x="58605" y="21950"/>
                  </a:cubicBezTo>
                  <a:cubicBezTo>
                    <a:pt x="58591" y="21924"/>
                    <a:pt x="58569" y="21902"/>
                    <a:pt x="58557" y="21876"/>
                  </a:cubicBezTo>
                  <a:cubicBezTo>
                    <a:pt x="58348" y="21480"/>
                    <a:pt x="57428" y="19519"/>
                    <a:pt x="56247" y="16952"/>
                  </a:cubicBezTo>
                  <a:cubicBezTo>
                    <a:pt x="55859" y="16111"/>
                    <a:pt x="55445" y="15200"/>
                    <a:pt x="55013" y="14263"/>
                  </a:cubicBezTo>
                  <a:cubicBezTo>
                    <a:pt x="54809" y="14050"/>
                    <a:pt x="54604" y="13841"/>
                    <a:pt x="54404" y="13636"/>
                  </a:cubicBezTo>
                  <a:cubicBezTo>
                    <a:pt x="53854" y="13074"/>
                    <a:pt x="53288" y="12542"/>
                    <a:pt x="52718" y="12014"/>
                  </a:cubicBezTo>
                  <a:cubicBezTo>
                    <a:pt x="52613" y="11918"/>
                    <a:pt x="52508" y="11827"/>
                    <a:pt x="52399" y="11735"/>
                  </a:cubicBezTo>
                  <a:cubicBezTo>
                    <a:pt x="52299" y="11640"/>
                    <a:pt x="52203" y="11557"/>
                    <a:pt x="52103" y="11470"/>
                  </a:cubicBezTo>
                  <a:cubicBezTo>
                    <a:pt x="51968" y="11348"/>
                    <a:pt x="51833" y="11230"/>
                    <a:pt x="51693" y="11117"/>
                  </a:cubicBezTo>
                  <a:cubicBezTo>
                    <a:pt x="51280" y="10755"/>
                    <a:pt x="50856" y="10407"/>
                    <a:pt x="50425" y="10062"/>
                  </a:cubicBezTo>
                  <a:cubicBezTo>
                    <a:pt x="49981" y="9701"/>
                    <a:pt x="49532" y="9356"/>
                    <a:pt x="49074" y="9025"/>
                  </a:cubicBezTo>
                  <a:cubicBezTo>
                    <a:pt x="48403" y="8519"/>
                    <a:pt x="47710" y="8040"/>
                    <a:pt x="47008" y="7578"/>
                  </a:cubicBezTo>
                  <a:cubicBezTo>
                    <a:pt x="46986" y="7561"/>
                    <a:pt x="46956" y="7543"/>
                    <a:pt x="46934" y="7535"/>
                  </a:cubicBezTo>
                  <a:cubicBezTo>
                    <a:pt x="46835" y="7457"/>
                    <a:pt x="46734" y="7395"/>
                    <a:pt x="46634" y="7334"/>
                  </a:cubicBezTo>
                  <a:cubicBezTo>
                    <a:pt x="43910" y="5565"/>
                    <a:pt x="40990" y="4088"/>
                    <a:pt x="37909" y="2933"/>
                  </a:cubicBezTo>
                  <a:cubicBezTo>
                    <a:pt x="33233" y="1172"/>
                    <a:pt x="28192" y="152"/>
                    <a:pt x="22931" y="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3"/>
            <p:cNvSpPr/>
            <p:nvPr/>
          </p:nvSpPr>
          <p:spPr>
            <a:xfrm>
              <a:off x="2329486" y="1478539"/>
              <a:ext cx="411370" cy="606791"/>
            </a:xfrm>
            <a:custGeom>
              <a:avLst/>
              <a:gdLst/>
              <a:ahLst/>
              <a:cxnLst/>
              <a:rect l="l" t="t" r="r" b="b"/>
              <a:pathLst>
                <a:path w="23625" h="34848" extrusionOk="0">
                  <a:moveTo>
                    <a:pt x="2492" y="0"/>
                  </a:moveTo>
                  <a:cubicBezTo>
                    <a:pt x="1665" y="0"/>
                    <a:pt x="761" y="335"/>
                    <a:pt x="1" y="817"/>
                  </a:cubicBezTo>
                  <a:cubicBezTo>
                    <a:pt x="131" y="2242"/>
                    <a:pt x="336" y="3646"/>
                    <a:pt x="598" y="5026"/>
                  </a:cubicBezTo>
                  <a:cubicBezTo>
                    <a:pt x="1762" y="11162"/>
                    <a:pt x="4145" y="16862"/>
                    <a:pt x="7488" y="21878"/>
                  </a:cubicBezTo>
                  <a:cubicBezTo>
                    <a:pt x="10921" y="27029"/>
                    <a:pt x="15366" y="31448"/>
                    <a:pt x="20539" y="34847"/>
                  </a:cubicBezTo>
                  <a:cubicBezTo>
                    <a:pt x="22687" y="31931"/>
                    <a:pt x="23625" y="28158"/>
                    <a:pt x="23088" y="24576"/>
                  </a:cubicBezTo>
                  <a:cubicBezTo>
                    <a:pt x="22788" y="22588"/>
                    <a:pt x="21955" y="20545"/>
                    <a:pt x="20278" y="19425"/>
                  </a:cubicBezTo>
                  <a:cubicBezTo>
                    <a:pt x="19595" y="18968"/>
                    <a:pt x="18753" y="18734"/>
                    <a:pt x="17925" y="18734"/>
                  </a:cubicBezTo>
                  <a:cubicBezTo>
                    <a:pt x="16731" y="18734"/>
                    <a:pt x="15567" y="19220"/>
                    <a:pt x="14953" y="20228"/>
                  </a:cubicBezTo>
                  <a:lnTo>
                    <a:pt x="14953" y="20228"/>
                  </a:lnTo>
                  <a:cubicBezTo>
                    <a:pt x="16793" y="17179"/>
                    <a:pt x="18245" y="13896"/>
                    <a:pt x="19275" y="10483"/>
                  </a:cubicBezTo>
                  <a:cubicBezTo>
                    <a:pt x="19719" y="9001"/>
                    <a:pt x="20091" y="7463"/>
                    <a:pt x="19946" y="5925"/>
                  </a:cubicBezTo>
                  <a:cubicBezTo>
                    <a:pt x="19811" y="4382"/>
                    <a:pt x="19088" y="2830"/>
                    <a:pt x="17768" y="2019"/>
                  </a:cubicBezTo>
                  <a:cubicBezTo>
                    <a:pt x="17068" y="1593"/>
                    <a:pt x="16284" y="1416"/>
                    <a:pt x="15477" y="1416"/>
                  </a:cubicBezTo>
                  <a:cubicBezTo>
                    <a:pt x="14223" y="1416"/>
                    <a:pt x="12914" y="1845"/>
                    <a:pt x="11784" y="2434"/>
                  </a:cubicBezTo>
                  <a:cubicBezTo>
                    <a:pt x="8481" y="4151"/>
                    <a:pt x="5871" y="7162"/>
                    <a:pt x="4633" y="10670"/>
                  </a:cubicBezTo>
                  <a:cubicBezTo>
                    <a:pt x="5300" y="8033"/>
                    <a:pt x="5405" y="5262"/>
                    <a:pt x="4938" y="2582"/>
                  </a:cubicBezTo>
                  <a:cubicBezTo>
                    <a:pt x="4816" y="1915"/>
                    <a:pt x="4650" y="1231"/>
                    <a:pt x="4206" y="726"/>
                  </a:cubicBezTo>
                  <a:cubicBezTo>
                    <a:pt x="3755" y="211"/>
                    <a:pt x="3147" y="0"/>
                    <a:pt x="2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3"/>
            <p:cNvSpPr/>
            <p:nvPr/>
          </p:nvSpPr>
          <p:spPr>
            <a:xfrm>
              <a:off x="3241570" y="2016777"/>
              <a:ext cx="415445" cy="139108"/>
            </a:xfrm>
            <a:custGeom>
              <a:avLst/>
              <a:gdLst/>
              <a:ahLst/>
              <a:cxnLst/>
              <a:rect l="l" t="t" r="r" b="b"/>
              <a:pathLst>
                <a:path w="23859" h="7989" extrusionOk="0">
                  <a:moveTo>
                    <a:pt x="23859" y="0"/>
                  </a:moveTo>
                  <a:cubicBezTo>
                    <a:pt x="23702" y="49"/>
                    <a:pt x="23545" y="92"/>
                    <a:pt x="23388" y="141"/>
                  </a:cubicBezTo>
                  <a:cubicBezTo>
                    <a:pt x="23000" y="254"/>
                    <a:pt x="22608" y="362"/>
                    <a:pt x="22216" y="471"/>
                  </a:cubicBezTo>
                  <a:cubicBezTo>
                    <a:pt x="15797" y="2301"/>
                    <a:pt x="9317" y="3944"/>
                    <a:pt x="2924" y="5863"/>
                  </a:cubicBezTo>
                  <a:cubicBezTo>
                    <a:pt x="2183" y="6080"/>
                    <a:pt x="1447" y="6307"/>
                    <a:pt x="711" y="6533"/>
                  </a:cubicBezTo>
                  <a:cubicBezTo>
                    <a:pt x="709" y="6535"/>
                    <a:pt x="705" y="6535"/>
                    <a:pt x="702" y="6535"/>
                  </a:cubicBezTo>
                  <a:cubicBezTo>
                    <a:pt x="698" y="6535"/>
                    <a:pt x="695" y="6535"/>
                    <a:pt x="693" y="6537"/>
                  </a:cubicBezTo>
                  <a:cubicBezTo>
                    <a:pt x="1" y="6756"/>
                    <a:pt x="131" y="7766"/>
                    <a:pt x="872" y="7880"/>
                  </a:cubicBezTo>
                  <a:cubicBezTo>
                    <a:pt x="1360" y="7958"/>
                    <a:pt x="1870" y="7985"/>
                    <a:pt x="2366" y="7989"/>
                  </a:cubicBezTo>
                  <a:cubicBezTo>
                    <a:pt x="2668" y="7989"/>
                    <a:pt x="2968" y="7985"/>
                    <a:pt x="3264" y="7971"/>
                  </a:cubicBezTo>
                  <a:cubicBezTo>
                    <a:pt x="7827" y="7792"/>
                    <a:pt x="12232" y="6690"/>
                    <a:pt x="16534" y="5287"/>
                  </a:cubicBezTo>
                  <a:cubicBezTo>
                    <a:pt x="16834" y="5117"/>
                    <a:pt x="17127" y="4942"/>
                    <a:pt x="17418" y="4759"/>
                  </a:cubicBezTo>
                  <a:cubicBezTo>
                    <a:pt x="17823" y="4515"/>
                    <a:pt x="18220" y="4262"/>
                    <a:pt x="18612" y="4006"/>
                  </a:cubicBezTo>
                  <a:cubicBezTo>
                    <a:pt x="18925" y="3801"/>
                    <a:pt x="19231" y="3592"/>
                    <a:pt x="19540" y="3383"/>
                  </a:cubicBezTo>
                  <a:cubicBezTo>
                    <a:pt x="19850" y="3169"/>
                    <a:pt x="20160" y="2951"/>
                    <a:pt x="20468" y="2725"/>
                  </a:cubicBezTo>
                  <a:cubicBezTo>
                    <a:pt x="20534" y="2677"/>
                    <a:pt x="20604" y="2625"/>
                    <a:pt x="20669" y="2572"/>
                  </a:cubicBezTo>
                  <a:cubicBezTo>
                    <a:pt x="21005" y="2323"/>
                    <a:pt x="21345" y="2071"/>
                    <a:pt x="21667" y="1818"/>
                  </a:cubicBezTo>
                  <a:cubicBezTo>
                    <a:pt x="22002" y="1565"/>
                    <a:pt x="22325" y="1299"/>
                    <a:pt x="22648" y="1034"/>
                  </a:cubicBezTo>
                  <a:cubicBezTo>
                    <a:pt x="22891" y="837"/>
                    <a:pt x="23131" y="637"/>
                    <a:pt x="23366" y="432"/>
                  </a:cubicBezTo>
                  <a:lnTo>
                    <a:pt x="23370" y="428"/>
                  </a:lnTo>
                  <a:cubicBezTo>
                    <a:pt x="23392" y="415"/>
                    <a:pt x="23406" y="398"/>
                    <a:pt x="23423" y="380"/>
                  </a:cubicBezTo>
                  <a:cubicBezTo>
                    <a:pt x="23571" y="258"/>
                    <a:pt x="23720" y="127"/>
                    <a:pt x="23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3"/>
            <p:cNvSpPr/>
            <p:nvPr/>
          </p:nvSpPr>
          <p:spPr>
            <a:xfrm>
              <a:off x="3209200" y="1928304"/>
              <a:ext cx="509664" cy="70225"/>
            </a:xfrm>
            <a:custGeom>
              <a:avLst/>
              <a:gdLst/>
              <a:ahLst/>
              <a:cxnLst/>
              <a:rect l="l" t="t" r="r" b="b"/>
              <a:pathLst>
                <a:path w="29270" h="4033" extrusionOk="0">
                  <a:moveTo>
                    <a:pt x="903" y="0"/>
                  </a:moveTo>
                  <a:cubicBezTo>
                    <a:pt x="194" y="0"/>
                    <a:pt x="1" y="990"/>
                    <a:pt x="652" y="1330"/>
                  </a:cubicBezTo>
                  <a:cubicBezTo>
                    <a:pt x="1363" y="1700"/>
                    <a:pt x="2129" y="1962"/>
                    <a:pt x="2883" y="2197"/>
                  </a:cubicBezTo>
                  <a:cubicBezTo>
                    <a:pt x="7973" y="3743"/>
                    <a:pt x="13274" y="4033"/>
                    <a:pt x="18529" y="4033"/>
                  </a:cubicBezTo>
                  <a:cubicBezTo>
                    <a:pt x="19497" y="4033"/>
                    <a:pt x="20463" y="4023"/>
                    <a:pt x="21426" y="4009"/>
                  </a:cubicBezTo>
                  <a:cubicBezTo>
                    <a:pt x="22994" y="3983"/>
                    <a:pt x="25187" y="3870"/>
                    <a:pt x="27200" y="3713"/>
                  </a:cubicBezTo>
                  <a:cubicBezTo>
                    <a:pt x="27234" y="3683"/>
                    <a:pt x="27274" y="3649"/>
                    <a:pt x="27304" y="3613"/>
                  </a:cubicBezTo>
                  <a:cubicBezTo>
                    <a:pt x="27556" y="3378"/>
                    <a:pt x="27801" y="3138"/>
                    <a:pt x="28045" y="2885"/>
                  </a:cubicBezTo>
                  <a:cubicBezTo>
                    <a:pt x="28310" y="2619"/>
                    <a:pt x="28576" y="2345"/>
                    <a:pt x="28838" y="2062"/>
                  </a:cubicBezTo>
                  <a:cubicBezTo>
                    <a:pt x="28864" y="2036"/>
                    <a:pt x="28890" y="2006"/>
                    <a:pt x="28916" y="1979"/>
                  </a:cubicBezTo>
                  <a:cubicBezTo>
                    <a:pt x="29038" y="1853"/>
                    <a:pt x="29151" y="1726"/>
                    <a:pt x="29270" y="1600"/>
                  </a:cubicBezTo>
                  <a:lnTo>
                    <a:pt x="29270" y="1600"/>
                  </a:lnTo>
                  <a:cubicBezTo>
                    <a:pt x="29242" y="1601"/>
                    <a:pt x="29216" y="1602"/>
                    <a:pt x="29192" y="1602"/>
                  </a:cubicBezTo>
                  <a:cubicBezTo>
                    <a:pt x="29144" y="1602"/>
                    <a:pt x="29102" y="1600"/>
                    <a:pt x="29065" y="1600"/>
                  </a:cubicBezTo>
                  <a:cubicBezTo>
                    <a:pt x="28568" y="1583"/>
                    <a:pt x="28075" y="1561"/>
                    <a:pt x="27578" y="1539"/>
                  </a:cubicBezTo>
                  <a:cubicBezTo>
                    <a:pt x="18702" y="1177"/>
                    <a:pt x="9829" y="284"/>
                    <a:pt x="944" y="5"/>
                  </a:cubicBezTo>
                  <a:cubicBezTo>
                    <a:pt x="939" y="5"/>
                    <a:pt x="931" y="1"/>
                    <a:pt x="927" y="1"/>
                  </a:cubicBezTo>
                  <a:cubicBezTo>
                    <a:pt x="919" y="0"/>
                    <a:pt x="911" y="0"/>
                    <a:pt x="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3"/>
            <p:cNvSpPr/>
            <p:nvPr/>
          </p:nvSpPr>
          <p:spPr>
            <a:xfrm>
              <a:off x="3294556" y="1729436"/>
              <a:ext cx="444802" cy="233345"/>
            </a:xfrm>
            <a:custGeom>
              <a:avLst/>
              <a:gdLst/>
              <a:ahLst/>
              <a:cxnLst/>
              <a:rect l="l" t="t" r="r" b="b"/>
              <a:pathLst>
                <a:path w="25545" h="13401" extrusionOk="0">
                  <a:moveTo>
                    <a:pt x="887" y="0"/>
                  </a:moveTo>
                  <a:cubicBezTo>
                    <a:pt x="357" y="0"/>
                    <a:pt x="1" y="696"/>
                    <a:pt x="409" y="1190"/>
                  </a:cubicBezTo>
                  <a:cubicBezTo>
                    <a:pt x="927" y="1800"/>
                    <a:pt x="1533" y="2340"/>
                    <a:pt x="2151" y="2837"/>
                  </a:cubicBezTo>
                  <a:cubicBezTo>
                    <a:pt x="7037" y="6807"/>
                    <a:pt x="12863" y="9256"/>
                    <a:pt x="18641" y="11518"/>
                  </a:cubicBezTo>
                  <a:cubicBezTo>
                    <a:pt x="19744" y="11949"/>
                    <a:pt x="21195" y="12467"/>
                    <a:pt x="22676" y="12960"/>
                  </a:cubicBezTo>
                  <a:cubicBezTo>
                    <a:pt x="23125" y="13109"/>
                    <a:pt x="23575" y="13256"/>
                    <a:pt x="24014" y="13400"/>
                  </a:cubicBezTo>
                  <a:cubicBezTo>
                    <a:pt x="24136" y="13274"/>
                    <a:pt x="24249" y="13147"/>
                    <a:pt x="24368" y="13021"/>
                  </a:cubicBezTo>
                  <a:cubicBezTo>
                    <a:pt x="24768" y="12580"/>
                    <a:pt x="25160" y="12136"/>
                    <a:pt x="25544" y="11683"/>
                  </a:cubicBezTo>
                  <a:cubicBezTo>
                    <a:pt x="17356" y="7962"/>
                    <a:pt x="9394" y="3726"/>
                    <a:pt x="1180" y="74"/>
                  </a:cubicBezTo>
                  <a:cubicBezTo>
                    <a:pt x="1176" y="74"/>
                    <a:pt x="1171" y="66"/>
                    <a:pt x="1162" y="61"/>
                  </a:cubicBezTo>
                  <a:cubicBezTo>
                    <a:pt x="1067" y="19"/>
                    <a:pt x="975" y="0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3"/>
            <p:cNvSpPr/>
            <p:nvPr/>
          </p:nvSpPr>
          <p:spPr>
            <a:xfrm>
              <a:off x="3444095" y="1526423"/>
              <a:ext cx="322183" cy="400992"/>
            </a:xfrm>
            <a:custGeom>
              <a:avLst/>
              <a:gdLst/>
              <a:ahLst/>
              <a:cxnLst/>
              <a:rect l="l" t="t" r="r" b="b"/>
              <a:pathLst>
                <a:path w="18503" h="23029" extrusionOk="0">
                  <a:moveTo>
                    <a:pt x="816" y="1"/>
                  </a:moveTo>
                  <a:cubicBezTo>
                    <a:pt x="400" y="1"/>
                    <a:pt x="1" y="410"/>
                    <a:pt x="140" y="922"/>
                  </a:cubicBezTo>
                  <a:cubicBezTo>
                    <a:pt x="335" y="1693"/>
                    <a:pt x="653" y="2443"/>
                    <a:pt x="998" y="3161"/>
                  </a:cubicBezTo>
                  <a:cubicBezTo>
                    <a:pt x="3704" y="8844"/>
                    <a:pt x="7914" y="13559"/>
                    <a:pt x="12158" y="18078"/>
                  </a:cubicBezTo>
                  <a:cubicBezTo>
                    <a:pt x="13470" y="19472"/>
                    <a:pt x="15510" y="21455"/>
                    <a:pt x="17222" y="23028"/>
                  </a:cubicBezTo>
                  <a:cubicBezTo>
                    <a:pt x="17662" y="22497"/>
                    <a:pt x="18089" y="21956"/>
                    <a:pt x="18503" y="21407"/>
                  </a:cubicBezTo>
                  <a:cubicBezTo>
                    <a:pt x="12642" y="14466"/>
                    <a:pt x="7212" y="7149"/>
                    <a:pt x="1312" y="246"/>
                  </a:cubicBezTo>
                  <a:lnTo>
                    <a:pt x="1303" y="233"/>
                  </a:lnTo>
                  <a:cubicBezTo>
                    <a:pt x="1163" y="71"/>
                    <a:pt x="988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3"/>
            <p:cNvSpPr/>
            <p:nvPr/>
          </p:nvSpPr>
          <p:spPr>
            <a:xfrm>
              <a:off x="3671119" y="1446622"/>
              <a:ext cx="127111" cy="450148"/>
            </a:xfrm>
            <a:custGeom>
              <a:avLst/>
              <a:gdLst/>
              <a:ahLst/>
              <a:cxnLst/>
              <a:rect l="l" t="t" r="r" b="b"/>
              <a:pathLst>
                <a:path w="7300" h="25852" extrusionOk="0">
                  <a:moveTo>
                    <a:pt x="888" y="1"/>
                  </a:moveTo>
                  <a:cubicBezTo>
                    <a:pt x="569" y="1"/>
                    <a:pt x="236" y="216"/>
                    <a:pt x="166" y="615"/>
                  </a:cubicBezTo>
                  <a:cubicBezTo>
                    <a:pt x="22" y="1395"/>
                    <a:pt x="0" y="2210"/>
                    <a:pt x="9" y="3007"/>
                  </a:cubicBezTo>
                  <a:cubicBezTo>
                    <a:pt x="75" y="9300"/>
                    <a:pt x="1923" y="15344"/>
                    <a:pt x="3874" y="21236"/>
                  </a:cubicBezTo>
                  <a:cubicBezTo>
                    <a:pt x="4297" y="22513"/>
                    <a:pt x="4929" y="24208"/>
                    <a:pt x="5574" y="25851"/>
                  </a:cubicBezTo>
                  <a:cubicBezTo>
                    <a:pt x="6175" y="25053"/>
                    <a:pt x="6750" y="24238"/>
                    <a:pt x="7299" y="23398"/>
                  </a:cubicBezTo>
                  <a:cubicBezTo>
                    <a:pt x="5326" y="15780"/>
                    <a:pt x="3652" y="8067"/>
                    <a:pt x="1521" y="493"/>
                  </a:cubicBezTo>
                  <a:cubicBezTo>
                    <a:pt x="1517" y="489"/>
                    <a:pt x="1517" y="479"/>
                    <a:pt x="1508" y="479"/>
                  </a:cubicBezTo>
                  <a:cubicBezTo>
                    <a:pt x="1420" y="154"/>
                    <a:pt x="1159" y="1"/>
                    <a:pt x="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3"/>
            <p:cNvSpPr/>
            <p:nvPr/>
          </p:nvSpPr>
          <p:spPr>
            <a:xfrm>
              <a:off x="3807163" y="1420416"/>
              <a:ext cx="78182" cy="418283"/>
            </a:xfrm>
            <a:custGeom>
              <a:avLst/>
              <a:gdLst/>
              <a:ahLst/>
              <a:cxnLst/>
              <a:rect l="l" t="t" r="r" b="b"/>
              <a:pathLst>
                <a:path w="4490" h="24022" extrusionOk="0">
                  <a:moveTo>
                    <a:pt x="3789" y="0"/>
                  </a:moveTo>
                  <a:cubicBezTo>
                    <a:pt x="3544" y="0"/>
                    <a:pt x="3291" y="120"/>
                    <a:pt x="3143" y="385"/>
                  </a:cubicBezTo>
                  <a:cubicBezTo>
                    <a:pt x="2755" y="1083"/>
                    <a:pt x="2471" y="1845"/>
                    <a:pt x="2223" y="2599"/>
                  </a:cubicBezTo>
                  <a:cubicBezTo>
                    <a:pt x="262" y="8583"/>
                    <a:pt x="49" y="14901"/>
                    <a:pt x="5" y="21103"/>
                  </a:cubicBezTo>
                  <a:cubicBezTo>
                    <a:pt x="1" y="21940"/>
                    <a:pt x="14" y="22954"/>
                    <a:pt x="49" y="24022"/>
                  </a:cubicBezTo>
                  <a:cubicBezTo>
                    <a:pt x="1169" y="22231"/>
                    <a:pt x="2163" y="20357"/>
                    <a:pt x="3030" y="18405"/>
                  </a:cubicBezTo>
                  <a:cubicBezTo>
                    <a:pt x="3557" y="12509"/>
                    <a:pt x="4141" y="6612"/>
                    <a:pt x="4464" y="713"/>
                  </a:cubicBezTo>
                  <a:lnTo>
                    <a:pt x="4464" y="687"/>
                  </a:lnTo>
                  <a:cubicBezTo>
                    <a:pt x="4489" y="257"/>
                    <a:pt x="4147" y="0"/>
                    <a:pt x="37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3"/>
            <p:cNvSpPr/>
            <p:nvPr/>
          </p:nvSpPr>
          <p:spPr>
            <a:xfrm>
              <a:off x="2765721" y="735548"/>
              <a:ext cx="10726" cy="185548"/>
            </a:xfrm>
            <a:custGeom>
              <a:avLst/>
              <a:gdLst/>
              <a:ahLst/>
              <a:cxnLst/>
              <a:rect l="l" t="t" r="r" b="b"/>
              <a:pathLst>
                <a:path w="616" h="10656" extrusionOk="0">
                  <a:moveTo>
                    <a:pt x="306" y="0"/>
                  </a:moveTo>
                  <a:cubicBezTo>
                    <a:pt x="136" y="0"/>
                    <a:pt x="0" y="141"/>
                    <a:pt x="0" y="310"/>
                  </a:cubicBezTo>
                  <a:lnTo>
                    <a:pt x="0" y="10346"/>
                  </a:lnTo>
                  <a:cubicBezTo>
                    <a:pt x="0" y="10516"/>
                    <a:pt x="136" y="10656"/>
                    <a:pt x="306" y="10656"/>
                  </a:cubicBezTo>
                  <a:cubicBezTo>
                    <a:pt x="476" y="10656"/>
                    <a:pt x="615" y="10516"/>
                    <a:pt x="615" y="10346"/>
                  </a:cubicBezTo>
                  <a:lnTo>
                    <a:pt x="615" y="310"/>
                  </a:lnTo>
                  <a:cubicBezTo>
                    <a:pt x="615" y="141"/>
                    <a:pt x="476" y="0"/>
                    <a:pt x="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3"/>
            <p:cNvSpPr/>
            <p:nvPr/>
          </p:nvSpPr>
          <p:spPr>
            <a:xfrm>
              <a:off x="2678310" y="822958"/>
              <a:ext cx="185548" cy="10726"/>
            </a:xfrm>
            <a:custGeom>
              <a:avLst/>
              <a:gdLst/>
              <a:ahLst/>
              <a:cxnLst/>
              <a:rect l="l" t="t" r="r" b="b"/>
              <a:pathLst>
                <a:path w="10656" h="616" extrusionOk="0">
                  <a:moveTo>
                    <a:pt x="305" y="1"/>
                  </a:moveTo>
                  <a:cubicBezTo>
                    <a:pt x="136" y="1"/>
                    <a:pt x="0" y="141"/>
                    <a:pt x="0" y="306"/>
                  </a:cubicBezTo>
                  <a:cubicBezTo>
                    <a:pt x="0" y="475"/>
                    <a:pt x="136" y="616"/>
                    <a:pt x="305" y="616"/>
                  </a:cubicBezTo>
                  <a:lnTo>
                    <a:pt x="10346" y="616"/>
                  </a:lnTo>
                  <a:cubicBezTo>
                    <a:pt x="10516" y="616"/>
                    <a:pt x="10655" y="475"/>
                    <a:pt x="10655" y="306"/>
                  </a:cubicBezTo>
                  <a:cubicBezTo>
                    <a:pt x="10655" y="141"/>
                    <a:pt x="10516" y="1"/>
                    <a:pt x="10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3"/>
            <p:cNvSpPr/>
            <p:nvPr/>
          </p:nvSpPr>
          <p:spPr>
            <a:xfrm>
              <a:off x="2723461" y="776989"/>
              <a:ext cx="99338" cy="109734"/>
            </a:xfrm>
            <a:custGeom>
              <a:avLst/>
              <a:gdLst/>
              <a:ahLst/>
              <a:cxnLst/>
              <a:rect l="l" t="t" r="r" b="b"/>
              <a:pathLst>
                <a:path w="5705" h="6302" extrusionOk="0">
                  <a:moveTo>
                    <a:pt x="342" y="1"/>
                  </a:moveTo>
                  <a:cubicBezTo>
                    <a:pt x="270" y="1"/>
                    <a:pt x="198" y="26"/>
                    <a:pt x="140" y="78"/>
                  </a:cubicBezTo>
                  <a:cubicBezTo>
                    <a:pt x="9" y="187"/>
                    <a:pt x="1" y="384"/>
                    <a:pt x="110" y="510"/>
                  </a:cubicBezTo>
                  <a:lnTo>
                    <a:pt x="5130" y="6197"/>
                  </a:lnTo>
                  <a:cubicBezTo>
                    <a:pt x="5190" y="6267"/>
                    <a:pt x="5277" y="6301"/>
                    <a:pt x="5361" y="6301"/>
                  </a:cubicBezTo>
                  <a:cubicBezTo>
                    <a:pt x="5434" y="6301"/>
                    <a:pt x="5504" y="6275"/>
                    <a:pt x="5565" y="6223"/>
                  </a:cubicBezTo>
                  <a:cubicBezTo>
                    <a:pt x="5691" y="6110"/>
                    <a:pt x="5705" y="5918"/>
                    <a:pt x="5591" y="5792"/>
                  </a:cubicBezTo>
                  <a:lnTo>
                    <a:pt x="571" y="104"/>
                  </a:lnTo>
                  <a:cubicBezTo>
                    <a:pt x="510" y="36"/>
                    <a:pt x="426" y="1"/>
                    <a:pt x="3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3"/>
            <p:cNvSpPr/>
            <p:nvPr/>
          </p:nvSpPr>
          <p:spPr>
            <a:xfrm>
              <a:off x="2717628" y="782770"/>
              <a:ext cx="110935" cy="98102"/>
            </a:xfrm>
            <a:custGeom>
              <a:avLst/>
              <a:gdLst/>
              <a:ahLst/>
              <a:cxnLst/>
              <a:rect l="l" t="t" r="r" b="b"/>
              <a:pathLst>
                <a:path w="6371" h="5634" extrusionOk="0">
                  <a:moveTo>
                    <a:pt x="6029" y="0"/>
                  </a:moveTo>
                  <a:cubicBezTo>
                    <a:pt x="5957" y="0"/>
                    <a:pt x="5884" y="26"/>
                    <a:pt x="5827" y="78"/>
                  </a:cubicBezTo>
                  <a:lnTo>
                    <a:pt x="139" y="5098"/>
                  </a:lnTo>
                  <a:cubicBezTo>
                    <a:pt x="13" y="5211"/>
                    <a:pt x="0" y="5403"/>
                    <a:pt x="113" y="5534"/>
                  </a:cubicBezTo>
                  <a:cubicBezTo>
                    <a:pt x="174" y="5599"/>
                    <a:pt x="257" y="5633"/>
                    <a:pt x="344" y="5633"/>
                  </a:cubicBezTo>
                  <a:cubicBezTo>
                    <a:pt x="414" y="5633"/>
                    <a:pt x="487" y="5613"/>
                    <a:pt x="545" y="5560"/>
                  </a:cubicBezTo>
                  <a:lnTo>
                    <a:pt x="6231" y="540"/>
                  </a:lnTo>
                  <a:cubicBezTo>
                    <a:pt x="6358" y="426"/>
                    <a:pt x="6370" y="235"/>
                    <a:pt x="6257" y="104"/>
                  </a:cubicBezTo>
                  <a:cubicBezTo>
                    <a:pt x="6199" y="36"/>
                    <a:pt x="6114" y="0"/>
                    <a:pt x="60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3"/>
            <p:cNvSpPr/>
            <p:nvPr/>
          </p:nvSpPr>
          <p:spPr>
            <a:xfrm>
              <a:off x="3654960" y="1083380"/>
              <a:ext cx="10709" cy="185548"/>
            </a:xfrm>
            <a:custGeom>
              <a:avLst/>
              <a:gdLst/>
              <a:ahLst/>
              <a:cxnLst/>
              <a:rect l="l" t="t" r="r" b="b"/>
              <a:pathLst>
                <a:path w="615" h="10656" extrusionOk="0">
                  <a:moveTo>
                    <a:pt x="309" y="1"/>
                  </a:moveTo>
                  <a:cubicBezTo>
                    <a:pt x="140" y="1"/>
                    <a:pt x="1" y="141"/>
                    <a:pt x="1" y="310"/>
                  </a:cubicBezTo>
                  <a:lnTo>
                    <a:pt x="1" y="10350"/>
                  </a:lnTo>
                  <a:cubicBezTo>
                    <a:pt x="1" y="10516"/>
                    <a:pt x="140" y="10656"/>
                    <a:pt x="309" y="10656"/>
                  </a:cubicBezTo>
                  <a:cubicBezTo>
                    <a:pt x="480" y="10656"/>
                    <a:pt x="615" y="10516"/>
                    <a:pt x="615" y="10350"/>
                  </a:cubicBezTo>
                  <a:lnTo>
                    <a:pt x="615" y="310"/>
                  </a:lnTo>
                  <a:cubicBezTo>
                    <a:pt x="615" y="141"/>
                    <a:pt x="480" y="1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3"/>
            <p:cNvSpPr/>
            <p:nvPr/>
          </p:nvSpPr>
          <p:spPr>
            <a:xfrm>
              <a:off x="3567549" y="1170790"/>
              <a:ext cx="185530" cy="10726"/>
            </a:xfrm>
            <a:custGeom>
              <a:avLst/>
              <a:gdLst/>
              <a:ahLst/>
              <a:cxnLst/>
              <a:rect l="l" t="t" r="r" b="b"/>
              <a:pathLst>
                <a:path w="10655" h="616" extrusionOk="0">
                  <a:moveTo>
                    <a:pt x="309" y="1"/>
                  </a:moveTo>
                  <a:cubicBezTo>
                    <a:pt x="140" y="1"/>
                    <a:pt x="1" y="141"/>
                    <a:pt x="1" y="310"/>
                  </a:cubicBezTo>
                  <a:cubicBezTo>
                    <a:pt x="1" y="481"/>
                    <a:pt x="140" y="616"/>
                    <a:pt x="309" y="616"/>
                  </a:cubicBezTo>
                  <a:lnTo>
                    <a:pt x="10349" y="616"/>
                  </a:lnTo>
                  <a:cubicBezTo>
                    <a:pt x="10516" y="616"/>
                    <a:pt x="10655" y="481"/>
                    <a:pt x="10655" y="310"/>
                  </a:cubicBezTo>
                  <a:cubicBezTo>
                    <a:pt x="10655" y="141"/>
                    <a:pt x="10516" y="1"/>
                    <a:pt x="10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3"/>
            <p:cNvSpPr/>
            <p:nvPr/>
          </p:nvSpPr>
          <p:spPr>
            <a:xfrm>
              <a:off x="3612700" y="1124839"/>
              <a:ext cx="99338" cy="109716"/>
            </a:xfrm>
            <a:custGeom>
              <a:avLst/>
              <a:gdLst/>
              <a:ahLst/>
              <a:cxnLst/>
              <a:rect l="l" t="t" r="r" b="b"/>
              <a:pathLst>
                <a:path w="5705" h="6301" extrusionOk="0">
                  <a:moveTo>
                    <a:pt x="343" y="0"/>
                  </a:moveTo>
                  <a:cubicBezTo>
                    <a:pt x="270" y="0"/>
                    <a:pt x="197" y="25"/>
                    <a:pt x="139" y="77"/>
                  </a:cubicBezTo>
                  <a:cubicBezTo>
                    <a:pt x="13" y="191"/>
                    <a:pt x="0" y="383"/>
                    <a:pt x="113" y="513"/>
                  </a:cubicBezTo>
                  <a:lnTo>
                    <a:pt x="5133" y="6196"/>
                  </a:lnTo>
                  <a:cubicBezTo>
                    <a:pt x="5194" y="6266"/>
                    <a:pt x="5278" y="6300"/>
                    <a:pt x="5364" y="6300"/>
                  </a:cubicBezTo>
                  <a:cubicBezTo>
                    <a:pt x="5435" y="6300"/>
                    <a:pt x="5508" y="6274"/>
                    <a:pt x="5565" y="6226"/>
                  </a:cubicBezTo>
                  <a:cubicBezTo>
                    <a:pt x="5691" y="6113"/>
                    <a:pt x="5704" y="5917"/>
                    <a:pt x="5591" y="5791"/>
                  </a:cubicBezTo>
                  <a:lnTo>
                    <a:pt x="575" y="103"/>
                  </a:lnTo>
                  <a:cubicBezTo>
                    <a:pt x="514" y="35"/>
                    <a:pt x="428" y="0"/>
                    <a:pt x="3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3"/>
            <p:cNvSpPr/>
            <p:nvPr/>
          </p:nvSpPr>
          <p:spPr>
            <a:xfrm>
              <a:off x="3606919" y="1130655"/>
              <a:ext cx="110970" cy="98137"/>
            </a:xfrm>
            <a:custGeom>
              <a:avLst/>
              <a:gdLst/>
              <a:ahLst/>
              <a:cxnLst/>
              <a:rect l="l" t="t" r="r" b="b"/>
              <a:pathLst>
                <a:path w="6373" h="5636" extrusionOk="0">
                  <a:moveTo>
                    <a:pt x="6031" y="0"/>
                  </a:moveTo>
                  <a:cubicBezTo>
                    <a:pt x="5958" y="0"/>
                    <a:pt x="5884" y="27"/>
                    <a:pt x="5823" y="79"/>
                  </a:cubicBezTo>
                  <a:lnTo>
                    <a:pt x="140" y="5095"/>
                  </a:lnTo>
                  <a:cubicBezTo>
                    <a:pt x="9" y="5208"/>
                    <a:pt x="1" y="5405"/>
                    <a:pt x="109" y="5531"/>
                  </a:cubicBezTo>
                  <a:cubicBezTo>
                    <a:pt x="171" y="5600"/>
                    <a:pt x="258" y="5636"/>
                    <a:pt x="341" y="5636"/>
                  </a:cubicBezTo>
                  <a:cubicBezTo>
                    <a:pt x="415" y="5636"/>
                    <a:pt x="485" y="5610"/>
                    <a:pt x="546" y="5557"/>
                  </a:cubicBezTo>
                  <a:lnTo>
                    <a:pt x="6232" y="537"/>
                  </a:lnTo>
                  <a:cubicBezTo>
                    <a:pt x="6358" y="423"/>
                    <a:pt x="6372" y="232"/>
                    <a:pt x="6258" y="105"/>
                  </a:cubicBezTo>
                  <a:cubicBezTo>
                    <a:pt x="6198" y="35"/>
                    <a:pt x="6115" y="0"/>
                    <a:pt x="60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3"/>
            <p:cNvSpPr/>
            <p:nvPr/>
          </p:nvSpPr>
          <p:spPr>
            <a:xfrm>
              <a:off x="2624053" y="1727224"/>
              <a:ext cx="10726" cy="185548"/>
            </a:xfrm>
            <a:custGeom>
              <a:avLst/>
              <a:gdLst/>
              <a:ahLst/>
              <a:cxnLst/>
              <a:rect l="l" t="t" r="r" b="b"/>
              <a:pathLst>
                <a:path w="616" h="10656" extrusionOk="0">
                  <a:moveTo>
                    <a:pt x="306" y="0"/>
                  </a:moveTo>
                  <a:cubicBezTo>
                    <a:pt x="135" y="0"/>
                    <a:pt x="0" y="140"/>
                    <a:pt x="0" y="310"/>
                  </a:cubicBezTo>
                  <a:lnTo>
                    <a:pt x="0" y="10346"/>
                  </a:lnTo>
                  <a:cubicBezTo>
                    <a:pt x="0" y="10516"/>
                    <a:pt x="135" y="10655"/>
                    <a:pt x="306" y="10655"/>
                  </a:cubicBezTo>
                  <a:cubicBezTo>
                    <a:pt x="475" y="10655"/>
                    <a:pt x="615" y="10516"/>
                    <a:pt x="615" y="10346"/>
                  </a:cubicBezTo>
                  <a:lnTo>
                    <a:pt x="615" y="310"/>
                  </a:lnTo>
                  <a:cubicBezTo>
                    <a:pt x="615" y="140"/>
                    <a:pt x="475" y="0"/>
                    <a:pt x="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3"/>
            <p:cNvSpPr/>
            <p:nvPr/>
          </p:nvSpPr>
          <p:spPr>
            <a:xfrm>
              <a:off x="2536642" y="1814635"/>
              <a:ext cx="185548" cy="10726"/>
            </a:xfrm>
            <a:custGeom>
              <a:avLst/>
              <a:gdLst/>
              <a:ahLst/>
              <a:cxnLst/>
              <a:rect l="l" t="t" r="r" b="b"/>
              <a:pathLst>
                <a:path w="10656" h="616" extrusionOk="0">
                  <a:moveTo>
                    <a:pt x="306" y="0"/>
                  </a:moveTo>
                  <a:cubicBezTo>
                    <a:pt x="135" y="0"/>
                    <a:pt x="0" y="136"/>
                    <a:pt x="0" y="306"/>
                  </a:cubicBezTo>
                  <a:cubicBezTo>
                    <a:pt x="0" y="476"/>
                    <a:pt x="135" y="615"/>
                    <a:pt x="306" y="615"/>
                  </a:cubicBezTo>
                  <a:lnTo>
                    <a:pt x="10346" y="615"/>
                  </a:lnTo>
                  <a:cubicBezTo>
                    <a:pt x="10515" y="615"/>
                    <a:pt x="10655" y="476"/>
                    <a:pt x="10655" y="306"/>
                  </a:cubicBezTo>
                  <a:cubicBezTo>
                    <a:pt x="10655" y="136"/>
                    <a:pt x="10515" y="0"/>
                    <a:pt x="10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3"/>
            <p:cNvSpPr/>
            <p:nvPr/>
          </p:nvSpPr>
          <p:spPr>
            <a:xfrm>
              <a:off x="2581775" y="1768666"/>
              <a:ext cx="99373" cy="109716"/>
            </a:xfrm>
            <a:custGeom>
              <a:avLst/>
              <a:gdLst/>
              <a:ahLst/>
              <a:cxnLst/>
              <a:rect l="l" t="t" r="r" b="b"/>
              <a:pathLst>
                <a:path w="5707" h="6301" extrusionOk="0">
                  <a:moveTo>
                    <a:pt x="340" y="1"/>
                  </a:moveTo>
                  <a:cubicBezTo>
                    <a:pt x="268" y="1"/>
                    <a:pt x="197" y="26"/>
                    <a:pt x="141" y="78"/>
                  </a:cubicBezTo>
                  <a:cubicBezTo>
                    <a:pt x="10" y="188"/>
                    <a:pt x="1" y="383"/>
                    <a:pt x="111" y="510"/>
                  </a:cubicBezTo>
                  <a:lnTo>
                    <a:pt x="5131" y="6196"/>
                  </a:lnTo>
                  <a:cubicBezTo>
                    <a:pt x="5192" y="6266"/>
                    <a:pt x="5278" y="6301"/>
                    <a:pt x="5361" y="6301"/>
                  </a:cubicBezTo>
                  <a:cubicBezTo>
                    <a:pt x="5435" y="6301"/>
                    <a:pt x="5505" y="6275"/>
                    <a:pt x="5566" y="6222"/>
                  </a:cubicBezTo>
                  <a:cubicBezTo>
                    <a:pt x="5693" y="6109"/>
                    <a:pt x="5706" y="5918"/>
                    <a:pt x="5592" y="5792"/>
                  </a:cubicBezTo>
                  <a:lnTo>
                    <a:pt x="572" y="104"/>
                  </a:lnTo>
                  <a:cubicBezTo>
                    <a:pt x="511" y="36"/>
                    <a:pt x="425" y="1"/>
                    <a:pt x="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3"/>
            <p:cNvSpPr/>
            <p:nvPr/>
          </p:nvSpPr>
          <p:spPr>
            <a:xfrm>
              <a:off x="2575960" y="1774447"/>
              <a:ext cx="110935" cy="98119"/>
            </a:xfrm>
            <a:custGeom>
              <a:avLst/>
              <a:gdLst/>
              <a:ahLst/>
              <a:cxnLst/>
              <a:rect l="l" t="t" r="r" b="b"/>
              <a:pathLst>
                <a:path w="6371" h="5635" extrusionOk="0">
                  <a:moveTo>
                    <a:pt x="6029" y="0"/>
                  </a:moveTo>
                  <a:cubicBezTo>
                    <a:pt x="5957" y="0"/>
                    <a:pt x="5884" y="26"/>
                    <a:pt x="5826" y="77"/>
                  </a:cubicBezTo>
                  <a:lnTo>
                    <a:pt x="139" y="5098"/>
                  </a:lnTo>
                  <a:cubicBezTo>
                    <a:pt x="13" y="5211"/>
                    <a:pt x="0" y="5403"/>
                    <a:pt x="113" y="5530"/>
                  </a:cubicBezTo>
                  <a:cubicBezTo>
                    <a:pt x="174" y="5599"/>
                    <a:pt x="256" y="5634"/>
                    <a:pt x="344" y="5634"/>
                  </a:cubicBezTo>
                  <a:cubicBezTo>
                    <a:pt x="413" y="5634"/>
                    <a:pt x="488" y="5608"/>
                    <a:pt x="544" y="5560"/>
                  </a:cubicBezTo>
                  <a:lnTo>
                    <a:pt x="6232" y="540"/>
                  </a:lnTo>
                  <a:cubicBezTo>
                    <a:pt x="6358" y="426"/>
                    <a:pt x="6371" y="234"/>
                    <a:pt x="6258" y="104"/>
                  </a:cubicBezTo>
                  <a:cubicBezTo>
                    <a:pt x="6199" y="35"/>
                    <a:pt x="6114" y="0"/>
                    <a:pt x="60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3"/>
            <p:cNvSpPr/>
            <p:nvPr/>
          </p:nvSpPr>
          <p:spPr>
            <a:xfrm>
              <a:off x="2480191" y="1186810"/>
              <a:ext cx="6686" cy="116194"/>
            </a:xfrm>
            <a:custGeom>
              <a:avLst/>
              <a:gdLst/>
              <a:ahLst/>
              <a:cxnLst/>
              <a:rect l="l" t="t" r="r" b="b"/>
              <a:pathLst>
                <a:path w="384" h="6673" extrusionOk="0">
                  <a:moveTo>
                    <a:pt x="193" y="0"/>
                  </a:moveTo>
                  <a:cubicBezTo>
                    <a:pt x="83" y="0"/>
                    <a:pt x="0" y="88"/>
                    <a:pt x="0" y="197"/>
                  </a:cubicBezTo>
                  <a:lnTo>
                    <a:pt x="0" y="6476"/>
                  </a:lnTo>
                  <a:cubicBezTo>
                    <a:pt x="0" y="6585"/>
                    <a:pt x="83" y="6673"/>
                    <a:pt x="193" y="6673"/>
                  </a:cubicBezTo>
                  <a:cubicBezTo>
                    <a:pt x="297" y="6673"/>
                    <a:pt x="384" y="6585"/>
                    <a:pt x="384" y="6476"/>
                  </a:cubicBezTo>
                  <a:lnTo>
                    <a:pt x="384" y="197"/>
                  </a:lnTo>
                  <a:cubicBezTo>
                    <a:pt x="384" y="88"/>
                    <a:pt x="29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3"/>
            <p:cNvSpPr/>
            <p:nvPr/>
          </p:nvSpPr>
          <p:spPr>
            <a:xfrm>
              <a:off x="2425481" y="1241520"/>
              <a:ext cx="116107" cy="6756"/>
            </a:xfrm>
            <a:custGeom>
              <a:avLst/>
              <a:gdLst/>
              <a:ahLst/>
              <a:cxnLst/>
              <a:rect l="l" t="t" r="r" b="b"/>
              <a:pathLst>
                <a:path w="6668" h="388" extrusionOk="0">
                  <a:moveTo>
                    <a:pt x="192" y="1"/>
                  </a:moveTo>
                  <a:cubicBezTo>
                    <a:pt x="83" y="1"/>
                    <a:pt x="0" y="88"/>
                    <a:pt x="0" y="196"/>
                  </a:cubicBezTo>
                  <a:cubicBezTo>
                    <a:pt x="0" y="301"/>
                    <a:pt x="83" y="388"/>
                    <a:pt x="192" y="388"/>
                  </a:cubicBezTo>
                  <a:lnTo>
                    <a:pt x="6476" y="388"/>
                  </a:lnTo>
                  <a:cubicBezTo>
                    <a:pt x="6581" y="388"/>
                    <a:pt x="6668" y="301"/>
                    <a:pt x="6668" y="196"/>
                  </a:cubicBezTo>
                  <a:cubicBezTo>
                    <a:pt x="6668" y="88"/>
                    <a:pt x="6581" y="1"/>
                    <a:pt x="64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3"/>
            <p:cNvSpPr/>
            <p:nvPr/>
          </p:nvSpPr>
          <p:spPr>
            <a:xfrm>
              <a:off x="2453707" y="1212772"/>
              <a:ext cx="62163" cy="68675"/>
            </a:xfrm>
            <a:custGeom>
              <a:avLst/>
              <a:gdLst/>
              <a:ahLst/>
              <a:cxnLst/>
              <a:rect l="l" t="t" r="r" b="b"/>
              <a:pathLst>
                <a:path w="3570" h="3944" extrusionOk="0">
                  <a:moveTo>
                    <a:pt x="213" y="1"/>
                  </a:moveTo>
                  <a:cubicBezTo>
                    <a:pt x="168" y="1"/>
                    <a:pt x="123" y="16"/>
                    <a:pt x="87" y="48"/>
                  </a:cubicBezTo>
                  <a:cubicBezTo>
                    <a:pt x="9" y="118"/>
                    <a:pt x="0" y="240"/>
                    <a:pt x="70" y="323"/>
                  </a:cubicBezTo>
                  <a:lnTo>
                    <a:pt x="3212" y="3879"/>
                  </a:lnTo>
                  <a:cubicBezTo>
                    <a:pt x="3251" y="3921"/>
                    <a:pt x="3303" y="3943"/>
                    <a:pt x="3356" y="3943"/>
                  </a:cubicBezTo>
                  <a:cubicBezTo>
                    <a:pt x="3399" y="3943"/>
                    <a:pt x="3448" y="3927"/>
                    <a:pt x="3482" y="3895"/>
                  </a:cubicBezTo>
                  <a:cubicBezTo>
                    <a:pt x="3565" y="3826"/>
                    <a:pt x="3570" y="3704"/>
                    <a:pt x="3500" y="3625"/>
                  </a:cubicBezTo>
                  <a:lnTo>
                    <a:pt x="358" y="65"/>
                  </a:lnTo>
                  <a:cubicBezTo>
                    <a:pt x="320" y="23"/>
                    <a:pt x="266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3"/>
            <p:cNvSpPr/>
            <p:nvPr/>
          </p:nvSpPr>
          <p:spPr>
            <a:xfrm>
              <a:off x="2450067" y="1216411"/>
              <a:ext cx="69458" cy="61396"/>
            </a:xfrm>
            <a:custGeom>
              <a:avLst/>
              <a:gdLst/>
              <a:ahLst/>
              <a:cxnLst/>
              <a:rect l="l" t="t" r="r" b="b"/>
              <a:pathLst>
                <a:path w="3989" h="3526" extrusionOk="0">
                  <a:moveTo>
                    <a:pt x="3773" y="1"/>
                  </a:moveTo>
                  <a:cubicBezTo>
                    <a:pt x="3729" y="1"/>
                    <a:pt x="3684" y="16"/>
                    <a:pt x="3648" y="48"/>
                  </a:cubicBezTo>
                  <a:lnTo>
                    <a:pt x="87" y="3189"/>
                  </a:lnTo>
                  <a:cubicBezTo>
                    <a:pt x="9" y="3260"/>
                    <a:pt x="0" y="3382"/>
                    <a:pt x="70" y="3460"/>
                  </a:cubicBezTo>
                  <a:cubicBezTo>
                    <a:pt x="109" y="3503"/>
                    <a:pt x="161" y="3525"/>
                    <a:pt x="214" y="3525"/>
                  </a:cubicBezTo>
                  <a:cubicBezTo>
                    <a:pt x="262" y="3525"/>
                    <a:pt x="306" y="3513"/>
                    <a:pt x="340" y="3477"/>
                  </a:cubicBezTo>
                  <a:lnTo>
                    <a:pt x="3900" y="335"/>
                  </a:lnTo>
                  <a:cubicBezTo>
                    <a:pt x="3979" y="266"/>
                    <a:pt x="3988" y="144"/>
                    <a:pt x="3918" y="65"/>
                  </a:cubicBezTo>
                  <a:cubicBezTo>
                    <a:pt x="3880" y="23"/>
                    <a:pt x="3827" y="1"/>
                    <a:pt x="3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3"/>
            <p:cNvSpPr/>
            <p:nvPr/>
          </p:nvSpPr>
          <p:spPr>
            <a:xfrm>
              <a:off x="3696228" y="1620224"/>
              <a:ext cx="6704" cy="116124"/>
            </a:xfrm>
            <a:custGeom>
              <a:avLst/>
              <a:gdLst/>
              <a:ahLst/>
              <a:cxnLst/>
              <a:rect l="l" t="t" r="r" b="b"/>
              <a:pathLst>
                <a:path w="385" h="6669" extrusionOk="0">
                  <a:moveTo>
                    <a:pt x="193" y="1"/>
                  </a:moveTo>
                  <a:cubicBezTo>
                    <a:pt x="88" y="1"/>
                    <a:pt x="1" y="89"/>
                    <a:pt x="1" y="193"/>
                  </a:cubicBezTo>
                  <a:lnTo>
                    <a:pt x="1" y="6477"/>
                  </a:lnTo>
                  <a:cubicBezTo>
                    <a:pt x="1" y="6585"/>
                    <a:pt x="88" y="6668"/>
                    <a:pt x="193" y="6668"/>
                  </a:cubicBezTo>
                  <a:cubicBezTo>
                    <a:pt x="302" y="6668"/>
                    <a:pt x="384" y="6585"/>
                    <a:pt x="384" y="6477"/>
                  </a:cubicBezTo>
                  <a:lnTo>
                    <a:pt x="384" y="193"/>
                  </a:lnTo>
                  <a:cubicBezTo>
                    <a:pt x="384" y="89"/>
                    <a:pt x="302" y="1"/>
                    <a:pt x="1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3"/>
            <p:cNvSpPr/>
            <p:nvPr/>
          </p:nvSpPr>
          <p:spPr>
            <a:xfrm>
              <a:off x="3641518" y="1674952"/>
              <a:ext cx="116124" cy="6756"/>
            </a:xfrm>
            <a:custGeom>
              <a:avLst/>
              <a:gdLst/>
              <a:ahLst/>
              <a:cxnLst/>
              <a:rect l="l" t="t" r="r" b="b"/>
              <a:pathLst>
                <a:path w="6669" h="388" extrusionOk="0">
                  <a:moveTo>
                    <a:pt x="192" y="1"/>
                  </a:moveTo>
                  <a:cubicBezTo>
                    <a:pt x="88" y="1"/>
                    <a:pt x="1" y="87"/>
                    <a:pt x="1" y="192"/>
                  </a:cubicBezTo>
                  <a:cubicBezTo>
                    <a:pt x="1" y="301"/>
                    <a:pt x="88" y="387"/>
                    <a:pt x="192" y="387"/>
                  </a:cubicBezTo>
                  <a:lnTo>
                    <a:pt x="6477" y="387"/>
                  </a:lnTo>
                  <a:cubicBezTo>
                    <a:pt x="6586" y="387"/>
                    <a:pt x="6668" y="301"/>
                    <a:pt x="6668" y="192"/>
                  </a:cubicBezTo>
                  <a:cubicBezTo>
                    <a:pt x="6668" y="87"/>
                    <a:pt x="6586" y="1"/>
                    <a:pt x="6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3"/>
            <p:cNvSpPr/>
            <p:nvPr/>
          </p:nvSpPr>
          <p:spPr>
            <a:xfrm>
              <a:off x="3669830" y="1646204"/>
              <a:ext cx="62163" cy="68675"/>
            </a:xfrm>
            <a:custGeom>
              <a:avLst/>
              <a:gdLst/>
              <a:ahLst/>
              <a:cxnLst/>
              <a:rect l="l" t="t" r="r" b="b"/>
              <a:pathLst>
                <a:path w="3570" h="3944" extrusionOk="0">
                  <a:moveTo>
                    <a:pt x="213" y="0"/>
                  </a:moveTo>
                  <a:cubicBezTo>
                    <a:pt x="168" y="0"/>
                    <a:pt x="124" y="16"/>
                    <a:pt x="88" y="47"/>
                  </a:cubicBezTo>
                  <a:cubicBezTo>
                    <a:pt x="4" y="117"/>
                    <a:pt x="0" y="240"/>
                    <a:pt x="70" y="318"/>
                  </a:cubicBezTo>
                  <a:lnTo>
                    <a:pt x="3212" y="3878"/>
                  </a:lnTo>
                  <a:cubicBezTo>
                    <a:pt x="3246" y="3921"/>
                    <a:pt x="3299" y="3943"/>
                    <a:pt x="3356" y="3943"/>
                  </a:cubicBezTo>
                  <a:cubicBezTo>
                    <a:pt x="3399" y="3943"/>
                    <a:pt x="3443" y="3926"/>
                    <a:pt x="3482" y="3895"/>
                  </a:cubicBezTo>
                  <a:cubicBezTo>
                    <a:pt x="3560" y="3826"/>
                    <a:pt x="3570" y="3704"/>
                    <a:pt x="3500" y="3625"/>
                  </a:cubicBezTo>
                  <a:lnTo>
                    <a:pt x="358" y="65"/>
                  </a:lnTo>
                  <a:cubicBezTo>
                    <a:pt x="320" y="22"/>
                    <a:pt x="266" y="0"/>
                    <a:pt x="2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3"/>
            <p:cNvSpPr/>
            <p:nvPr/>
          </p:nvSpPr>
          <p:spPr>
            <a:xfrm>
              <a:off x="3666174" y="1649843"/>
              <a:ext cx="69458" cy="61379"/>
            </a:xfrm>
            <a:custGeom>
              <a:avLst/>
              <a:gdLst/>
              <a:ahLst/>
              <a:cxnLst/>
              <a:rect l="l" t="t" r="r" b="b"/>
              <a:pathLst>
                <a:path w="3989" h="3525" extrusionOk="0">
                  <a:moveTo>
                    <a:pt x="3773" y="0"/>
                  </a:moveTo>
                  <a:cubicBezTo>
                    <a:pt x="3728" y="0"/>
                    <a:pt x="3682" y="16"/>
                    <a:pt x="3645" y="47"/>
                  </a:cubicBezTo>
                  <a:lnTo>
                    <a:pt x="89" y="3189"/>
                  </a:lnTo>
                  <a:cubicBezTo>
                    <a:pt x="5" y="3259"/>
                    <a:pt x="1" y="3382"/>
                    <a:pt x="71" y="3460"/>
                  </a:cubicBezTo>
                  <a:cubicBezTo>
                    <a:pt x="106" y="3503"/>
                    <a:pt x="162" y="3525"/>
                    <a:pt x="214" y="3525"/>
                  </a:cubicBezTo>
                  <a:cubicBezTo>
                    <a:pt x="258" y="3525"/>
                    <a:pt x="306" y="3508"/>
                    <a:pt x="341" y="3477"/>
                  </a:cubicBezTo>
                  <a:lnTo>
                    <a:pt x="3901" y="335"/>
                  </a:lnTo>
                  <a:cubicBezTo>
                    <a:pt x="3979" y="266"/>
                    <a:pt x="3989" y="144"/>
                    <a:pt x="3919" y="65"/>
                  </a:cubicBezTo>
                  <a:cubicBezTo>
                    <a:pt x="3881" y="22"/>
                    <a:pt x="3827" y="0"/>
                    <a:pt x="3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3" name="Google Shape;2093;p53"/>
          <p:cNvSpPr txBox="1">
            <a:spLocks noGrp="1"/>
          </p:cNvSpPr>
          <p:nvPr>
            <p:ph type="title"/>
          </p:nvPr>
        </p:nvSpPr>
        <p:spPr>
          <a:xfrm>
            <a:off x="1833514" y="1080980"/>
            <a:ext cx="55692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BUONO STUDIO!</a:t>
            </a:r>
            <a:endParaRPr dirty="0"/>
          </a:p>
        </p:txBody>
      </p:sp>
      <p:grpSp>
        <p:nvGrpSpPr>
          <p:cNvPr id="2094" name="Google Shape;2094;p53"/>
          <p:cNvGrpSpPr/>
          <p:nvPr/>
        </p:nvGrpSpPr>
        <p:grpSpPr>
          <a:xfrm>
            <a:off x="5716334" y="2933201"/>
            <a:ext cx="2143531" cy="1982553"/>
            <a:chOff x="6273050" y="2511075"/>
            <a:chExt cx="1806600" cy="1670925"/>
          </a:xfrm>
        </p:grpSpPr>
        <p:sp>
          <p:nvSpPr>
            <p:cNvPr id="2095" name="Google Shape;2095;p53"/>
            <p:cNvSpPr/>
            <p:nvPr/>
          </p:nvSpPr>
          <p:spPr>
            <a:xfrm>
              <a:off x="6273050" y="2511075"/>
              <a:ext cx="1806600" cy="1670925"/>
            </a:xfrm>
            <a:custGeom>
              <a:avLst/>
              <a:gdLst/>
              <a:ahLst/>
              <a:cxnLst/>
              <a:rect l="l" t="t" r="r" b="b"/>
              <a:pathLst>
                <a:path w="72264" h="66837" extrusionOk="0">
                  <a:moveTo>
                    <a:pt x="34043" y="1"/>
                  </a:moveTo>
                  <a:cubicBezTo>
                    <a:pt x="33558" y="1"/>
                    <a:pt x="33061" y="13"/>
                    <a:pt x="32576" y="32"/>
                  </a:cubicBezTo>
                  <a:cubicBezTo>
                    <a:pt x="26759" y="287"/>
                    <a:pt x="21091" y="2061"/>
                    <a:pt x="16180" y="5173"/>
                  </a:cubicBezTo>
                  <a:cubicBezTo>
                    <a:pt x="16142" y="5198"/>
                    <a:pt x="16093" y="5228"/>
                    <a:pt x="16031" y="5273"/>
                  </a:cubicBezTo>
                  <a:cubicBezTo>
                    <a:pt x="10715" y="8674"/>
                    <a:pt x="6494" y="13474"/>
                    <a:pt x="3818" y="19168"/>
                  </a:cubicBezTo>
                  <a:cubicBezTo>
                    <a:pt x="3608" y="19615"/>
                    <a:pt x="3427" y="20005"/>
                    <a:pt x="3284" y="20352"/>
                  </a:cubicBezTo>
                  <a:cubicBezTo>
                    <a:pt x="2378" y="22470"/>
                    <a:pt x="1688" y="24711"/>
                    <a:pt x="1241" y="27008"/>
                  </a:cubicBezTo>
                  <a:cubicBezTo>
                    <a:pt x="1118" y="27654"/>
                    <a:pt x="1012" y="28281"/>
                    <a:pt x="932" y="28877"/>
                  </a:cubicBezTo>
                  <a:cubicBezTo>
                    <a:pt x="732" y="30373"/>
                    <a:pt x="628" y="31900"/>
                    <a:pt x="628" y="33422"/>
                  </a:cubicBezTo>
                  <a:cubicBezTo>
                    <a:pt x="628" y="34086"/>
                    <a:pt x="645" y="34745"/>
                    <a:pt x="683" y="35353"/>
                  </a:cubicBezTo>
                  <a:cubicBezTo>
                    <a:pt x="732" y="36210"/>
                    <a:pt x="814" y="37098"/>
                    <a:pt x="937" y="37998"/>
                  </a:cubicBezTo>
                  <a:lnTo>
                    <a:pt x="1012" y="38501"/>
                  </a:lnTo>
                  <a:cubicBezTo>
                    <a:pt x="1087" y="38966"/>
                    <a:pt x="1167" y="39445"/>
                    <a:pt x="1267" y="39929"/>
                  </a:cubicBezTo>
                  <a:cubicBezTo>
                    <a:pt x="708" y="40823"/>
                    <a:pt x="373" y="41419"/>
                    <a:pt x="353" y="41444"/>
                  </a:cubicBezTo>
                  <a:cubicBezTo>
                    <a:pt x="0" y="42078"/>
                    <a:pt x="0" y="42852"/>
                    <a:pt x="367" y="43474"/>
                  </a:cubicBezTo>
                  <a:cubicBezTo>
                    <a:pt x="628" y="43921"/>
                    <a:pt x="1037" y="44244"/>
                    <a:pt x="1514" y="44393"/>
                  </a:cubicBezTo>
                  <a:cubicBezTo>
                    <a:pt x="1539" y="44399"/>
                    <a:pt x="1614" y="44424"/>
                    <a:pt x="1614" y="44424"/>
                  </a:cubicBezTo>
                  <a:cubicBezTo>
                    <a:pt x="1683" y="44442"/>
                    <a:pt x="2577" y="44685"/>
                    <a:pt x="2577" y="44685"/>
                  </a:cubicBezTo>
                  <a:cubicBezTo>
                    <a:pt x="2892" y="45579"/>
                    <a:pt x="3253" y="46460"/>
                    <a:pt x="3645" y="47317"/>
                  </a:cubicBezTo>
                  <a:cubicBezTo>
                    <a:pt x="5098" y="50489"/>
                    <a:pt x="7035" y="53408"/>
                    <a:pt x="9400" y="55990"/>
                  </a:cubicBezTo>
                  <a:cubicBezTo>
                    <a:pt x="10268" y="56934"/>
                    <a:pt x="11200" y="57841"/>
                    <a:pt x="12176" y="58684"/>
                  </a:cubicBezTo>
                  <a:cubicBezTo>
                    <a:pt x="12703" y="59145"/>
                    <a:pt x="13262" y="59598"/>
                    <a:pt x="13882" y="60070"/>
                  </a:cubicBezTo>
                  <a:cubicBezTo>
                    <a:pt x="14254" y="60349"/>
                    <a:pt x="14640" y="60629"/>
                    <a:pt x="15025" y="60896"/>
                  </a:cubicBezTo>
                  <a:cubicBezTo>
                    <a:pt x="15260" y="61057"/>
                    <a:pt x="15503" y="61218"/>
                    <a:pt x="15738" y="61374"/>
                  </a:cubicBezTo>
                  <a:cubicBezTo>
                    <a:pt x="16621" y="61957"/>
                    <a:pt x="17552" y="62504"/>
                    <a:pt x="18509" y="63006"/>
                  </a:cubicBezTo>
                  <a:cubicBezTo>
                    <a:pt x="18526" y="63019"/>
                    <a:pt x="18583" y="63050"/>
                    <a:pt x="18589" y="63050"/>
                  </a:cubicBezTo>
                  <a:cubicBezTo>
                    <a:pt x="19209" y="63372"/>
                    <a:pt x="19693" y="63609"/>
                    <a:pt x="20160" y="63819"/>
                  </a:cubicBezTo>
                  <a:cubicBezTo>
                    <a:pt x="20507" y="63982"/>
                    <a:pt x="20879" y="64143"/>
                    <a:pt x="21295" y="64309"/>
                  </a:cubicBezTo>
                  <a:cubicBezTo>
                    <a:pt x="21320" y="64323"/>
                    <a:pt x="21352" y="64341"/>
                    <a:pt x="21383" y="64347"/>
                  </a:cubicBezTo>
                  <a:cubicBezTo>
                    <a:pt x="22214" y="64695"/>
                    <a:pt x="23059" y="64999"/>
                    <a:pt x="23910" y="65266"/>
                  </a:cubicBezTo>
                  <a:lnTo>
                    <a:pt x="24338" y="65397"/>
                  </a:lnTo>
                  <a:cubicBezTo>
                    <a:pt x="24406" y="65421"/>
                    <a:pt x="24475" y="65440"/>
                    <a:pt x="24561" y="65464"/>
                  </a:cubicBezTo>
                  <a:cubicBezTo>
                    <a:pt x="24573" y="65472"/>
                    <a:pt x="24587" y="65478"/>
                    <a:pt x="24604" y="65478"/>
                  </a:cubicBezTo>
                  <a:cubicBezTo>
                    <a:pt x="24879" y="65558"/>
                    <a:pt x="25157" y="65639"/>
                    <a:pt x="25437" y="65713"/>
                  </a:cubicBezTo>
                  <a:cubicBezTo>
                    <a:pt x="25524" y="65738"/>
                    <a:pt x="25604" y="65756"/>
                    <a:pt x="25679" y="65776"/>
                  </a:cubicBezTo>
                  <a:cubicBezTo>
                    <a:pt x="25959" y="65850"/>
                    <a:pt x="26244" y="65919"/>
                    <a:pt x="26524" y="65986"/>
                  </a:cubicBezTo>
                  <a:cubicBezTo>
                    <a:pt x="27361" y="66180"/>
                    <a:pt x="28237" y="66346"/>
                    <a:pt x="29137" y="66478"/>
                  </a:cubicBezTo>
                  <a:cubicBezTo>
                    <a:pt x="29777" y="66570"/>
                    <a:pt x="30435" y="66650"/>
                    <a:pt x="31080" y="66707"/>
                  </a:cubicBezTo>
                  <a:lnTo>
                    <a:pt x="31124" y="66707"/>
                  </a:lnTo>
                  <a:cubicBezTo>
                    <a:pt x="31943" y="66782"/>
                    <a:pt x="32757" y="66819"/>
                    <a:pt x="33539" y="66831"/>
                  </a:cubicBezTo>
                  <a:lnTo>
                    <a:pt x="33800" y="66831"/>
                  </a:lnTo>
                  <a:cubicBezTo>
                    <a:pt x="33880" y="66837"/>
                    <a:pt x="33961" y="66837"/>
                    <a:pt x="34043" y="66837"/>
                  </a:cubicBezTo>
                  <a:cubicBezTo>
                    <a:pt x="34445" y="66837"/>
                    <a:pt x="34849" y="66831"/>
                    <a:pt x="35253" y="66813"/>
                  </a:cubicBezTo>
                  <a:cubicBezTo>
                    <a:pt x="35278" y="66813"/>
                    <a:pt x="35507" y="66805"/>
                    <a:pt x="35545" y="66799"/>
                  </a:cubicBezTo>
                  <a:cubicBezTo>
                    <a:pt x="36072" y="66782"/>
                    <a:pt x="36531" y="66750"/>
                    <a:pt x="36941" y="66713"/>
                  </a:cubicBezTo>
                  <a:cubicBezTo>
                    <a:pt x="37333" y="66676"/>
                    <a:pt x="37723" y="66638"/>
                    <a:pt x="38090" y="66595"/>
                  </a:cubicBezTo>
                  <a:cubicBezTo>
                    <a:pt x="38196" y="66582"/>
                    <a:pt x="38307" y="66564"/>
                    <a:pt x="38413" y="66552"/>
                  </a:cubicBezTo>
                  <a:cubicBezTo>
                    <a:pt x="38648" y="66521"/>
                    <a:pt x="38878" y="66489"/>
                    <a:pt x="39127" y="66446"/>
                  </a:cubicBezTo>
                  <a:cubicBezTo>
                    <a:pt x="39127" y="66446"/>
                    <a:pt x="39201" y="66440"/>
                    <a:pt x="39207" y="66433"/>
                  </a:cubicBezTo>
                  <a:cubicBezTo>
                    <a:pt x="39456" y="66396"/>
                    <a:pt x="39698" y="66358"/>
                    <a:pt x="39921" y="66315"/>
                  </a:cubicBezTo>
                  <a:cubicBezTo>
                    <a:pt x="40350" y="66241"/>
                    <a:pt x="40735" y="66166"/>
                    <a:pt x="41101" y="66086"/>
                  </a:cubicBezTo>
                  <a:cubicBezTo>
                    <a:pt x="41405" y="66023"/>
                    <a:pt x="41723" y="65949"/>
                    <a:pt x="42007" y="65882"/>
                  </a:cubicBezTo>
                  <a:cubicBezTo>
                    <a:pt x="43405" y="65539"/>
                    <a:pt x="44801" y="65099"/>
                    <a:pt x="46167" y="64564"/>
                  </a:cubicBezTo>
                  <a:cubicBezTo>
                    <a:pt x="47118" y="64192"/>
                    <a:pt x="48067" y="63770"/>
                    <a:pt x="48987" y="63311"/>
                  </a:cubicBezTo>
                  <a:cubicBezTo>
                    <a:pt x="49185" y="63217"/>
                    <a:pt x="49383" y="63111"/>
                    <a:pt x="49589" y="63006"/>
                  </a:cubicBezTo>
                  <a:cubicBezTo>
                    <a:pt x="49924" y="62827"/>
                    <a:pt x="50265" y="62641"/>
                    <a:pt x="50589" y="62454"/>
                  </a:cubicBezTo>
                  <a:cubicBezTo>
                    <a:pt x="50589" y="62454"/>
                    <a:pt x="50787" y="62343"/>
                    <a:pt x="50806" y="62329"/>
                  </a:cubicBezTo>
                  <a:cubicBezTo>
                    <a:pt x="50942" y="62249"/>
                    <a:pt x="51085" y="62168"/>
                    <a:pt x="51246" y="62068"/>
                  </a:cubicBezTo>
                  <a:cubicBezTo>
                    <a:pt x="51395" y="61982"/>
                    <a:pt x="51544" y="61888"/>
                    <a:pt x="51681" y="61802"/>
                  </a:cubicBezTo>
                  <a:cubicBezTo>
                    <a:pt x="51681" y="61802"/>
                    <a:pt x="51855" y="61696"/>
                    <a:pt x="51910" y="61659"/>
                  </a:cubicBezTo>
                  <a:cubicBezTo>
                    <a:pt x="52041" y="61578"/>
                    <a:pt x="52165" y="61498"/>
                    <a:pt x="52289" y="61417"/>
                  </a:cubicBezTo>
                  <a:cubicBezTo>
                    <a:pt x="52320" y="61398"/>
                    <a:pt x="52681" y="61156"/>
                    <a:pt x="52681" y="61156"/>
                  </a:cubicBezTo>
                  <a:cubicBezTo>
                    <a:pt x="52861" y="61031"/>
                    <a:pt x="53047" y="60908"/>
                    <a:pt x="53233" y="60771"/>
                  </a:cubicBezTo>
                  <a:cubicBezTo>
                    <a:pt x="53233" y="60771"/>
                    <a:pt x="53400" y="60659"/>
                    <a:pt x="53438" y="60635"/>
                  </a:cubicBezTo>
                  <a:cubicBezTo>
                    <a:pt x="53537" y="60560"/>
                    <a:pt x="53643" y="60486"/>
                    <a:pt x="53742" y="60411"/>
                  </a:cubicBezTo>
                  <a:lnTo>
                    <a:pt x="54239" y="60039"/>
                  </a:lnTo>
                  <a:cubicBezTo>
                    <a:pt x="54406" y="59914"/>
                    <a:pt x="54574" y="59784"/>
                    <a:pt x="54718" y="59666"/>
                  </a:cubicBezTo>
                  <a:cubicBezTo>
                    <a:pt x="54878" y="59541"/>
                    <a:pt x="55033" y="59418"/>
                    <a:pt x="55182" y="59300"/>
                  </a:cubicBezTo>
                  <a:cubicBezTo>
                    <a:pt x="55363" y="59151"/>
                    <a:pt x="55543" y="59002"/>
                    <a:pt x="55723" y="58847"/>
                  </a:cubicBezTo>
                  <a:cubicBezTo>
                    <a:pt x="55778" y="58804"/>
                    <a:pt x="55828" y="58759"/>
                    <a:pt x="55878" y="58710"/>
                  </a:cubicBezTo>
                  <a:cubicBezTo>
                    <a:pt x="56027" y="58586"/>
                    <a:pt x="56170" y="58455"/>
                    <a:pt x="56312" y="58331"/>
                  </a:cubicBezTo>
                  <a:lnTo>
                    <a:pt x="56443" y="58214"/>
                  </a:lnTo>
                  <a:cubicBezTo>
                    <a:pt x="56498" y="58163"/>
                    <a:pt x="56561" y="58108"/>
                    <a:pt x="56604" y="58071"/>
                  </a:cubicBezTo>
                  <a:lnTo>
                    <a:pt x="57094" y="57612"/>
                  </a:lnTo>
                  <a:cubicBezTo>
                    <a:pt x="57169" y="57543"/>
                    <a:pt x="57237" y="57469"/>
                    <a:pt x="57312" y="57400"/>
                  </a:cubicBezTo>
                  <a:lnTo>
                    <a:pt x="57567" y="57151"/>
                  </a:lnTo>
                  <a:cubicBezTo>
                    <a:pt x="57567" y="57151"/>
                    <a:pt x="57747" y="56978"/>
                    <a:pt x="57790" y="56928"/>
                  </a:cubicBezTo>
                  <a:lnTo>
                    <a:pt x="57988" y="56729"/>
                  </a:lnTo>
                  <a:cubicBezTo>
                    <a:pt x="58063" y="56649"/>
                    <a:pt x="58137" y="56574"/>
                    <a:pt x="58212" y="56494"/>
                  </a:cubicBezTo>
                  <a:lnTo>
                    <a:pt x="58435" y="56257"/>
                  </a:lnTo>
                  <a:cubicBezTo>
                    <a:pt x="58554" y="56133"/>
                    <a:pt x="58672" y="56010"/>
                    <a:pt x="58784" y="55885"/>
                  </a:cubicBezTo>
                  <a:cubicBezTo>
                    <a:pt x="58796" y="55873"/>
                    <a:pt x="58808" y="55861"/>
                    <a:pt x="58821" y="55847"/>
                  </a:cubicBezTo>
                  <a:cubicBezTo>
                    <a:pt x="58845" y="55816"/>
                    <a:pt x="58870" y="55786"/>
                    <a:pt x="58896" y="55755"/>
                  </a:cubicBezTo>
                  <a:lnTo>
                    <a:pt x="58970" y="55680"/>
                  </a:lnTo>
                  <a:cubicBezTo>
                    <a:pt x="59143" y="55481"/>
                    <a:pt x="59317" y="55283"/>
                    <a:pt x="59486" y="55084"/>
                  </a:cubicBezTo>
                  <a:lnTo>
                    <a:pt x="59796" y="54718"/>
                  </a:lnTo>
                  <a:cubicBezTo>
                    <a:pt x="59851" y="54655"/>
                    <a:pt x="59902" y="54587"/>
                    <a:pt x="59957" y="54520"/>
                  </a:cubicBezTo>
                  <a:lnTo>
                    <a:pt x="60082" y="54363"/>
                  </a:lnTo>
                  <a:cubicBezTo>
                    <a:pt x="60186" y="54234"/>
                    <a:pt x="60292" y="54102"/>
                    <a:pt x="60392" y="53973"/>
                  </a:cubicBezTo>
                  <a:cubicBezTo>
                    <a:pt x="60392" y="53973"/>
                    <a:pt x="60796" y="53445"/>
                    <a:pt x="60819" y="53414"/>
                  </a:cubicBezTo>
                  <a:cubicBezTo>
                    <a:pt x="60833" y="53402"/>
                    <a:pt x="60988" y="53185"/>
                    <a:pt x="61056" y="53091"/>
                  </a:cubicBezTo>
                  <a:cubicBezTo>
                    <a:pt x="61056" y="53091"/>
                    <a:pt x="61541" y="52420"/>
                    <a:pt x="61547" y="52408"/>
                  </a:cubicBezTo>
                  <a:cubicBezTo>
                    <a:pt x="61547" y="52408"/>
                    <a:pt x="61621" y="52296"/>
                    <a:pt x="61646" y="52259"/>
                  </a:cubicBezTo>
                  <a:cubicBezTo>
                    <a:pt x="61670" y="52228"/>
                    <a:pt x="61690" y="52203"/>
                    <a:pt x="61713" y="52173"/>
                  </a:cubicBezTo>
                  <a:cubicBezTo>
                    <a:pt x="61745" y="52116"/>
                    <a:pt x="61857" y="51949"/>
                    <a:pt x="61857" y="51949"/>
                  </a:cubicBezTo>
                  <a:cubicBezTo>
                    <a:pt x="61931" y="51838"/>
                    <a:pt x="62006" y="51718"/>
                    <a:pt x="62080" y="51607"/>
                  </a:cubicBezTo>
                  <a:cubicBezTo>
                    <a:pt x="62080" y="51607"/>
                    <a:pt x="62384" y="51142"/>
                    <a:pt x="62391" y="51122"/>
                  </a:cubicBezTo>
                  <a:cubicBezTo>
                    <a:pt x="62447" y="51036"/>
                    <a:pt x="62496" y="50949"/>
                    <a:pt x="62552" y="50869"/>
                  </a:cubicBezTo>
                  <a:lnTo>
                    <a:pt x="62727" y="50571"/>
                  </a:lnTo>
                  <a:lnTo>
                    <a:pt x="63005" y="50099"/>
                  </a:lnTo>
                  <a:cubicBezTo>
                    <a:pt x="63099" y="49938"/>
                    <a:pt x="63192" y="49775"/>
                    <a:pt x="63278" y="49620"/>
                  </a:cubicBezTo>
                  <a:cubicBezTo>
                    <a:pt x="63291" y="49602"/>
                    <a:pt x="63366" y="49465"/>
                    <a:pt x="63366" y="49465"/>
                  </a:cubicBezTo>
                  <a:cubicBezTo>
                    <a:pt x="63558" y="49111"/>
                    <a:pt x="63744" y="48758"/>
                    <a:pt x="63925" y="48403"/>
                  </a:cubicBezTo>
                  <a:cubicBezTo>
                    <a:pt x="64303" y="47652"/>
                    <a:pt x="64664" y="46858"/>
                    <a:pt x="64992" y="46050"/>
                  </a:cubicBezTo>
                  <a:cubicBezTo>
                    <a:pt x="65123" y="45728"/>
                    <a:pt x="65260" y="45380"/>
                    <a:pt x="65421" y="44938"/>
                  </a:cubicBezTo>
                  <a:lnTo>
                    <a:pt x="65893" y="44715"/>
                  </a:lnTo>
                  <a:cubicBezTo>
                    <a:pt x="66985" y="44213"/>
                    <a:pt x="67873" y="43797"/>
                    <a:pt x="68370" y="43560"/>
                  </a:cubicBezTo>
                  <a:cubicBezTo>
                    <a:pt x="68401" y="43542"/>
                    <a:pt x="68426" y="43530"/>
                    <a:pt x="68456" y="43511"/>
                  </a:cubicBezTo>
                  <a:lnTo>
                    <a:pt x="68805" y="43344"/>
                  </a:lnTo>
                  <a:cubicBezTo>
                    <a:pt x="69648" y="42940"/>
                    <a:pt x="70115" y="42015"/>
                    <a:pt x="69922" y="41096"/>
                  </a:cubicBezTo>
                  <a:cubicBezTo>
                    <a:pt x="69842" y="40705"/>
                    <a:pt x="69146" y="37539"/>
                    <a:pt x="67413" y="35266"/>
                  </a:cubicBezTo>
                  <a:cubicBezTo>
                    <a:pt x="67444" y="34657"/>
                    <a:pt x="67464" y="34037"/>
                    <a:pt x="67464" y="33422"/>
                  </a:cubicBezTo>
                  <a:cubicBezTo>
                    <a:pt x="67464" y="31882"/>
                    <a:pt x="67358" y="30343"/>
                    <a:pt x="67146" y="28834"/>
                  </a:cubicBezTo>
                  <a:cubicBezTo>
                    <a:pt x="70487" y="26493"/>
                    <a:pt x="72263" y="22730"/>
                    <a:pt x="71915" y="18695"/>
                  </a:cubicBezTo>
                  <a:cubicBezTo>
                    <a:pt x="71561" y="14635"/>
                    <a:pt x="69258" y="10810"/>
                    <a:pt x="65756" y="8469"/>
                  </a:cubicBezTo>
                  <a:cubicBezTo>
                    <a:pt x="63664" y="7067"/>
                    <a:pt x="61149" y="6296"/>
                    <a:pt x="58678" y="6296"/>
                  </a:cubicBezTo>
                  <a:cubicBezTo>
                    <a:pt x="58070" y="6296"/>
                    <a:pt x="57461" y="6345"/>
                    <a:pt x="56871" y="6439"/>
                  </a:cubicBezTo>
                  <a:cubicBezTo>
                    <a:pt x="56163" y="6551"/>
                    <a:pt x="55586" y="7023"/>
                    <a:pt x="55320" y="7649"/>
                  </a:cubicBezTo>
                  <a:cubicBezTo>
                    <a:pt x="55306" y="7637"/>
                    <a:pt x="55288" y="7625"/>
                    <a:pt x="55276" y="7612"/>
                  </a:cubicBezTo>
                  <a:cubicBezTo>
                    <a:pt x="54984" y="7371"/>
                    <a:pt x="54673" y="7122"/>
                    <a:pt x="54357" y="6886"/>
                  </a:cubicBezTo>
                  <a:cubicBezTo>
                    <a:pt x="53786" y="6439"/>
                    <a:pt x="53183" y="6010"/>
                    <a:pt x="52520" y="5571"/>
                  </a:cubicBezTo>
                  <a:cubicBezTo>
                    <a:pt x="49551" y="3596"/>
                    <a:pt x="46316" y="2124"/>
                    <a:pt x="42901" y="1193"/>
                  </a:cubicBezTo>
                  <a:cubicBezTo>
                    <a:pt x="41828" y="895"/>
                    <a:pt x="40723" y="653"/>
                    <a:pt x="39623" y="467"/>
                  </a:cubicBezTo>
                  <a:cubicBezTo>
                    <a:pt x="39487" y="442"/>
                    <a:pt x="39350" y="422"/>
                    <a:pt x="39221" y="404"/>
                  </a:cubicBezTo>
                  <a:cubicBezTo>
                    <a:pt x="39201" y="399"/>
                    <a:pt x="39189" y="399"/>
                    <a:pt x="39176" y="399"/>
                  </a:cubicBezTo>
                  <a:cubicBezTo>
                    <a:pt x="38264" y="255"/>
                    <a:pt x="37345" y="150"/>
                    <a:pt x="36451" y="87"/>
                  </a:cubicBezTo>
                  <a:cubicBezTo>
                    <a:pt x="35935" y="50"/>
                    <a:pt x="35501" y="26"/>
                    <a:pt x="35092" y="20"/>
                  </a:cubicBezTo>
                  <a:lnTo>
                    <a:pt x="35048" y="20"/>
                  </a:lnTo>
                  <a:cubicBezTo>
                    <a:pt x="34831" y="13"/>
                    <a:pt x="34613" y="7"/>
                    <a:pt x="34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7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3"/>
            <p:cNvSpPr/>
            <p:nvPr/>
          </p:nvSpPr>
          <p:spPr>
            <a:xfrm>
              <a:off x="6343975" y="2562000"/>
              <a:ext cx="1569125" cy="1569125"/>
            </a:xfrm>
            <a:custGeom>
              <a:avLst/>
              <a:gdLst/>
              <a:ahLst/>
              <a:cxnLst/>
              <a:rect l="l" t="t" r="r" b="b"/>
              <a:pathLst>
                <a:path w="62765" h="62765" extrusionOk="0">
                  <a:moveTo>
                    <a:pt x="31378" y="1"/>
                  </a:moveTo>
                  <a:cubicBezTo>
                    <a:pt x="30920" y="1"/>
                    <a:pt x="30461" y="13"/>
                    <a:pt x="30000" y="32"/>
                  </a:cubicBezTo>
                  <a:cubicBezTo>
                    <a:pt x="24338" y="273"/>
                    <a:pt x="19073" y="2018"/>
                    <a:pt x="14578" y="4875"/>
                  </a:cubicBezTo>
                  <a:cubicBezTo>
                    <a:pt x="14560" y="4887"/>
                    <a:pt x="14547" y="4893"/>
                    <a:pt x="14535" y="4904"/>
                  </a:cubicBezTo>
                  <a:cubicBezTo>
                    <a:pt x="9549" y="8078"/>
                    <a:pt x="5526" y="12623"/>
                    <a:pt x="2992" y="17999"/>
                  </a:cubicBezTo>
                  <a:cubicBezTo>
                    <a:pt x="2820" y="18366"/>
                    <a:pt x="2651" y="18738"/>
                    <a:pt x="2496" y="19117"/>
                  </a:cubicBezTo>
                  <a:cubicBezTo>
                    <a:pt x="1645" y="21097"/>
                    <a:pt x="1000" y="23189"/>
                    <a:pt x="577" y="25363"/>
                  </a:cubicBezTo>
                  <a:cubicBezTo>
                    <a:pt x="465" y="25934"/>
                    <a:pt x="367" y="26524"/>
                    <a:pt x="286" y="27114"/>
                  </a:cubicBezTo>
                  <a:cubicBezTo>
                    <a:pt x="100" y="28510"/>
                    <a:pt x="0" y="29932"/>
                    <a:pt x="0" y="31385"/>
                  </a:cubicBezTo>
                  <a:cubicBezTo>
                    <a:pt x="0" y="31994"/>
                    <a:pt x="18" y="32602"/>
                    <a:pt x="55" y="33204"/>
                  </a:cubicBezTo>
                  <a:cubicBezTo>
                    <a:pt x="100" y="34035"/>
                    <a:pt x="181" y="34862"/>
                    <a:pt x="292" y="35669"/>
                  </a:cubicBezTo>
                  <a:cubicBezTo>
                    <a:pt x="316" y="35837"/>
                    <a:pt x="342" y="35998"/>
                    <a:pt x="367" y="36159"/>
                  </a:cubicBezTo>
                  <a:cubicBezTo>
                    <a:pt x="473" y="36874"/>
                    <a:pt x="608" y="37582"/>
                    <a:pt x="763" y="38276"/>
                  </a:cubicBezTo>
                  <a:cubicBezTo>
                    <a:pt x="845" y="38631"/>
                    <a:pt x="926" y="38984"/>
                    <a:pt x="1018" y="39333"/>
                  </a:cubicBezTo>
                  <a:cubicBezTo>
                    <a:pt x="1161" y="39884"/>
                    <a:pt x="1322" y="40425"/>
                    <a:pt x="1490" y="40964"/>
                  </a:cubicBezTo>
                  <a:cubicBezTo>
                    <a:pt x="1869" y="42150"/>
                    <a:pt x="2322" y="43311"/>
                    <a:pt x="2832" y="44429"/>
                  </a:cubicBezTo>
                  <a:cubicBezTo>
                    <a:pt x="4210" y="47428"/>
                    <a:pt x="6041" y="50173"/>
                    <a:pt x="8239" y="52575"/>
                  </a:cubicBezTo>
                  <a:cubicBezTo>
                    <a:pt x="9059" y="53469"/>
                    <a:pt x="9927" y="54314"/>
                    <a:pt x="10847" y="55108"/>
                  </a:cubicBezTo>
                  <a:cubicBezTo>
                    <a:pt x="11362" y="55561"/>
                    <a:pt x="11902" y="55990"/>
                    <a:pt x="12448" y="56412"/>
                  </a:cubicBezTo>
                  <a:cubicBezTo>
                    <a:pt x="12803" y="56673"/>
                    <a:pt x="13156" y="56934"/>
                    <a:pt x="13523" y="57182"/>
                  </a:cubicBezTo>
                  <a:cubicBezTo>
                    <a:pt x="13740" y="57337"/>
                    <a:pt x="13970" y="57486"/>
                    <a:pt x="14193" y="57635"/>
                  </a:cubicBezTo>
                  <a:cubicBezTo>
                    <a:pt x="15044" y="58194"/>
                    <a:pt x="15913" y="58710"/>
                    <a:pt x="16813" y="59181"/>
                  </a:cubicBezTo>
                  <a:cubicBezTo>
                    <a:pt x="16832" y="59188"/>
                    <a:pt x="16850" y="59194"/>
                    <a:pt x="16864" y="59206"/>
                  </a:cubicBezTo>
                  <a:cubicBezTo>
                    <a:pt x="17348" y="59461"/>
                    <a:pt x="17838" y="59702"/>
                    <a:pt x="18340" y="59926"/>
                  </a:cubicBezTo>
                  <a:cubicBezTo>
                    <a:pt x="18707" y="60094"/>
                    <a:pt x="19073" y="60255"/>
                    <a:pt x="19446" y="60410"/>
                  </a:cubicBezTo>
                  <a:cubicBezTo>
                    <a:pt x="19464" y="60417"/>
                    <a:pt x="19477" y="60423"/>
                    <a:pt x="19495" y="60429"/>
                  </a:cubicBezTo>
                  <a:cubicBezTo>
                    <a:pt x="20260" y="60745"/>
                    <a:pt x="21042" y="61031"/>
                    <a:pt x="21836" y="61280"/>
                  </a:cubicBezTo>
                  <a:cubicBezTo>
                    <a:pt x="21997" y="61329"/>
                    <a:pt x="22153" y="61378"/>
                    <a:pt x="22308" y="61423"/>
                  </a:cubicBezTo>
                  <a:cubicBezTo>
                    <a:pt x="22369" y="61447"/>
                    <a:pt x="22438" y="61466"/>
                    <a:pt x="22507" y="61484"/>
                  </a:cubicBezTo>
                  <a:cubicBezTo>
                    <a:pt x="22773" y="61565"/>
                    <a:pt x="23047" y="61639"/>
                    <a:pt x="23320" y="61714"/>
                  </a:cubicBezTo>
                  <a:cubicBezTo>
                    <a:pt x="23389" y="61733"/>
                    <a:pt x="23457" y="61751"/>
                    <a:pt x="23524" y="61764"/>
                  </a:cubicBezTo>
                  <a:cubicBezTo>
                    <a:pt x="23785" y="61833"/>
                    <a:pt x="24053" y="61900"/>
                    <a:pt x="24320" y="61963"/>
                  </a:cubicBezTo>
                  <a:cubicBezTo>
                    <a:pt x="25120" y="62149"/>
                    <a:pt x="25940" y="62304"/>
                    <a:pt x="26765" y="62429"/>
                  </a:cubicBezTo>
                  <a:cubicBezTo>
                    <a:pt x="27375" y="62515"/>
                    <a:pt x="27983" y="62584"/>
                    <a:pt x="28598" y="62639"/>
                  </a:cubicBezTo>
                  <a:lnTo>
                    <a:pt x="28604" y="62639"/>
                  </a:lnTo>
                  <a:cubicBezTo>
                    <a:pt x="29367" y="62708"/>
                    <a:pt x="30143" y="62745"/>
                    <a:pt x="30920" y="62757"/>
                  </a:cubicBezTo>
                  <a:lnTo>
                    <a:pt x="31180" y="62757"/>
                  </a:lnTo>
                  <a:cubicBezTo>
                    <a:pt x="31249" y="62764"/>
                    <a:pt x="31310" y="62764"/>
                    <a:pt x="31378" y="62764"/>
                  </a:cubicBezTo>
                  <a:cubicBezTo>
                    <a:pt x="31764" y="62764"/>
                    <a:pt x="32149" y="62757"/>
                    <a:pt x="32527" y="62739"/>
                  </a:cubicBezTo>
                  <a:lnTo>
                    <a:pt x="32614" y="62739"/>
                  </a:lnTo>
                  <a:cubicBezTo>
                    <a:pt x="32670" y="62733"/>
                    <a:pt x="32720" y="62733"/>
                    <a:pt x="32776" y="62733"/>
                  </a:cubicBezTo>
                  <a:cubicBezTo>
                    <a:pt x="33223" y="62708"/>
                    <a:pt x="33670" y="62682"/>
                    <a:pt x="34111" y="62645"/>
                  </a:cubicBezTo>
                  <a:cubicBezTo>
                    <a:pt x="34476" y="62615"/>
                    <a:pt x="34837" y="62578"/>
                    <a:pt x="35198" y="62527"/>
                  </a:cubicBezTo>
                  <a:cubicBezTo>
                    <a:pt x="35290" y="62521"/>
                    <a:pt x="35384" y="62509"/>
                    <a:pt x="35476" y="62490"/>
                  </a:cubicBezTo>
                  <a:cubicBezTo>
                    <a:pt x="35731" y="62459"/>
                    <a:pt x="35986" y="62429"/>
                    <a:pt x="36241" y="62384"/>
                  </a:cubicBezTo>
                  <a:cubicBezTo>
                    <a:pt x="36464" y="62354"/>
                    <a:pt x="36688" y="62310"/>
                    <a:pt x="36905" y="62272"/>
                  </a:cubicBezTo>
                  <a:cubicBezTo>
                    <a:pt x="37278" y="62211"/>
                    <a:pt x="37650" y="62137"/>
                    <a:pt x="38015" y="62056"/>
                  </a:cubicBezTo>
                  <a:cubicBezTo>
                    <a:pt x="38301" y="62000"/>
                    <a:pt x="38582" y="61931"/>
                    <a:pt x="38860" y="61863"/>
                  </a:cubicBezTo>
                  <a:cubicBezTo>
                    <a:pt x="40201" y="61535"/>
                    <a:pt x="41499" y="61125"/>
                    <a:pt x="42766" y="60627"/>
                  </a:cubicBezTo>
                  <a:cubicBezTo>
                    <a:pt x="43672" y="60274"/>
                    <a:pt x="44566" y="59876"/>
                    <a:pt x="45428" y="59441"/>
                  </a:cubicBezTo>
                  <a:cubicBezTo>
                    <a:pt x="45609" y="59355"/>
                    <a:pt x="45789" y="59263"/>
                    <a:pt x="45969" y="59169"/>
                  </a:cubicBezTo>
                  <a:cubicBezTo>
                    <a:pt x="46360" y="58965"/>
                    <a:pt x="46746" y="58753"/>
                    <a:pt x="47124" y="58529"/>
                  </a:cubicBezTo>
                  <a:cubicBezTo>
                    <a:pt x="47261" y="58449"/>
                    <a:pt x="47397" y="58368"/>
                    <a:pt x="47534" y="58287"/>
                  </a:cubicBezTo>
                  <a:cubicBezTo>
                    <a:pt x="47720" y="58175"/>
                    <a:pt x="47906" y="58063"/>
                    <a:pt x="48093" y="57945"/>
                  </a:cubicBezTo>
                  <a:cubicBezTo>
                    <a:pt x="48236" y="57853"/>
                    <a:pt x="48385" y="57759"/>
                    <a:pt x="48528" y="57667"/>
                  </a:cubicBezTo>
                  <a:cubicBezTo>
                    <a:pt x="48571" y="57635"/>
                    <a:pt x="48626" y="57604"/>
                    <a:pt x="48669" y="57573"/>
                  </a:cubicBezTo>
                  <a:cubicBezTo>
                    <a:pt x="48987" y="57363"/>
                    <a:pt x="49291" y="57151"/>
                    <a:pt x="49595" y="56934"/>
                  </a:cubicBezTo>
                  <a:cubicBezTo>
                    <a:pt x="49769" y="56810"/>
                    <a:pt x="49936" y="56685"/>
                    <a:pt x="50104" y="56561"/>
                  </a:cubicBezTo>
                  <a:cubicBezTo>
                    <a:pt x="50191" y="56498"/>
                    <a:pt x="50271" y="56437"/>
                    <a:pt x="50359" y="56369"/>
                  </a:cubicBezTo>
                  <a:cubicBezTo>
                    <a:pt x="50545" y="56232"/>
                    <a:pt x="50732" y="56089"/>
                    <a:pt x="50912" y="55940"/>
                  </a:cubicBezTo>
                  <a:cubicBezTo>
                    <a:pt x="51004" y="55865"/>
                    <a:pt x="51104" y="55791"/>
                    <a:pt x="51197" y="55710"/>
                  </a:cubicBezTo>
                  <a:cubicBezTo>
                    <a:pt x="51389" y="55555"/>
                    <a:pt x="51583" y="55394"/>
                    <a:pt x="51769" y="55232"/>
                  </a:cubicBezTo>
                  <a:cubicBezTo>
                    <a:pt x="51793" y="55214"/>
                    <a:pt x="51818" y="55195"/>
                    <a:pt x="51836" y="55177"/>
                  </a:cubicBezTo>
                  <a:cubicBezTo>
                    <a:pt x="52085" y="54965"/>
                    <a:pt x="52328" y="54748"/>
                    <a:pt x="52563" y="54532"/>
                  </a:cubicBezTo>
                  <a:cubicBezTo>
                    <a:pt x="52724" y="54388"/>
                    <a:pt x="52873" y="54245"/>
                    <a:pt x="53028" y="54102"/>
                  </a:cubicBezTo>
                  <a:cubicBezTo>
                    <a:pt x="53637" y="53518"/>
                    <a:pt x="54227" y="52910"/>
                    <a:pt x="54786" y="52283"/>
                  </a:cubicBezTo>
                  <a:cubicBezTo>
                    <a:pt x="54965" y="52085"/>
                    <a:pt x="55133" y="51887"/>
                    <a:pt x="55308" y="51687"/>
                  </a:cubicBezTo>
                  <a:cubicBezTo>
                    <a:pt x="55400" y="51581"/>
                    <a:pt x="55487" y="51477"/>
                    <a:pt x="55568" y="51371"/>
                  </a:cubicBezTo>
                  <a:cubicBezTo>
                    <a:pt x="55735" y="51179"/>
                    <a:pt x="55890" y="50979"/>
                    <a:pt x="56053" y="50781"/>
                  </a:cubicBezTo>
                  <a:cubicBezTo>
                    <a:pt x="56220" y="50563"/>
                    <a:pt x="56388" y="50346"/>
                    <a:pt x="56549" y="50128"/>
                  </a:cubicBezTo>
                  <a:cubicBezTo>
                    <a:pt x="56612" y="50048"/>
                    <a:pt x="56673" y="49967"/>
                    <a:pt x="56723" y="49881"/>
                  </a:cubicBezTo>
                  <a:cubicBezTo>
                    <a:pt x="56896" y="49657"/>
                    <a:pt x="57051" y="49434"/>
                    <a:pt x="57214" y="49204"/>
                  </a:cubicBezTo>
                  <a:cubicBezTo>
                    <a:pt x="57486" y="48813"/>
                    <a:pt x="57747" y="48409"/>
                    <a:pt x="58008" y="47999"/>
                  </a:cubicBezTo>
                  <a:cubicBezTo>
                    <a:pt x="58088" y="47869"/>
                    <a:pt x="58169" y="47732"/>
                    <a:pt x="58251" y="47595"/>
                  </a:cubicBezTo>
                  <a:cubicBezTo>
                    <a:pt x="58362" y="47416"/>
                    <a:pt x="58474" y="47230"/>
                    <a:pt x="58578" y="47044"/>
                  </a:cubicBezTo>
                  <a:cubicBezTo>
                    <a:pt x="58666" y="46895"/>
                    <a:pt x="58753" y="46738"/>
                    <a:pt x="58839" y="46583"/>
                  </a:cubicBezTo>
                  <a:cubicBezTo>
                    <a:pt x="59045" y="46211"/>
                    <a:pt x="59249" y="45832"/>
                    <a:pt x="59443" y="45448"/>
                  </a:cubicBezTo>
                  <a:cubicBezTo>
                    <a:pt x="59802" y="44727"/>
                    <a:pt x="60137" y="43995"/>
                    <a:pt x="60441" y="43244"/>
                  </a:cubicBezTo>
                  <a:cubicBezTo>
                    <a:pt x="60566" y="42939"/>
                    <a:pt x="60690" y="42629"/>
                    <a:pt x="60802" y="42319"/>
                  </a:cubicBezTo>
                  <a:cubicBezTo>
                    <a:pt x="60882" y="42107"/>
                    <a:pt x="60957" y="41896"/>
                    <a:pt x="61031" y="41686"/>
                  </a:cubicBezTo>
                  <a:cubicBezTo>
                    <a:pt x="61062" y="41592"/>
                    <a:pt x="61094" y="41499"/>
                    <a:pt x="61125" y="41405"/>
                  </a:cubicBezTo>
                  <a:cubicBezTo>
                    <a:pt x="61205" y="41176"/>
                    <a:pt x="61280" y="40941"/>
                    <a:pt x="61354" y="40704"/>
                  </a:cubicBezTo>
                  <a:cubicBezTo>
                    <a:pt x="61429" y="40462"/>
                    <a:pt x="61503" y="40219"/>
                    <a:pt x="61572" y="39972"/>
                  </a:cubicBezTo>
                  <a:cubicBezTo>
                    <a:pt x="61609" y="39835"/>
                    <a:pt x="61647" y="39698"/>
                    <a:pt x="61684" y="39562"/>
                  </a:cubicBezTo>
                  <a:cubicBezTo>
                    <a:pt x="61721" y="39425"/>
                    <a:pt x="61758" y="39282"/>
                    <a:pt x="61796" y="39146"/>
                  </a:cubicBezTo>
                  <a:cubicBezTo>
                    <a:pt x="61827" y="39021"/>
                    <a:pt x="61857" y="38898"/>
                    <a:pt x="61888" y="38774"/>
                  </a:cubicBezTo>
                  <a:cubicBezTo>
                    <a:pt x="61925" y="38612"/>
                    <a:pt x="61962" y="38451"/>
                    <a:pt x="61994" y="38290"/>
                  </a:cubicBezTo>
                  <a:cubicBezTo>
                    <a:pt x="62037" y="38133"/>
                    <a:pt x="62068" y="37972"/>
                    <a:pt x="62100" y="37811"/>
                  </a:cubicBezTo>
                  <a:cubicBezTo>
                    <a:pt x="62199" y="37327"/>
                    <a:pt x="62292" y="36843"/>
                    <a:pt x="62366" y="36353"/>
                  </a:cubicBezTo>
                  <a:cubicBezTo>
                    <a:pt x="62372" y="36321"/>
                    <a:pt x="62378" y="36296"/>
                    <a:pt x="62378" y="36265"/>
                  </a:cubicBezTo>
                  <a:cubicBezTo>
                    <a:pt x="62503" y="35496"/>
                    <a:pt x="62596" y="34713"/>
                    <a:pt x="62658" y="33918"/>
                  </a:cubicBezTo>
                  <a:cubicBezTo>
                    <a:pt x="62727" y="33086"/>
                    <a:pt x="62764" y="32235"/>
                    <a:pt x="62764" y="31385"/>
                  </a:cubicBezTo>
                  <a:cubicBezTo>
                    <a:pt x="62764" y="29473"/>
                    <a:pt x="62590" y="27598"/>
                    <a:pt x="62260" y="25785"/>
                  </a:cubicBezTo>
                  <a:cubicBezTo>
                    <a:pt x="61931" y="23954"/>
                    <a:pt x="61441" y="22171"/>
                    <a:pt x="60814" y="20464"/>
                  </a:cubicBezTo>
                  <a:cubicBezTo>
                    <a:pt x="60529" y="19693"/>
                    <a:pt x="60212" y="18942"/>
                    <a:pt x="59870" y="18203"/>
                  </a:cubicBezTo>
                  <a:cubicBezTo>
                    <a:pt x="58884" y="16080"/>
                    <a:pt x="57672" y="14094"/>
                    <a:pt x="56257" y="12262"/>
                  </a:cubicBezTo>
                  <a:cubicBezTo>
                    <a:pt x="55859" y="11741"/>
                    <a:pt x="55449" y="11237"/>
                    <a:pt x="55016" y="10741"/>
                  </a:cubicBezTo>
                  <a:cubicBezTo>
                    <a:pt x="54935" y="10649"/>
                    <a:pt x="54847" y="10555"/>
                    <a:pt x="54767" y="10455"/>
                  </a:cubicBezTo>
                  <a:cubicBezTo>
                    <a:pt x="54394" y="10039"/>
                    <a:pt x="54010" y="9629"/>
                    <a:pt x="53612" y="9233"/>
                  </a:cubicBezTo>
                  <a:cubicBezTo>
                    <a:pt x="52924" y="8543"/>
                    <a:pt x="52202" y="7885"/>
                    <a:pt x="51457" y="7265"/>
                  </a:cubicBezTo>
                  <a:cubicBezTo>
                    <a:pt x="51414" y="7227"/>
                    <a:pt x="51371" y="7196"/>
                    <a:pt x="51328" y="7159"/>
                  </a:cubicBezTo>
                  <a:cubicBezTo>
                    <a:pt x="51042" y="6924"/>
                    <a:pt x="50744" y="6687"/>
                    <a:pt x="50446" y="6457"/>
                  </a:cubicBezTo>
                  <a:cubicBezTo>
                    <a:pt x="49893" y="6029"/>
                    <a:pt x="49316" y="5620"/>
                    <a:pt x="48726" y="5228"/>
                  </a:cubicBezTo>
                  <a:cubicBezTo>
                    <a:pt x="45987" y="3408"/>
                    <a:pt x="42952" y="2006"/>
                    <a:pt x="39699" y="1118"/>
                  </a:cubicBezTo>
                  <a:cubicBezTo>
                    <a:pt x="38686" y="838"/>
                    <a:pt x="37656" y="609"/>
                    <a:pt x="36607" y="434"/>
                  </a:cubicBezTo>
                  <a:cubicBezTo>
                    <a:pt x="36488" y="416"/>
                    <a:pt x="36370" y="397"/>
                    <a:pt x="36259" y="379"/>
                  </a:cubicBezTo>
                  <a:lnTo>
                    <a:pt x="36253" y="379"/>
                  </a:lnTo>
                  <a:cubicBezTo>
                    <a:pt x="35396" y="242"/>
                    <a:pt x="34521" y="144"/>
                    <a:pt x="33645" y="81"/>
                  </a:cubicBezTo>
                  <a:cubicBezTo>
                    <a:pt x="33217" y="50"/>
                    <a:pt x="32794" y="24"/>
                    <a:pt x="32366" y="18"/>
                  </a:cubicBezTo>
                  <a:cubicBezTo>
                    <a:pt x="32129" y="13"/>
                    <a:pt x="31900" y="7"/>
                    <a:pt x="31671" y="7"/>
                  </a:cubicBezTo>
                  <a:cubicBezTo>
                    <a:pt x="31652" y="4"/>
                    <a:pt x="31635" y="2"/>
                    <a:pt x="31618" y="2"/>
                  </a:cubicBezTo>
                  <a:cubicBezTo>
                    <a:pt x="31601" y="2"/>
                    <a:pt x="31583" y="4"/>
                    <a:pt x="31565" y="7"/>
                  </a:cubicBezTo>
                  <a:cubicBezTo>
                    <a:pt x="31504" y="1"/>
                    <a:pt x="31441" y="1"/>
                    <a:pt x="31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3"/>
            <p:cNvSpPr/>
            <p:nvPr/>
          </p:nvSpPr>
          <p:spPr>
            <a:xfrm>
              <a:off x="7081425" y="2809725"/>
              <a:ext cx="674875" cy="149825"/>
            </a:xfrm>
            <a:custGeom>
              <a:avLst/>
              <a:gdLst/>
              <a:ahLst/>
              <a:cxnLst/>
              <a:rect l="l" t="t" r="r" b="b"/>
              <a:pathLst>
                <a:path w="26995" h="5993" extrusionOk="0">
                  <a:moveTo>
                    <a:pt x="13299" y="1"/>
                  </a:moveTo>
                  <a:cubicBezTo>
                    <a:pt x="12293" y="1"/>
                    <a:pt x="11247" y="370"/>
                    <a:pt x="10462" y="1006"/>
                  </a:cubicBezTo>
                  <a:cubicBezTo>
                    <a:pt x="8990" y="2204"/>
                    <a:pt x="8251" y="4073"/>
                    <a:pt x="7742" y="5904"/>
                  </a:cubicBezTo>
                  <a:cubicBezTo>
                    <a:pt x="6817" y="4333"/>
                    <a:pt x="5545" y="2567"/>
                    <a:pt x="3760" y="2567"/>
                  </a:cubicBezTo>
                  <a:cubicBezTo>
                    <a:pt x="3711" y="2567"/>
                    <a:pt x="3663" y="2568"/>
                    <a:pt x="3613" y="2571"/>
                  </a:cubicBezTo>
                  <a:cubicBezTo>
                    <a:pt x="1906" y="2663"/>
                    <a:pt x="782" y="4334"/>
                    <a:pt x="12" y="5861"/>
                  </a:cubicBezTo>
                  <a:lnTo>
                    <a:pt x="0" y="5992"/>
                  </a:lnTo>
                  <a:lnTo>
                    <a:pt x="26994" y="5992"/>
                  </a:lnTo>
                  <a:cubicBezTo>
                    <a:pt x="26753" y="4967"/>
                    <a:pt x="26392" y="3973"/>
                    <a:pt x="25796" y="3110"/>
                  </a:cubicBezTo>
                  <a:cubicBezTo>
                    <a:pt x="24989" y="1952"/>
                    <a:pt x="23687" y="1075"/>
                    <a:pt x="22277" y="1075"/>
                  </a:cubicBezTo>
                  <a:cubicBezTo>
                    <a:pt x="22267" y="1075"/>
                    <a:pt x="22256" y="1075"/>
                    <a:pt x="22245" y="1075"/>
                  </a:cubicBezTo>
                  <a:cubicBezTo>
                    <a:pt x="20165" y="1105"/>
                    <a:pt x="18613" y="2924"/>
                    <a:pt x="17365" y="4583"/>
                  </a:cubicBezTo>
                  <a:cubicBezTo>
                    <a:pt x="16775" y="3353"/>
                    <a:pt x="16595" y="1887"/>
                    <a:pt x="15646" y="913"/>
                  </a:cubicBezTo>
                  <a:cubicBezTo>
                    <a:pt x="15026" y="282"/>
                    <a:pt x="14178" y="1"/>
                    <a:pt x="132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3"/>
            <p:cNvSpPr/>
            <p:nvPr/>
          </p:nvSpPr>
          <p:spPr>
            <a:xfrm>
              <a:off x="6376075" y="3151025"/>
              <a:ext cx="674925" cy="149825"/>
            </a:xfrm>
            <a:custGeom>
              <a:avLst/>
              <a:gdLst/>
              <a:ahLst/>
              <a:cxnLst/>
              <a:rect l="l" t="t" r="r" b="b"/>
              <a:pathLst>
                <a:path w="26997" h="5993" extrusionOk="0">
                  <a:moveTo>
                    <a:pt x="13294" y="1"/>
                  </a:moveTo>
                  <a:cubicBezTo>
                    <a:pt x="12288" y="1"/>
                    <a:pt x="11243" y="370"/>
                    <a:pt x="10457" y="1007"/>
                  </a:cubicBezTo>
                  <a:cubicBezTo>
                    <a:pt x="8986" y="2205"/>
                    <a:pt x="8247" y="4075"/>
                    <a:pt x="7737" y="5906"/>
                  </a:cubicBezTo>
                  <a:cubicBezTo>
                    <a:pt x="6819" y="4333"/>
                    <a:pt x="5540" y="2567"/>
                    <a:pt x="3753" y="2567"/>
                  </a:cubicBezTo>
                  <a:cubicBezTo>
                    <a:pt x="3705" y="2567"/>
                    <a:pt x="3657" y="2569"/>
                    <a:pt x="3608" y="2571"/>
                  </a:cubicBezTo>
                  <a:cubicBezTo>
                    <a:pt x="1901" y="2665"/>
                    <a:pt x="777" y="4341"/>
                    <a:pt x="14" y="5863"/>
                  </a:cubicBezTo>
                  <a:lnTo>
                    <a:pt x="1" y="5992"/>
                  </a:lnTo>
                  <a:lnTo>
                    <a:pt x="26997" y="5992"/>
                  </a:lnTo>
                  <a:cubicBezTo>
                    <a:pt x="26748" y="4969"/>
                    <a:pt x="26389" y="3975"/>
                    <a:pt x="25793" y="3112"/>
                  </a:cubicBezTo>
                  <a:cubicBezTo>
                    <a:pt x="24987" y="1963"/>
                    <a:pt x="23689" y="1081"/>
                    <a:pt x="22290" y="1081"/>
                  </a:cubicBezTo>
                  <a:cubicBezTo>
                    <a:pt x="22276" y="1081"/>
                    <a:pt x="22262" y="1081"/>
                    <a:pt x="22248" y="1081"/>
                  </a:cubicBezTo>
                  <a:cubicBezTo>
                    <a:pt x="20162" y="1106"/>
                    <a:pt x="18609" y="2926"/>
                    <a:pt x="17360" y="4583"/>
                  </a:cubicBezTo>
                  <a:cubicBezTo>
                    <a:pt x="16778" y="3353"/>
                    <a:pt x="16597" y="1889"/>
                    <a:pt x="15641" y="914"/>
                  </a:cubicBezTo>
                  <a:cubicBezTo>
                    <a:pt x="15022" y="283"/>
                    <a:pt x="14173" y="1"/>
                    <a:pt x="13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3"/>
            <p:cNvSpPr/>
            <p:nvPr/>
          </p:nvSpPr>
          <p:spPr>
            <a:xfrm>
              <a:off x="6889875" y="3398450"/>
              <a:ext cx="1013575" cy="732475"/>
            </a:xfrm>
            <a:custGeom>
              <a:avLst/>
              <a:gdLst/>
              <a:ahLst/>
              <a:cxnLst/>
              <a:rect l="l" t="t" r="r" b="b"/>
              <a:pathLst>
                <a:path w="40543" h="29299" extrusionOk="0">
                  <a:moveTo>
                    <a:pt x="5731" y="1"/>
                  </a:moveTo>
                  <a:lnTo>
                    <a:pt x="702" y="10755"/>
                  </a:lnTo>
                  <a:lnTo>
                    <a:pt x="298" y="20601"/>
                  </a:lnTo>
                  <a:lnTo>
                    <a:pt x="235" y="22191"/>
                  </a:lnTo>
                  <a:lnTo>
                    <a:pt x="0" y="27822"/>
                  </a:lnTo>
                  <a:cubicBezTo>
                    <a:pt x="161" y="27871"/>
                    <a:pt x="317" y="27920"/>
                    <a:pt x="472" y="27965"/>
                  </a:cubicBezTo>
                  <a:cubicBezTo>
                    <a:pt x="533" y="27989"/>
                    <a:pt x="602" y="28008"/>
                    <a:pt x="671" y="28026"/>
                  </a:cubicBezTo>
                  <a:cubicBezTo>
                    <a:pt x="937" y="28107"/>
                    <a:pt x="1211" y="28181"/>
                    <a:pt x="1484" y="28256"/>
                  </a:cubicBezTo>
                  <a:cubicBezTo>
                    <a:pt x="1553" y="28275"/>
                    <a:pt x="1621" y="28293"/>
                    <a:pt x="1688" y="28306"/>
                  </a:cubicBezTo>
                  <a:cubicBezTo>
                    <a:pt x="1949" y="28375"/>
                    <a:pt x="2217" y="28442"/>
                    <a:pt x="2484" y="28505"/>
                  </a:cubicBezTo>
                  <a:cubicBezTo>
                    <a:pt x="3284" y="28691"/>
                    <a:pt x="4104" y="28846"/>
                    <a:pt x="4929" y="28971"/>
                  </a:cubicBezTo>
                  <a:cubicBezTo>
                    <a:pt x="5539" y="29057"/>
                    <a:pt x="6147" y="29126"/>
                    <a:pt x="6762" y="29181"/>
                  </a:cubicBezTo>
                  <a:lnTo>
                    <a:pt x="6768" y="29181"/>
                  </a:lnTo>
                  <a:cubicBezTo>
                    <a:pt x="7531" y="29250"/>
                    <a:pt x="8307" y="29287"/>
                    <a:pt x="9084" y="29299"/>
                  </a:cubicBezTo>
                  <a:lnTo>
                    <a:pt x="13640" y="29032"/>
                  </a:lnTo>
                  <a:cubicBezTo>
                    <a:pt x="14119" y="28977"/>
                    <a:pt x="14597" y="28902"/>
                    <a:pt x="15069" y="28814"/>
                  </a:cubicBezTo>
                  <a:cubicBezTo>
                    <a:pt x="15442" y="28753"/>
                    <a:pt x="15814" y="28679"/>
                    <a:pt x="16179" y="28598"/>
                  </a:cubicBezTo>
                  <a:cubicBezTo>
                    <a:pt x="16465" y="28542"/>
                    <a:pt x="16746" y="28473"/>
                    <a:pt x="17024" y="28405"/>
                  </a:cubicBezTo>
                  <a:cubicBezTo>
                    <a:pt x="18365" y="28077"/>
                    <a:pt x="19663" y="27667"/>
                    <a:pt x="20930" y="27169"/>
                  </a:cubicBezTo>
                  <a:cubicBezTo>
                    <a:pt x="21836" y="26816"/>
                    <a:pt x="22730" y="26418"/>
                    <a:pt x="23592" y="25983"/>
                  </a:cubicBezTo>
                  <a:cubicBezTo>
                    <a:pt x="23773" y="25897"/>
                    <a:pt x="23953" y="25805"/>
                    <a:pt x="24133" y="25711"/>
                  </a:cubicBezTo>
                  <a:cubicBezTo>
                    <a:pt x="29933" y="22662"/>
                    <a:pt x="34664" y="17850"/>
                    <a:pt x="37607" y="11990"/>
                  </a:cubicBezTo>
                  <a:cubicBezTo>
                    <a:pt x="37966" y="11269"/>
                    <a:pt x="38301" y="10537"/>
                    <a:pt x="38605" y="9786"/>
                  </a:cubicBezTo>
                  <a:cubicBezTo>
                    <a:pt x="39513" y="7575"/>
                    <a:pt x="40170" y="5241"/>
                    <a:pt x="40542" y="2807"/>
                  </a:cubicBezTo>
                  <a:lnTo>
                    <a:pt x="31260" y="2062"/>
                  </a:lnTo>
                  <a:lnTo>
                    <a:pt x="29001" y="1875"/>
                  </a:lnTo>
                  <a:lnTo>
                    <a:pt x="57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3"/>
            <p:cNvSpPr/>
            <p:nvPr/>
          </p:nvSpPr>
          <p:spPr>
            <a:xfrm>
              <a:off x="6889875" y="3597125"/>
              <a:ext cx="982225" cy="533800"/>
            </a:xfrm>
            <a:custGeom>
              <a:avLst/>
              <a:gdLst/>
              <a:ahLst/>
              <a:cxnLst/>
              <a:rect l="l" t="t" r="r" b="b"/>
              <a:pathLst>
                <a:path w="39289" h="21352" extrusionOk="0">
                  <a:moveTo>
                    <a:pt x="39289" y="0"/>
                  </a:moveTo>
                  <a:lnTo>
                    <a:pt x="39289" y="0"/>
                  </a:lnTo>
                  <a:cubicBezTo>
                    <a:pt x="37432" y="839"/>
                    <a:pt x="35246" y="1789"/>
                    <a:pt x="33397" y="2490"/>
                  </a:cubicBezTo>
                  <a:cubicBezTo>
                    <a:pt x="32658" y="2776"/>
                    <a:pt x="31950" y="2894"/>
                    <a:pt x="31292" y="2894"/>
                  </a:cubicBezTo>
                  <a:cubicBezTo>
                    <a:pt x="29851" y="2894"/>
                    <a:pt x="28616" y="2316"/>
                    <a:pt x="27666" y="1571"/>
                  </a:cubicBezTo>
                  <a:cubicBezTo>
                    <a:pt x="27647" y="1622"/>
                    <a:pt x="27629" y="1671"/>
                    <a:pt x="27610" y="1720"/>
                  </a:cubicBezTo>
                  <a:cubicBezTo>
                    <a:pt x="26214" y="5557"/>
                    <a:pt x="24196" y="9233"/>
                    <a:pt x="21283" y="12095"/>
                  </a:cubicBezTo>
                  <a:cubicBezTo>
                    <a:pt x="18371" y="14958"/>
                    <a:pt x="14491" y="16950"/>
                    <a:pt x="10413" y="17118"/>
                  </a:cubicBezTo>
                  <a:cubicBezTo>
                    <a:pt x="10244" y="17124"/>
                    <a:pt x="10077" y="17130"/>
                    <a:pt x="9909" y="17130"/>
                  </a:cubicBezTo>
                  <a:cubicBezTo>
                    <a:pt x="6246" y="17130"/>
                    <a:pt x="2527" y="15529"/>
                    <a:pt x="298" y="12654"/>
                  </a:cubicBezTo>
                  <a:lnTo>
                    <a:pt x="235" y="14244"/>
                  </a:lnTo>
                  <a:lnTo>
                    <a:pt x="0" y="19875"/>
                  </a:lnTo>
                  <a:cubicBezTo>
                    <a:pt x="161" y="19924"/>
                    <a:pt x="317" y="19973"/>
                    <a:pt x="472" y="20018"/>
                  </a:cubicBezTo>
                  <a:cubicBezTo>
                    <a:pt x="533" y="20042"/>
                    <a:pt x="602" y="20061"/>
                    <a:pt x="671" y="20079"/>
                  </a:cubicBezTo>
                  <a:cubicBezTo>
                    <a:pt x="937" y="20160"/>
                    <a:pt x="1211" y="20234"/>
                    <a:pt x="1484" y="20309"/>
                  </a:cubicBezTo>
                  <a:cubicBezTo>
                    <a:pt x="1553" y="20328"/>
                    <a:pt x="1621" y="20346"/>
                    <a:pt x="1688" y="20359"/>
                  </a:cubicBezTo>
                  <a:cubicBezTo>
                    <a:pt x="1949" y="20428"/>
                    <a:pt x="2217" y="20495"/>
                    <a:pt x="2484" y="20558"/>
                  </a:cubicBezTo>
                  <a:cubicBezTo>
                    <a:pt x="3284" y="20744"/>
                    <a:pt x="4104" y="20899"/>
                    <a:pt x="4929" y="21024"/>
                  </a:cubicBezTo>
                  <a:cubicBezTo>
                    <a:pt x="5539" y="21110"/>
                    <a:pt x="6147" y="21179"/>
                    <a:pt x="6762" y="21234"/>
                  </a:cubicBezTo>
                  <a:lnTo>
                    <a:pt x="6768" y="21234"/>
                  </a:lnTo>
                  <a:cubicBezTo>
                    <a:pt x="7531" y="21303"/>
                    <a:pt x="8307" y="21340"/>
                    <a:pt x="9084" y="21352"/>
                  </a:cubicBezTo>
                  <a:lnTo>
                    <a:pt x="13640" y="21085"/>
                  </a:lnTo>
                  <a:cubicBezTo>
                    <a:pt x="14119" y="21030"/>
                    <a:pt x="14597" y="20955"/>
                    <a:pt x="15069" y="20867"/>
                  </a:cubicBezTo>
                  <a:cubicBezTo>
                    <a:pt x="15442" y="20806"/>
                    <a:pt x="15814" y="20732"/>
                    <a:pt x="16179" y="20651"/>
                  </a:cubicBezTo>
                  <a:cubicBezTo>
                    <a:pt x="16465" y="20595"/>
                    <a:pt x="16746" y="20526"/>
                    <a:pt x="17024" y="20458"/>
                  </a:cubicBezTo>
                  <a:cubicBezTo>
                    <a:pt x="18365" y="20130"/>
                    <a:pt x="19663" y="19720"/>
                    <a:pt x="20930" y="19222"/>
                  </a:cubicBezTo>
                  <a:cubicBezTo>
                    <a:pt x="21836" y="18869"/>
                    <a:pt x="22730" y="18471"/>
                    <a:pt x="23592" y="18036"/>
                  </a:cubicBezTo>
                  <a:cubicBezTo>
                    <a:pt x="23773" y="17950"/>
                    <a:pt x="23953" y="17858"/>
                    <a:pt x="24133" y="17764"/>
                  </a:cubicBezTo>
                  <a:cubicBezTo>
                    <a:pt x="29933" y="14715"/>
                    <a:pt x="34664" y="9903"/>
                    <a:pt x="37607" y="4043"/>
                  </a:cubicBezTo>
                  <a:cubicBezTo>
                    <a:pt x="37966" y="3322"/>
                    <a:pt x="38301" y="2590"/>
                    <a:pt x="38605" y="1839"/>
                  </a:cubicBezTo>
                  <a:cubicBezTo>
                    <a:pt x="38854" y="1236"/>
                    <a:pt x="39083" y="622"/>
                    <a:pt x="39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3"/>
            <p:cNvSpPr/>
            <p:nvPr/>
          </p:nvSpPr>
          <p:spPr>
            <a:xfrm>
              <a:off x="6897325" y="3513150"/>
              <a:ext cx="684225" cy="512250"/>
            </a:xfrm>
            <a:custGeom>
              <a:avLst/>
              <a:gdLst/>
              <a:ahLst/>
              <a:cxnLst/>
              <a:rect l="l" t="t" r="r" b="b"/>
              <a:pathLst>
                <a:path w="27369" h="20490" extrusionOk="0">
                  <a:moveTo>
                    <a:pt x="23400" y="1"/>
                  </a:moveTo>
                  <a:cubicBezTo>
                    <a:pt x="23400" y="1"/>
                    <a:pt x="22773" y="5161"/>
                    <a:pt x="21842" y="7886"/>
                  </a:cubicBezTo>
                  <a:cubicBezTo>
                    <a:pt x="21818" y="7967"/>
                    <a:pt x="21792" y="8047"/>
                    <a:pt x="21761" y="8122"/>
                  </a:cubicBezTo>
                  <a:cubicBezTo>
                    <a:pt x="21594" y="8575"/>
                    <a:pt x="21420" y="8953"/>
                    <a:pt x="21234" y="9196"/>
                  </a:cubicBezTo>
                  <a:cubicBezTo>
                    <a:pt x="20054" y="10767"/>
                    <a:pt x="17459" y="10860"/>
                    <a:pt x="16540" y="12331"/>
                  </a:cubicBezTo>
                  <a:cubicBezTo>
                    <a:pt x="16528" y="12343"/>
                    <a:pt x="16522" y="12357"/>
                    <a:pt x="16515" y="12362"/>
                  </a:cubicBezTo>
                  <a:cubicBezTo>
                    <a:pt x="16471" y="12443"/>
                    <a:pt x="16422" y="12529"/>
                    <a:pt x="16385" y="12623"/>
                  </a:cubicBezTo>
                  <a:cubicBezTo>
                    <a:pt x="15634" y="14380"/>
                    <a:pt x="14460" y="15299"/>
                    <a:pt x="14460" y="15299"/>
                  </a:cubicBezTo>
                  <a:cubicBezTo>
                    <a:pt x="14460" y="15299"/>
                    <a:pt x="14442" y="15361"/>
                    <a:pt x="14399" y="15472"/>
                  </a:cubicBezTo>
                  <a:cubicBezTo>
                    <a:pt x="14367" y="15535"/>
                    <a:pt x="14330" y="15615"/>
                    <a:pt x="14268" y="15709"/>
                  </a:cubicBezTo>
                  <a:cubicBezTo>
                    <a:pt x="14230" y="15778"/>
                    <a:pt x="14187" y="15845"/>
                    <a:pt x="14138" y="15919"/>
                  </a:cubicBezTo>
                  <a:cubicBezTo>
                    <a:pt x="13572" y="16733"/>
                    <a:pt x="12082" y="18087"/>
                    <a:pt x="8350" y="18429"/>
                  </a:cubicBezTo>
                  <a:cubicBezTo>
                    <a:pt x="7917" y="18472"/>
                    <a:pt x="7519" y="18490"/>
                    <a:pt x="7146" y="18490"/>
                  </a:cubicBezTo>
                  <a:cubicBezTo>
                    <a:pt x="3645" y="18490"/>
                    <a:pt x="2688" y="16851"/>
                    <a:pt x="2161" y="15988"/>
                  </a:cubicBezTo>
                  <a:cubicBezTo>
                    <a:pt x="2143" y="15957"/>
                    <a:pt x="2123" y="15919"/>
                    <a:pt x="2106" y="15889"/>
                  </a:cubicBezTo>
                  <a:cubicBezTo>
                    <a:pt x="2068" y="15833"/>
                    <a:pt x="2037" y="15778"/>
                    <a:pt x="2000" y="15727"/>
                  </a:cubicBezTo>
                  <a:cubicBezTo>
                    <a:pt x="1943" y="15653"/>
                    <a:pt x="1894" y="15591"/>
                    <a:pt x="1845" y="15547"/>
                  </a:cubicBezTo>
                  <a:cubicBezTo>
                    <a:pt x="1770" y="15486"/>
                    <a:pt x="1708" y="15398"/>
                    <a:pt x="1651" y="15299"/>
                  </a:cubicBezTo>
                  <a:cubicBezTo>
                    <a:pt x="1651" y="15299"/>
                    <a:pt x="1645" y="15299"/>
                    <a:pt x="1645" y="15293"/>
                  </a:cubicBezTo>
                  <a:cubicBezTo>
                    <a:pt x="1261" y="14586"/>
                    <a:pt x="1249" y="13058"/>
                    <a:pt x="590" y="12033"/>
                  </a:cubicBezTo>
                  <a:cubicBezTo>
                    <a:pt x="379" y="11717"/>
                    <a:pt x="267" y="11369"/>
                    <a:pt x="206" y="11039"/>
                  </a:cubicBezTo>
                  <a:lnTo>
                    <a:pt x="0" y="16013"/>
                  </a:lnTo>
                  <a:cubicBezTo>
                    <a:pt x="2229" y="18888"/>
                    <a:pt x="5948" y="20489"/>
                    <a:pt x="9611" y="20489"/>
                  </a:cubicBezTo>
                  <a:cubicBezTo>
                    <a:pt x="9779" y="20489"/>
                    <a:pt x="9946" y="20483"/>
                    <a:pt x="10115" y="20477"/>
                  </a:cubicBezTo>
                  <a:cubicBezTo>
                    <a:pt x="14193" y="20309"/>
                    <a:pt x="18073" y="18317"/>
                    <a:pt x="20985" y="15454"/>
                  </a:cubicBezTo>
                  <a:cubicBezTo>
                    <a:pt x="23898" y="12592"/>
                    <a:pt x="25916" y="8916"/>
                    <a:pt x="27312" y="5079"/>
                  </a:cubicBezTo>
                  <a:cubicBezTo>
                    <a:pt x="27331" y="5030"/>
                    <a:pt x="27349" y="4981"/>
                    <a:pt x="27368" y="4930"/>
                  </a:cubicBezTo>
                  <a:cubicBezTo>
                    <a:pt x="26294" y="4093"/>
                    <a:pt x="25586" y="3038"/>
                    <a:pt x="25331" y="2342"/>
                  </a:cubicBezTo>
                  <a:cubicBezTo>
                    <a:pt x="25008" y="1479"/>
                    <a:pt x="24469" y="864"/>
                    <a:pt x="24040" y="485"/>
                  </a:cubicBezTo>
                  <a:cubicBezTo>
                    <a:pt x="23749" y="218"/>
                    <a:pt x="23506" y="69"/>
                    <a:pt x="23432" y="20"/>
                  </a:cubicBezTo>
                  <a:cubicBezTo>
                    <a:pt x="23414" y="7"/>
                    <a:pt x="23400" y="1"/>
                    <a:pt x="23400" y="1"/>
                  </a:cubicBezTo>
                  <a:close/>
                </a:path>
              </a:pathLst>
            </a:custGeom>
            <a:solidFill>
              <a:srgbClr val="2E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3"/>
            <p:cNvSpPr/>
            <p:nvPr/>
          </p:nvSpPr>
          <p:spPr>
            <a:xfrm>
              <a:off x="6330625" y="2719425"/>
              <a:ext cx="1701325" cy="1255000"/>
            </a:xfrm>
            <a:custGeom>
              <a:avLst/>
              <a:gdLst/>
              <a:ahLst/>
              <a:cxnLst/>
              <a:rect l="l" t="t" r="r" b="b"/>
              <a:pathLst>
                <a:path w="68053" h="50200" extrusionOk="0">
                  <a:moveTo>
                    <a:pt x="56545" y="1"/>
                  </a:moveTo>
                  <a:cubicBezTo>
                    <a:pt x="56053" y="1"/>
                    <a:pt x="55558" y="38"/>
                    <a:pt x="55065" y="117"/>
                  </a:cubicBezTo>
                  <a:cubicBezTo>
                    <a:pt x="56381" y="521"/>
                    <a:pt x="57455" y="1123"/>
                    <a:pt x="58554" y="1756"/>
                  </a:cubicBezTo>
                  <a:cubicBezTo>
                    <a:pt x="59653" y="2389"/>
                    <a:pt x="60671" y="3172"/>
                    <a:pt x="61473" y="4165"/>
                  </a:cubicBezTo>
                  <a:cubicBezTo>
                    <a:pt x="63061" y="6140"/>
                    <a:pt x="63657" y="8896"/>
                    <a:pt x="62937" y="11330"/>
                  </a:cubicBezTo>
                  <a:cubicBezTo>
                    <a:pt x="62628" y="12379"/>
                    <a:pt x="62075" y="13353"/>
                    <a:pt x="61348" y="14167"/>
                  </a:cubicBezTo>
                  <a:cubicBezTo>
                    <a:pt x="60386" y="15247"/>
                    <a:pt x="59126" y="16049"/>
                    <a:pt x="57722" y="16396"/>
                  </a:cubicBezTo>
                  <a:cubicBezTo>
                    <a:pt x="57116" y="16546"/>
                    <a:pt x="56495" y="16614"/>
                    <a:pt x="55872" y="16614"/>
                  </a:cubicBezTo>
                  <a:cubicBezTo>
                    <a:pt x="54723" y="16614"/>
                    <a:pt x="53564" y="16384"/>
                    <a:pt x="52470" y="16018"/>
                  </a:cubicBezTo>
                  <a:cubicBezTo>
                    <a:pt x="52023" y="15863"/>
                    <a:pt x="51576" y="15688"/>
                    <a:pt x="51141" y="15502"/>
                  </a:cubicBezTo>
                  <a:cubicBezTo>
                    <a:pt x="50366" y="14676"/>
                    <a:pt x="45627" y="9777"/>
                    <a:pt x="41729" y="8940"/>
                  </a:cubicBezTo>
                  <a:cubicBezTo>
                    <a:pt x="40633" y="8703"/>
                    <a:pt x="39576" y="8616"/>
                    <a:pt x="38610" y="8616"/>
                  </a:cubicBezTo>
                  <a:cubicBezTo>
                    <a:pt x="35817" y="8616"/>
                    <a:pt x="33789" y="9349"/>
                    <a:pt x="33789" y="9349"/>
                  </a:cubicBezTo>
                  <a:cubicBezTo>
                    <a:pt x="33789" y="9349"/>
                    <a:pt x="32216" y="8709"/>
                    <a:pt x="29934" y="8709"/>
                  </a:cubicBezTo>
                  <a:cubicBezTo>
                    <a:pt x="28727" y="8709"/>
                    <a:pt x="27322" y="8888"/>
                    <a:pt x="25846" y="9436"/>
                  </a:cubicBezTo>
                  <a:cubicBezTo>
                    <a:pt x="22097" y="10834"/>
                    <a:pt x="18092" y="14235"/>
                    <a:pt x="17180" y="15030"/>
                  </a:cubicBezTo>
                  <a:cubicBezTo>
                    <a:pt x="15919" y="15731"/>
                    <a:pt x="14641" y="16396"/>
                    <a:pt x="13275" y="16855"/>
                  </a:cubicBezTo>
                  <a:cubicBezTo>
                    <a:pt x="12184" y="17220"/>
                    <a:pt x="11030" y="17450"/>
                    <a:pt x="9884" y="17450"/>
                  </a:cubicBezTo>
                  <a:cubicBezTo>
                    <a:pt x="9257" y="17450"/>
                    <a:pt x="8632" y="17381"/>
                    <a:pt x="8022" y="17227"/>
                  </a:cubicBezTo>
                  <a:cubicBezTo>
                    <a:pt x="5781" y="16669"/>
                    <a:pt x="3893" y="14955"/>
                    <a:pt x="3030" y="12820"/>
                  </a:cubicBezTo>
                  <a:cubicBezTo>
                    <a:pt x="2179" y="14800"/>
                    <a:pt x="1534" y="16892"/>
                    <a:pt x="1111" y="19066"/>
                  </a:cubicBezTo>
                  <a:cubicBezTo>
                    <a:pt x="1428" y="19339"/>
                    <a:pt x="1776" y="19594"/>
                    <a:pt x="2142" y="19835"/>
                  </a:cubicBezTo>
                  <a:cubicBezTo>
                    <a:pt x="4546" y="21418"/>
                    <a:pt x="7733" y="22408"/>
                    <a:pt x="10626" y="22408"/>
                  </a:cubicBezTo>
                  <a:cubicBezTo>
                    <a:pt x="10706" y="22408"/>
                    <a:pt x="10785" y="22407"/>
                    <a:pt x="10865" y="22406"/>
                  </a:cubicBezTo>
                  <a:cubicBezTo>
                    <a:pt x="13194" y="22356"/>
                    <a:pt x="15478" y="21729"/>
                    <a:pt x="17788" y="21437"/>
                  </a:cubicBezTo>
                  <a:lnTo>
                    <a:pt x="17788" y="21437"/>
                  </a:lnTo>
                  <a:cubicBezTo>
                    <a:pt x="17143" y="22151"/>
                    <a:pt x="16267" y="22853"/>
                    <a:pt x="15212" y="23145"/>
                  </a:cubicBezTo>
                  <a:cubicBezTo>
                    <a:pt x="14532" y="23329"/>
                    <a:pt x="13888" y="23362"/>
                    <a:pt x="13239" y="23362"/>
                  </a:cubicBezTo>
                  <a:cubicBezTo>
                    <a:pt x="13034" y="23362"/>
                    <a:pt x="12829" y="23359"/>
                    <a:pt x="12622" y="23356"/>
                  </a:cubicBezTo>
                  <a:cubicBezTo>
                    <a:pt x="12413" y="23353"/>
                    <a:pt x="12203" y="23349"/>
                    <a:pt x="11990" y="23349"/>
                  </a:cubicBezTo>
                  <a:cubicBezTo>
                    <a:pt x="10677" y="23349"/>
                    <a:pt x="9263" y="23488"/>
                    <a:pt x="7463" y="24647"/>
                  </a:cubicBezTo>
                  <a:cubicBezTo>
                    <a:pt x="5320" y="26032"/>
                    <a:pt x="2795" y="29638"/>
                    <a:pt x="1297" y="31979"/>
                  </a:cubicBezTo>
                  <a:cubicBezTo>
                    <a:pt x="503" y="33234"/>
                    <a:pt x="1" y="34116"/>
                    <a:pt x="1" y="34116"/>
                  </a:cubicBezTo>
                  <a:lnTo>
                    <a:pt x="7" y="34122"/>
                  </a:lnTo>
                  <a:cubicBezTo>
                    <a:pt x="119" y="34153"/>
                    <a:pt x="907" y="34363"/>
                    <a:pt x="2024" y="34667"/>
                  </a:cubicBezTo>
                  <a:cubicBezTo>
                    <a:pt x="4471" y="35332"/>
                    <a:pt x="8494" y="36418"/>
                    <a:pt x="10363" y="36902"/>
                  </a:cubicBezTo>
                  <a:cubicBezTo>
                    <a:pt x="11323" y="37154"/>
                    <a:pt x="12411" y="37311"/>
                    <a:pt x="13481" y="37311"/>
                  </a:cubicBezTo>
                  <a:cubicBezTo>
                    <a:pt x="15507" y="37311"/>
                    <a:pt x="17470" y="36745"/>
                    <a:pt x="18384" y="35177"/>
                  </a:cubicBezTo>
                  <a:cubicBezTo>
                    <a:pt x="19439" y="33352"/>
                    <a:pt x="19141" y="31558"/>
                    <a:pt x="20054" y="30248"/>
                  </a:cubicBezTo>
                  <a:cubicBezTo>
                    <a:pt x="20092" y="30191"/>
                    <a:pt x="20129" y="30136"/>
                    <a:pt x="20178" y="30079"/>
                  </a:cubicBezTo>
                  <a:cubicBezTo>
                    <a:pt x="20184" y="30067"/>
                    <a:pt x="20192" y="30056"/>
                    <a:pt x="20203" y="30048"/>
                  </a:cubicBezTo>
                  <a:cubicBezTo>
                    <a:pt x="20221" y="30185"/>
                    <a:pt x="20247" y="30322"/>
                    <a:pt x="20266" y="30458"/>
                  </a:cubicBezTo>
                  <a:cubicBezTo>
                    <a:pt x="20470" y="31762"/>
                    <a:pt x="20688" y="33060"/>
                    <a:pt x="20911" y="34271"/>
                  </a:cubicBezTo>
                  <a:cubicBezTo>
                    <a:pt x="20917" y="34308"/>
                    <a:pt x="20923" y="34340"/>
                    <a:pt x="20929" y="34369"/>
                  </a:cubicBezTo>
                  <a:cubicBezTo>
                    <a:pt x="21562" y="37767"/>
                    <a:pt x="22264" y="40535"/>
                    <a:pt x="22923" y="41112"/>
                  </a:cubicBezTo>
                  <a:cubicBezTo>
                    <a:pt x="22923" y="41112"/>
                    <a:pt x="22699" y="41908"/>
                    <a:pt x="22874" y="42788"/>
                  </a:cubicBezTo>
                  <a:cubicBezTo>
                    <a:pt x="22935" y="43118"/>
                    <a:pt x="23047" y="43466"/>
                    <a:pt x="23258" y="43782"/>
                  </a:cubicBezTo>
                  <a:cubicBezTo>
                    <a:pt x="23917" y="44807"/>
                    <a:pt x="23929" y="46335"/>
                    <a:pt x="24313" y="47042"/>
                  </a:cubicBezTo>
                  <a:cubicBezTo>
                    <a:pt x="24313" y="47048"/>
                    <a:pt x="24319" y="47048"/>
                    <a:pt x="24319" y="47048"/>
                  </a:cubicBezTo>
                  <a:cubicBezTo>
                    <a:pt x="24376" y="47147"/>
                    <a:pt x="24438" y="47235"/>
                    <a:pt x="24513" y="47296"/>
                  </a:cubicBezTo>
                  <a:cubicBezTo>
                    <a:pt x="24562" y="47340"/>
                    <a:pt x="24611" y="47402"/>
                    <a:pt x="24668" y="47476"/>
                  </a:cubicBezTo>
                  <a:cubicBezTo>
                    <a:pt x="24705" y="47527"/>
                    <a:pt x="24736" y="47582"/>
                    <a:pt x="24774" y="47638"/>
                  </a:cubicBezTo>
                  <a:cubicBezTo>
                    <a:pt x="24791" y="47668"/>
                    <a:pt x="24811" y="47706"/>
                    <a:pt x="24829" y="47737"/>
                  </a:cubicBezTo>
                  <a:cubicBezTo>
                    <a:pt x="25361" y="48589"/>
                    <a:pt x="26324" y="50200"/>
                    <a:pt x="29811" y="50200"/>
                  </a:cubicBezTo>
                  <a:cubicBezTo>
                    <a:pt x="30188" y="50200"/>
                    <a:pt x="30594" y="50181"/>
                    <a:pt x="31032" y="50140"/>
                  </a:cubicBezTo>
                  <a:cubicBezTo>
                    <a:pt x="34757" y="49799"/>
                    <a:pt x="36240" y="48470"/>
                    <a:pt x="36806" y="47668"/>
                  </a:cubicBezTo>
                  <a:cubicBezTo>
                    <a:pt x="36855" y="47594"/>
                    <a:pt x="36898" y="47527"/>
                    <a:pt x="36936" y="47458"/>
                  </a:cubicBezTo>
                  <a:cubicBezTo>
                    <a:pt x="36998" y="47364"/>
                    <a:pt x="37035" y="47284"/>
                    <a:pt x="37067" y="47221"/>
                  </a:cubicBezTo>
                  <a:cubicBezTo>
                    <a:pt x="37110" y="47110"/>
                    <a:pt x="37128" y="47048"/>
                    <a:pt x="37128" y="47048"/>
                  </a:cubicBezTo>
                  <a:cubicBezTo>
                    <a:pt x="37128" y="47048"/>
                    <a:pt x="38302" y="46129"/>
                    <a:pt x="39053" y="44372"/>
                  </a:cubicBezTo>
                  <a:cubicBezTo>
                    <a:pt x="39090" y="44278"/>
                    <a:pt x="39139" y="44192"/>
                    <a:pt x="39183" y="44111"/>
                  </a:cubicBezTo>
                  <a:cubicBezTo>
                    <a:pt x="39190" y="44106"/>
                    <a:pt x="39196" y="44092"/>
                    <a:pt x="39208" y="44080"/>
                  </a:cubicBezTo>
                  <a:cubicBezTo>
                    <a:pt x="40127" y="42609"/>
                    <a:pt x="42722" y="42516"/>
                    <a:pt x="43902" y="40945"/>
                  </a:cubicBezTo>
                  <a:cubicBezTo>
                    <a:pt x="44088" y="40702"/>
                    <a:pt x="44262" y="40324"/>
                    <a:pt x="44429" y="39871"/>
                  </a:cubicBezTo>
                  <a:cubicBezTo>
                    <a:pt x="44460" y="39796"/>
                    <a:pt x="44486" y="39716"/>
                    <a:pt x="44510" y="39635"/>
                  </a:cubicBezTo>
                  <a:cubicBezTo>
                    <a:pt x="45441" y="36910"/>
                    <a:pt x="46068" y="31750"/>
                    <a:pt x="46068" y="31750"/>
                  </a:cubicBezTo>
                  <a:cubicBezTo>
                    <a:pt x="46068" y="31750"/>
                    <a:pt x="46082" y="31756"/>
                    <a:pt x="46100" y="31769"/>
                  </a:cubicBezTo>
                  <a:cubicBezTo>
                    <a:pt x="46174" y="31818"/>
                    <a:pt x="46417" y="31967"/>
                    <a:pt x="46708" y="32234"/>
                  </a:cubicBezTo>
                  <a:cubicBezTo>
                    <a:pt x="47137" y="32613"/>
                    <a:pt x="47676" y="33228"/>
                    <a:pt x="47999" y="34091"/>
                  </a:cubicBezTo>
                  <a:cubicBezTo>
                    <a:pt x="48254" y="34787"/>
                    <a:pt x="48962" y="35842"/>
                    <a:pt x="50036" y="36679"/>
                  </a:cubicBezTo>
                  <a:cubicBezTo>
                    <a:pt x="50988" y="37428"/>
                    <a:pt x="52220" y="38004"/>
                    <a:pt x="53657" y="38004"/>
                  </a:cubicBezTo>
                  <a:cubicBezTo>
                    <a:pt x="54319" y="38004"/>
                    <a:pt x="55025" y="37882"/>
                    <a:pt x="55767" y="37598"/>
                  </a:cubicBezTo>
                  <a:cubicBezTo>
                    <a:pt x="57616" y="36897"/>
                    <a:pt x="59802" y="35947"/>
                    <a:pt x="61659" y="35108"/>
                  </a:cubicBezTo>
                  <a:cubicBezTo>
                    <a:pt x="63304" y="34363"/>
                    <a:pt x="64688" y="33706"/>
                    <a:pt x="65359" y="33383"/>
                  </a:cubicBezTo>
                  <a:lnTo>
                    <a:pt x="65365" y="33383"/>
                  </a:lnTo>
                  <a:cubicBezTo>
                    <a:pt x="65645" y="33246"/>
                    <a:pt x="65800" y="33171"/>
                    <a:pt x="65800" y="33171"/>
                  </a:cubicBezTo>
                  <a:cubicBezTo>
                    <a:pt x="65800" y="33171"/>
                    <a:pt x="65043" y="29515"/>
                    <a:pt x="63192" y="27621"/>
                  </a:cubicBezTo>
                  <a:cubicBezTo>
                    <a:pt x="62920" y="27336"/>
                    <a:pt x="62614" y="27093"/>
                    <a:pt x="62286" y="26907"/>
                  </a:cubicBezTo>
                  <a:cubicBezTo>
                    <a:pt x="59783" y="25485"/>
                    <a:pt x="50917" y="24647"/>
                    <a:pt x="50670" y="22642"/>
                  </a:cubicBezTo>
                  <a:cubicBezTo>
                    <a:pt x="50613" y="22219"/>
                    <a:pt x="50613" y="21655"/>
                    <a:pt x="50638" y="21041"/>
                  </a:cubicBezTo>
                  <a:lnTo>
                    <a:pt x="50638" y="21041"/>
                  </a:lnTo>
                  <a:cubicBezTo>
                    <a:pt x="52048" y="21294"/>
                    <a:pt x="53458" y="21537"/>
                    <a:pt x="54879" y="21568"/>
                  </a:cubicBezTo>
                  <a:cubicBezTo>
                    <a:pt x="54965" y="21570"/>
                    <a:pt x="55051" y="21571"/>
                    <a:pt x="55137" y="21571"/>
                  </a:cubicBezTo>
                  <a:cubicBezTo>
                    <a:pt x="57713" y="21571"/>
                    <a:pt x="60518" y="20780"/>
                    <a:pt x="62794" y="19488"/>
                  </a:cubicBezTo>
                  <a:cubicBezTo>
                    <a:pt x="63075" y="19333"/>
                    <a:pt x="63341" y="19165"/>
                    <a:pt x="63602" y="18998"/>
                  </a:cubicBezTo>
                  <a:cubicBezTo>
                    <a:pt x="66514" y="17092"/>
                    <a:pt x="68053" y="14000"/>
                    <a:pt x="67755" y="10536"/>
                  </a:cubicBezTo>
                  <a:cubicBezTo>
                    <a:pt x="67445" y="7003"/>
                    <a:pt x="65427" y="3785"/>
                    <a:pt x="62490" y="1830"/>
                  </a:cubicBezTo>
                  <a:cubicBezTo>
                    <a:pt x="60854" y="736"/>
                    <a:pt x="58729" y="1"/>
                    <a:pt x="565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3"/>
            <p:cNvSpPr/>
            <p:nvPr/>
          </p:nvSpPr>
          <p:spPr>
            <a:xfrm>
              <a:off x="6951325" y="3911125"/>
              <a:ext cx="299450" cy="64275"/>
            </a:xfrm>
            <a:custGeom>
              <a:avLst/>
              <a:gdLst/>
              <a:ahLst/>
              <a:cxnLst/>
              <a:rect l="l" t="t" r="r" b="b"/>
              <a:pathLst>
                <a:path w="11978" h="2571" extrusionOk="0">
                  <a:moveTo>
                    <a:pt x="11978" y="0"/>
                  </a:moveTo>
                  <a:cubicBezTo>
                    <a:pt x="11412" y="802"/>
                    <a:pt x="9929" y="2131"/>
                    <a:pt x="6204" y="2472"/>
                  </a:cubicBezTo>
                  <a:cubicBezTo>
                    <a:pt x="5763" y="2510"/>
                    <a:pt x="5359" y="2527"/>
                    <a:pt x="4986" y="2527"/>
                  </a:cubicBezTo>
                  <a:cubicBezTo>
                    <a:pt x="1497" y="2527"/>
                    <a:pt x="534" y="920"/>
                    <a:pt x="1" y="69"/>
                  </a:cubicBezTo>
                  <a:lnTo>
                    <a:pt x="1" y="69"/>
                  </a:lnTo>
                  <a:cubicBezTo>
                    <a:pt x="528" y="932"/>
                    <a:pt x="1485" y="2571"/>
                    <a:pt x="4986" y="2571"/>
                  </a:cubicBezTo>
                  <a:cubicBezTo>
                    <a:pt x="5359" y="2571"/>
                    <a:pt x="5757" y="2553"/>
                    <a:pt x="6190" y="2510"/>
                  </a:cubicBezTo>
                  <a:cubicBezTo>
                    <a:pt x="9922" y="2168"/>
                    <a:pt x="11412" y="814"/>
                    <a:pt x="11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3"/>
            <p:cNvSpPr/>
            <p:nvPr/>
          </p:nvSpPr>
          <p:spPr>
            <a:xfrm>
              <a:off x="6330625" y="2719400"/>
              <a:ext cx="1694825" cy="1254925"/>
            </a:xfrm>
            <a:custGeom>
              <a:avLst/>
              <a:gdLst/>
              <a:ahLst/>
              <a:cxnLst/>
              <a:rect l="l" t="t" r="r" b="b"/>
              <a:pathLst>
                <a:path w="67793" h="50197" extrusionOk="0">
                  <a:moveTo>
                    <a:pt x="56550" y="0"/>
                  </a:moveTo>
                  <a:cubicBezTo>
                    <a:pt x="56052" y="0"/>
                    <a:pt x="55556" y="37"/>
                    <a:pt x="55065" y="118"/>
                  </a:cubicBezTo>
                  <a:cubicBezTo>
                    <a:pt x="56381" y="522"/>
                    <a:pt x="57455" y="1124"/>
                    <a:pt x="58554" y="1757"/>
                  </a:cubicBezTo>
                  <a:cubicBezTo>
                    <a:pt x="59653" y="2390"/>
                    <a:pt x="60671" y="3173"/>
                    <a:pt x="61473" y="4166"/>
                  </a:cubicBezTo>
                  <a:cubicBezTo>
                    <a:pt x="62614" y="5582"/>
                    <a:pt x="63241" y="7400"/>
                    <a:pt x="63241" y="9207"/>
                  </a:cubicBezTo>
                  <a:cubicBezTo>
                    <a:pt x="63241" y="9927"/>
                    <a:pt x="63143" y="10641"/>
                    <a:pt x="62937" y="11331"/>
                  </a:cubicBezTo>
                  <a:cubicBezTo>
                    <a:pt x="62628" y="12380"/>
                    <a:pt x="62075" y="13354"/>
                    <a:pt x="61348" y="14168"/>
                  </a:cubicBezTo>
                  <a:cubicBezTo>
                    <a:pt x="60386" y="15248"/>
                    <a:pt x="59126" y="16050"/>
                    <a:pt x="57722" y="16397"/>
                  </a:cubicBezTo>
                  <a:cubicBezTo>
                    <a:pt x="57114" y="16546"/>
                    <a:pt x="56493" y="16615"/>
                    <a:pt x="55866" y="16615"/>
                  </a:cubicBezTo>
                  <a:cubicBezTo>
                    <a:pt x="54717" y="16615"/>
                    <a:pt x="53562" y="16385"/>
                    <a:pt x="52470" y="16019"/>
                  </a:cubicBezTo>
                  <a:cubicBezTo>
                    <a:pt x="52023" y="15864"/>
                    <a:pt x="51576" y="15689"/>
                    <a:pt x="51141" y="15503"/>
                  </a:cubicBezTo>
                  <a:cubicBezTo>
                    <a:pt x="50489" y="14807"/>
                    <a:pt x="47019" y="11219"/>
                    <a:pt x="43610" y="9605"/>
                  </a:cubicBezTo>
                  <a:cubicBezTo>
                    <a:pt x="42976" y="9300"/>
                    <a:pt x="42343" y="9070"/>
                    <a:pt x="41729" y="8941"/>
                  </a:cubicBezTo>
                  <a:cubicBezTo>
                    <a:pt x="40635" y="8704"/>
                    <a:pt x="39580" y="8617"/>
                    <a:pt x="38618" y="8617"/>
                  </a:cubicBezTo>
                  <a:cubicBezTo>
                    <a:pt x="38134" y="8617"/>
                    <a:pt x="37681" y="8637"/>
                    <a:pt x="37253" y="8674"/>
                  </a:cubicBezTo>
                  <a:cubicBezTo>
                    <a:pt x="35185" y="8847"/>
                    <a:pt x="33789" y="9350"/>
                    <a:pt x="33789" y="9350"/>
                  </a:cubicBezTo>
                  <a:cubicBezTo>
                    <a:pt x="33789" y="9350"/>
                    <a:pt x="32453" y="8810"/>
                    <a:pt x="30454" y="8723"/>
                  </a:cubicBezTo>
                  <a:cubicBezTo>
                    <a:pt x="30287" y="8717"/>
                    <a:pt x="30112" y="8711"/>
                    <a:pt x="29932" y="8711"/>
                  </a:cubicBezTo>
                  <a:cubicBezTo>
                    <a:pt x="28728" y="8711"/>
                    <a:pt x="27325" y="8890"/>
                    <a:pt x="25846" y="9437"/>
                  </a:cubicBezTo>
                  <a:cubicBezTo>
                    <a:pt x="22097" y="10835"/>
                    <a:pt x="18092" y="14236"/>
                    <a:pt x="17180" y="15031"/>
                  </a:cubicBezTo>
                  <a:cubicBezTo>
                    <a:pt x="15919" y="15732"/>
                    <a:pt x="14641" y="16397"/>
                    <a:pt x="13275" y="16856"/>
                  </a:cubicBezTo>
                  <a:cubicBezTo>
                    <a:pt x="12182" y="17223"/>
                    <a:pt x="11028" y="17452"/>
                    <a:pt x="9879" y="17452"/>
                  </a:cubicBezTo>
                  <a:cubicBezTo>
                    <a:pt x="9251" y="17452"/>
                    <a:pt x="8630" y="17383"/>
                    <a:pt x="8022" y="17228"/>
                  </a:cubicBezTo>
                  <a:cubicBezTo>
                    <a:pt x="5781" y="16670"/>
                    <a:pt x="3893" y="14956"/>
                    <a:pt x="3030" y="12821"/>
                  </a:cubicBezTo>
                  <a:cubicBezTo>
                    <a:pt x="2179" y="14801"/>
                    <a:pt x="1534" y="16893"/>
                    <a:pt x="1111" y="19067"/>
                  </a:cubicBezTo>
                  <a:cubicBezTo>
                    <a:pt x="1428" y="19340"/>
                    <a:pt x="1776" y="19595"/>
                    <a:pt x="2142" y="19836"/>
                  </a:cubicBezTo>
                  <a:cubicBezTo>
                    <a:pt x="4546" y="21414"/>
                    <a:pt x="7730" y="22412"/>
                    <a:pt x="10618" y="22412"/>
                  </a:cubicBezTo>
                  <a:cubicBezTo>
                    <a:pt x="10698" y="22412"/>
                    <a:pt x="10785" y="22407"/>
                    <a:pt x="10865" y="22407"/>
                  </a:cubicBezTo>
                  <a:cubicBezTo>
                    <a:pt x="13194" y="22357"/>
                    <a:pt x="15478" y="21730"/>
                    <a:pt x="17788" y="21438"/>
                  </a:cubicBezTo>
                  <a:lnTo>
                    <a:pt x="17788" y="21438"/>
                  </a:lnTo>
                  <a:cubicBezTo>
                    <a:pt x="17143" y="22152"/>
                    <a:pt x="16267" y="22854"/>
                    <a:pt x="15212" y="23146"/>
                  </a:cubicBezTo>
                  <a:cubicBezTo>
                    <a:pt x="14535" y="23326"/>
                    <a:pt x="13888" y="23363"/>
                    <a:pt x="13243" y="23363"/>
                  </a:cubicBezTo>
                  <a:cubicBezTo>
                    <a:pt x="13039" y="23363"/>
                    <a:pt x="12833" y="23363"/>
                    <a:pt x="12622" y="23357"/>
                  </a:cubicBezTo>
                  <a:cubicBezTo>
                    <a:pt x="12418" y="23351"/>
                    <a:pt x="12206" y="23351"/>
                    <a:pt x="11996" y="23351"/>
                  </a:cubicBezTo>
                  <a:cubicBezTo>
                    <a:pt x="10679" y="23351"/>
                    <a:pt x="9263" y="23493"/>
                    <a:pt x="7463" y="24648"/>
                  </a:cubicBezTo>
                  <a:cubicBezTo>
                    <a:pt x="5320" y="26033"/>
                    <a:pt x="2795" y="29639"/>
                    <a:pt x="1297" y="31980"/>
                  </a:cubicBezTo>
                  <a:cubicBezTo>
                    <a:pt x="503" y="33235"/>
                    <a:pt x="1" y="34117"/>
                    <a:pt x="1" y="34117"/>
                  </a:cubicBezTo>
                  <a:lnTo>
                    <a:pt x="7" y="34123"/>
                  </a:lnTo>
                  <a:cubicBezTo>
                    <a:pt x="119" y="34154"/>
                    <a:pt x="907" y="34364"/>
                    <a:pt x="2024" y="34668"/>
                  </a:cubicBezTo>
                  <a:cubicBezTo>
                    <a:pt x="4471" y="35333"/>
                    <a:pt x="8494" y="36419"/>
                    <a:pt x="10363" y="36903"/>
                  </a:cubicBezTo>
                  <a:cubicBezTo>
                    <a:pt x="11318" y="37152"/>
                    <a:pt x="12412" y="37313"/>
                    <a:pt x="13479" y="37313"/>
                  </a:cubicBezTo>
                  <a:cubicBezTo>
                    <a:pt x="15510" y="37313"/>
                    <a:pt x="17472" y="36749"/>
                    <a:pt x="18384" y="35178"/>
                  </a:cubicBezTo>
                  <a:cubicBezTo>
                    <a:pt x="19439" y="33353"/>
                    <a:pt x="19141" y="31559"/>
                    <a:pt x="20054" y="30249"/>
                  </a:cubicBezTo>
                  <a:cubicBezTo>
                    <a:pt x="20092" y="30192"/>
                    <a:pt x="20129" y="30137"/>
                    <a:pt x="20178" y="30080"/>
                  </a:cubicBezTo>
                  <a:cubicBezTo>
                    <a:pt x="20184" y="30068"/>
                    <a:pt x="20192" y="30057"/>
                    <a:pt x="20203" y="30049"/>
                  </a:cubicBezTo>
                  <a:cubicBezTo>
                    <a:pt x="20221" y="30186"/>
                    <a:pt x="20247" y="30323"/>
                    <a:pt x="20266" y="30459"/>
                  </a:cubicBezTo>
                  <a:cubicBezTo>
                    <a:pt x="20470" y="31763"/>
                    <a:pt x="20688" y="33061"/>
                    <a:pt x="20911" y="34272"/>
                  </a:cubicBezTo>
                  <a:cubicBezTo>
                    <a:pt x="20917" y="34309"/>
                    <a:pt x="20923" y="34341"/>
                    <a:pt x="20929" y="34370"/>
                  </a:cubicBezTo>
                  <a:cubicBezTo>
                    <a:pt x="21562" y="37768"/>
                    <a:pt x="22264" y="40536"/>
                    <a:pt x="22923" y="41113"/>
                  </a:cubicBezTo>
                  <a:cubicBezTo>
                    <a:pt x="22923" y="41113"/>
                    <a:pt x="22805" y="41530"/>
                    <a:pt x="22805" y="42089"/>
                  </a:cubicBezTo>
                  <a:cubicBezTo>
                    <a:pt x="22805" y="42305"/>
                    <a:pt x="22823" y="42548"/>
                    <a:pt x="22874" y="42789"/>
                  </a:cubicBezTo>
                  <a:cubicBezTo>
                    <a:pt x="22935" y="43119"/>
                    <a:pt x="23047" y="43467"/>
                    <a:pt x="23258" y="43783"/>
                  </a:cubicBezTo>
                  <a:cubicBezTo>
                    <a:pt x="23917" y="44808"/>
                    <a:pt x="23929" y="46336"/>
                    <a:pt x="24313" y="47043"/>
                  </a:cubicBezTo>
                  <a:cubicBezTo>
                    <a:pt x="24313" y="47049"/>
                    <a:pt x="24319" y="47049"/>
                    <a:pt x="24319" y="47049"/>
                  </a:cubicBezTo>
                  <a:cubicBezTo>
                    <a:pt x="24376" y="47148"/>
                    <a:pt x="24438" y="47236"/>
                    <a:pt x="24513" y="47297"/>
                  </a:cubicBezTo>
                  <a:cubicBezTo>
                    <a:pt x="24562" y="47341"/>
                    <a:pt x="24611" y="47403"/>
                    <a:pt x="24668" y="47477"/>
                  </a:cubicBezTo>
                  <a:cubicBezTo>
                    <a:pt x="24705" y="47528"/>
                    <a:pt x="24736" y="47583"/>
                    <a:pt x="24774" y="47639"/>
                  </a:cubicBezTo>
                  <a:cubicBezTo>
                    <a:pt x="24791" y="47669"/>
                    <a:pt x="24811" y="47707"/>
                    <a:pt x="24829" y="47738"/>
                  </a:cubicBezTo>
                  <a:cubicBezTo>
                    <a:pt x="25362" y="48589"/>
                    <a:pt x="26325" y="50196"/>
                    <a:pt x="29814" y="50196"/>
                  </a:cubicBezTo>
                  <a:cubicBezTo>
                    <a:pt x="30187" y="50196"/>
                    <a:pt x="30591" y="50179"/>
                    <a:pt x="31032" y="50141"/>
                  </a:cubicBezTo>
                  <a:cubicBezTo>
                    <a:pt x="34757" y="49800"/>
                    <a:pt x="36240" y="48471"/>
                    <a:pt x="36806" y="47669"/>
                  </a:cubicBezTo>
                  <a:cubicBezTo>
                    <a:pt x="36855" y="47595"/>
                    <a:pt x="36898" y="47528"/>
                    <a:pt x="36936" y="47459"/>
                  </a:cubicBezTo>
                  <a:cubicBezTo>
                    <a:pt x="36998" y="47365"/>
                    <a:pt x="37035" y="47285"/>
                    <a:pt x="37067" y="47222"/>
                  </a:cubicBezTo>
                  <a:cubicBezTo>
                    <a:pt x="37110" y="47111"/>
                    <a:pt x="37128" y="47049"/>
                    <a:pt x="37128" y="47049"/>
                  </a:cubicBezTo>
                  <a:cubicBezTo>
                    <a:pt x="37128" y="47049"/>
                    <a:pt x="38302" y="46130"/>
                    <a:pt x="39053" y="44373"/>
                  </a:cubicBezTo>
                  <a:cubicBezTo>
                    <a:pt x="39090" y="44279"/>
                    <a:pt x="39139" y="44193"/>
                    <a:pt x="39183" y="44112"/>
                  </a:cubicBezTo>
                  <a:cubicBezTo>
                    <a:pt x="39190" y="44107"/>
                    <a:pt x="39196" y="44093"/>
                    <a:pt x="39208" y="44081"/>
                  </a:cubicBezTo>
                  <a:cubicBezTo>
                    <a:pt x="40127" y="42610"/>
                    <a:pt x="42722" y="42517"/>
                    <a:pt x="43902" y="40946"/>
                  </a:cubicBezTo>
                  <a:cubicBezTo>
                    <a:pt x="44088" y="40703"/>
                    <a:pt x="44262" y="40325"/>
                    <a:pt x="44429" y="39872"/>
                  </a:cubicBezTo>
                  <a:cubicBezTo>
                    <a:pt x="44460" y="39797"/>
                    <a:pt x="44486" y="39717"/>
                    <a:pt x="44510" y="39636"/>
                  </a:cubicBezTo>
                  <a:cubicBezTo>
                    <a:pt x="45441" y="36911"/>
                    <a:pt x="46068" y="31751"/>
                    <a:pt x="46068" y="31751"/>
                  </a:cubicBezTo>
                  <a:cubicBezTo>
                    <a:pt x="46068" y="31751"/>
                    <a:pt x="46082" y="31757"/>
                    <a:pt x="46100" y="31770"/>
                  </a:cubicBezTo>
                  <a:cubicBezTo>
                    <a:pt x="46174" y="31819"/>
                    <a:pt x="46417" y="31968"/>
                    <a:pt x="46708" y="32235"/>
                  </a:cubicBezTo>
                  <a:cubicBezTo>
                    <a:pt x="47137" y="32614"/>
                    <a:pt x="47676" y="33229"/>
                    <a:pt x="47999" y="34092"/>
                  </a:cubicBezTo>
                  <a:cubicBezTo>
                    <a:pt x="48254" y="34788"/>
                    <a:pt x="48962" y="35843"/>
                    <a:pt x="50036" y="36680"/>
                  </a:cubicBezTo>
                  <a:cubicBezTo>
                    <a:pt x="50986" y="37425"/>
                    <a:pt x="52221" y="38003"/>
                    <a:pt x="53662" y="38003"/>
                  </a:cubicBezTo>
                  <a:cubicBezTo>
                    <a:pt x="54320" y="38003"/>
                    <a:pt x="55028" y="37885"/>
                    <a:pt x="55767" y="37599"/>
                  </a:cubicBezTo>
                  <a:cubicBezTo>
                    <a:pt x="57616" y="36898"/>
                    <a:pt x="59802" y="35948"/>
                    <a:pt x="61659" y="35109"/>
                  </a:cubicBezTo>
                  <a:cubicBezTo>
                    <a:pt x="63304" y="34364"/>
                    <a:pt x="64688" y="33707"/>
                    <a:pt x="65359" y="33384"/>
                  </a:cubicBezTo>
                  <a:lnTo>
                    <a:pt x="65365" y="33384"/>
                  </a:lnTo>
                  <a:cubicBezTo>
                    <a:pt x="65645" y="33247"/>
                    <a:pt x="65800" y="33172"/>
                    <a:pt x="65800" y="33172"/>
                  </a:cubicBezTo>
                  <a:cubicBezTo>
                    <a:pt x="65800" y="33172"/>
                    <a:pt x="65043" y="29516"/>
                    <a:pt x="63192" y="27622"/>
                  </a:cubicBezTo>
                  <a:cubicBezTo>
                    <a:pt x="62920" y="27337"/>
                    <a:pt x="62614" y="27094"/>
                    <a:pt x="62286" y="26908"/>
                  </a:cubicBezTo>
                  <a:cubicBezTo>
                    <a:pt x="59783" y="25486"/>
                    <a:pt x="50917" y="24648"/>
                    <a:pt x="50670" y="22643"/>
                  </a:cubicBezTo>
                  <a:cubicBezTo>
                    <a:pt x="50638" y="22383"/>
                    <a:pt x="50619" y="22071"/>
                    <a:pt x="50619" y="21724"/>
                  </a:cubicBezTo>
                  <a:cubicBezTo>
                    <a:pt x="50619" y="21512"/>
                    <a:pt x="50626" y="21283"/>
                    <a:pt x="50638" y="21042"/>
                  </a:cubicBezTo>
                  <a:cubicBezTo>
                    <a:pt x="52048" y="21295"/>
                    <a:pt x="53458" y="21538"/>
                    <a:pt x="54879" y="21569"/>
                  </a:cubicBezTo>
                  <a:cubicBezTo>
                    <a:pt x="54966" y="21569"/>
                    <a:pt x="55046" y="21575"/>
                    <a:pt x="55134" y="21575"/>
                  </a:cubicBezTo>
                  <a:cubicBezTo>
                    <a:pt x="57710" y="21575"/>
                    <a:pt x="60516" y="20781"/>
                    <a:pt x="62794" y="19489"/>
                  </a:cubicBezTo>
                  <a:cubicBezTo>
                    <a:pt x="63075" y="19334"/>
                    <a:pt x="63341" y="19166"/>
                    <a:pt x="63602" y="18999"/>
                  </a:cubicBezTo>
                  <a:cubicBezTo>
                    <a:pt x="66272" y="17248"/>
                    <a:pt x="67792" y="14503"/>
                    <a:pt x="67792" y="11386"/>
                  </a:cubicBezTo>
                  <a:cubicBezTo>
                    <a:pt x="67792" y="11107"/>
                    <a:pt x="67780" y="10821"/>
                    <a:pt x="67755" y="10537"/>
                  </a:cubicBezTo>
                  <a:cubicBezTo>
                    <a:pt x="67445" y="7004"/>
                    <a:pt x="65427" y="3786"/>
                    <a:pt x="62490" y="1831"/>
                  </a:cubicBezTo>
                  <a:cubicBezTo>
                    <a:pt x="60857" y="732"/>
                    <a:pt x="58734" y="0"/>
                    <a:pt x="56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3"/>
            <p:cNvSpPr/>
            <p:nvPr/>
          </p:nvSpPr>
          <p:spPr>
            <a:xfrm>
              <a:off x="7480850" y="3420625"/>
              <a:ext cx="483750" cy="248875"/>
            </a:xfrm>
            <a:custGeom>
              <a:avLst/>
              <a:gdLst/>
              <a:ahLst/>
              <a:cxnLst/>
              <a:rect l="l" t="t" r="r" b="b"/>
              <a:pathLst>
                <a:path w="19350" h="9955" extrusionOk="0">
                  <a:moveTo>
                    <a:pt x="11479" y="0"/>
                  </a:moveTo>
                  <a:cubicBezTo>
                    <a:pt x="11091" y="0"/>
                    <a:pt x="10702" y="29"/>
                    <a:pt x="10317" y="88"/>
                  </a:cubicBezTo>
                  <a:cubicBezTo>
                    <a:pt x="8708" y="337"/>
                    <a:pt x="7231" y="1088"/>
                    <a:pt x="5641" y="1473"/>
                  </a:cubicBezTo>
                  <a:cubicBezTo>
                    <a:pt x="5121" y="1602"/>
                    <a:pt x="4641" y="1660"/>
                    <a:pt x="4175" y="1660"/>
                  </a:cubicBezTo>
                  <a:cubicBezTo>
                    <a:pt x="3344" y="1660"/>
                    <a:pt x="2560" y="1476"/>
                    <a:pt x="1680" y="1181"/>
                  </a:cubicBezTo>
                  <a:cubicBezTo>
                    <a:pt x="1522" y="1127"/>
                    <a:pt x="1378" y="1103"/>
                    <a:pt x="1247" y="1103"/>
                  </a:cubicBezTo>
                  <a:cubicBezTo>
                    <a:pt x="156" y="1103"/>
                    <a:pt x="1" y="2802"/>
                    <a:pt x="85" y="3684"/>
                  </a:cubicBezTo>
                  <a:cubicBezTo>
                    <a:pt x="85" y="3696"/>
                    <a:pt x="91" y="3708"/>
                    <a:pt x="91" y="3721"/>
                  </a:cubicBezTo>
                  <a:cubicBezTo>
                    <a:pt x="165" y="3764"/>
                    <a:pt x="408" y="3919"/>
                    <a:pt x="699" y="4186"/>
                  </a:cubicBezTo>
                  <a:cubicBezTo>
                    <a:pt x="1128" y="4565"/>
                    <a:pt x="1667" y="5180"/>
                    <a:pt x="1984" y="6043"/>
                  </a:cubicBezTo>
                  <a:cubicBezTo>
                    <a:pt x="2465" y="7350"/>
                    <a:pt x="4586" y="9954"/>
                    <a:pt x="7648" y="9954"/>
                  </a:cubicBezTo>
                  <a:cubicBezTo>
                    <a:pt x="8310" y="9954"/>
                    <a:pt x="9016" y="9833"/>
                    <a:pt x="9758" y="9550"/>
                  </a:cubicBezTo>
                  <a:cubicBezTo>
                    <a:pt x="13252" y="8229"/>
                    <a:pt x="17928" y="6017"/>
                    <a:pt x="19350" y="5335"/>
                  </a:cubicBezTo>
                  <a:cubicBezTo>
                    <a:pt x="18699" y="3857"/>
                    <a:pt x="17674" y="2535"/>
                    <a:pt x="16352" y="1578"/>
                  </a:cubicBezTo>
                  <a:cubicBezTo>
                    <a:pt x="14946" y="574"/>
                    <a:pt x="13213" y="0"/>
                    <a:pt x="11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3"/>
            <p:cNvSpPr/>
            <p:nvPr/>
          </p:nvSpPr>
          <p:spPr>
            <a:xfrm>
              <a:off x="6330775" y="3340825"/>
              <a:ext cx="501225" cy="311400"/>
            </a:xfrm>
            <a:custGeom>
              <a:avLst/>
              <a:gdLst/>
              <a:ahLst/>
              <a:cxnLst/>
              <a:rect l="l" t="t" r="r" b="b"/>
              <a:pathLst>
                <a:path w="20049" h="12456" extrusionOk="0">
                  <a:moveTo>
                    <a:pt x="11870" y="0"/>
                  </a:moveTo>
                  <a:cubicBezTo>
                    <a:pt x="11817" y="0"/>
                    <a:pt x="11763" y="1"/>
                    <a:pt x="11710" y="2"/>
                  </a:cubicBezTo>
                  <a:cubicBezTo>
                    <a:pt x="10686" y="28"/>
                    <a:pt x="9680" y="294"/>
                    <a:pt x="8755" y="722"/>
                  </a:cubicBezTo>
                  <a:cubicBezTo>
                    <a:pt x="7469" y="1312"/>
                    <a:pt x="6328" y="2219"/>
                    <a:pt x="5452" y="3337"/>
                  </a:cubicBezTo>
                  <a:cubicBezTo>
                    <a:pt x="4862" y="4100"/>
                    <a:pt x="4391" y="4945"/>
                    <a:pt x="3838" y="5733"/>
                  </a:cubicBezTo>
                  <a:cubicBezTo>
                    <a:pt x="2826" y="7161"/>
                    <a:pt x="1509" y="8372"/>
                    <a:pt x="1" y="9266"/>
                  </a:cubicBezTo>
                  <a:cubicBezTo>
                    <a:pt x="354" y="9358"/>
                    <a:pt x="7638" y="11339"/>
                    <a:pt x="10357" y="12046"/>
                  </a:cubicBezTo>
                  <a:cubicBezTo>
                    <a:pt x="11317" y="12298"/>
                    <a:pt x="12405" y="12455"/>
                    <a:pt x="13475" y="12455"/>
                  </a:cubicBezTo>
                  <a:cubicBezTo>
                    <a:pt x="15501" y="12455"/>
                    <a:pt x="17464" y="11889"/>
                    <a:pt x="18378" y="10321"/>
                  </a:cubicBezTo>
                  <a:cubicBezTo>
                    <a:pt x="19440" y="8496"/>
                    <a:pt x="19142" y="6702"/>
                    <a:pt x="20048" y="5392"/>
                  </a:cubicBezTo>
                  <a:cubicBezTo>
                    <a:pt x="19458" y="3945"/>
                    <a:pt x="17782" y="2504"/>
                    <a:pt x="16602" y="1653"/>
                  </a:cubicBezTo>
                  <a:cubicBezTo>
                    <a:pt x="15224" y="661"/>
                    <a:pt x="13565" y="0"/>
                    <a:pt x="118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3"/>
            <p:cNvSpPr/>
            <p:nvPr/>
          </p:nvSpPr>
          <p:spPr>
            <a:xfrm>
              <a:off x="7566475" y="3174725"/>
              <a:ext cx="28400" cy="32050"/>
            </a:xfrm>
            <a:custGeom>
              <a:avLst/>
              <a:gdLst/>
              <a:ahLst/>
              <a:cxnLst/>
              <a:rect l="l" t="t" r="r" b="b"/>
              <a:pathLst>
                <a:path w="1136" h="1282" extrusionOk="0">
                  <a:moveTo>
                    <a:pt x="1041" y="0"/>
                  </a:moveTo>
                  <a:cubicBezTo>
                    <a:pt x="1024" y="0"/>
                    <a:pt x="1007" y="5"/>
                    <a:pt x="993" y="15"/>
                  </a:cubicBezTo>
                  <a:cubicBezTo>
                    <a:pt x="583" y="313"/>
                    <a:pt x="248" y="711"/>
                    <a:pt x="24" y="1164"/>
                  </a:cubicBezTo>
                  <a:cubicBezTo>
                    <a:pt x="0" y="1201"/>
                    <a:pt x="18" y="1251"/>
                    <a:pt x="56" y="1270"/>
                  </a:cubicBezTo>
                  <a:cubicBezTo>
                    <a:pt x="67" y="1276"/>
                    <a:pt x="81" y="1282"/>
                    <a:pt x="93" y="1282"/>
                  </a:cubicBezTo>
                  <a:cubicBezTo>
                    <a:pt x="124" y="1282"/>
                    <a:pt x="155" y="1264"/>
                    <a:pt x="167" y="1233"/>
                  </a:cubicBezTo>
                  <a:cubicBezTo>
                    <a:pt x="385" y="804"/>
                    <a:pt x="701" y="431"/>
                    <a:pt x="1087" y="152"/>
                  </a:cubicBezTo>
                  <a:cubicBezTo>
                    <a:pt x="1124" y="121"/>
                    <a:pt x="1136" y="72"/>
                    <a:pt x="1105" y="35"/>
                  </a:cubicBezTo>
                  <a:cubicBezTo>
                    <a:pt x="1090" y="12"/>
                    <a:pt x="1066" y="0"/>
                    <a:pt x="1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3"/>
            <p:cNvSpPr/>
            <p:nvPr/>
          </p:nvSpPr>
          <p:spPr>
            <a:xfrm>
              <a:off x="7566275" y="3201925"/>
              <a:ext cx="39775" cy="14650"/>
            </a:xfrm>
            <a:custGeom>
              <a:avLst/>
              <a:gdLst/>
              <a:ahLst/>
              <a:cxnLst/>
              <a:rect l="l" t="t" r="r" b="b"/>
              <a:pathLst>
                <a:path w="1591" h="586" extrusionOk="0">
                  <a:moveTo>
                    <a:pt x="1503" y="1"/>
                  </a:moveTo>
                  <a:cubicBezTo>
                    <a:pt x="1499" y="1"/>
                    <a:pt x="1495" y="1"/>
                    <a:pt x="1491" y="2"/>
                  </a:cubicBezTo>
                  <a:cubicBezTo>
                    <a:pt x="1026" y="76"/>
                    <a:pt x="499" y="163"/>
                    <a:pt x="58" y="429"/>
                  </a:cubicBezTo>
                  <a:cubicBezTo>
                    <a:pt x="20" y="455"/>
                    <a:pt x="1" y="504"/>
                    <a:pt x="26" y="541"/>
                  </a:cubicBezTo>
                  <a:cubicBezTo>
                    <a:pt x="46" y="566"/>
                    <a:pt x="69" y="586"/>
                    <a:pt x="101" y="586"/>
                  </a:cubicBezTo>
                  <a:cubicBezTo>
                    <a:pt x="113" y="586"/>
                    <a:pt x="126" y="578"/>
                    <a:pt x="138" y="572"/>
                  </a:cubicBezTo>
                  <a:cubicBezTo>
                    <a:pt x="554" y="318"/>
                    <a:pt x="1069" y="237"/>
                    <a:pt x="1516" y="163"/>
                  </a:cubicBezTo>
                  <a:cubicBezTo>
                    <a:pt x="1560" y="157"/>
                    <a:pt x="1591" y="113"/>
                    <a:pt x="1585" y="70"/>
                  </a:cubicBezTo>
                  <a:cubicBezTo>
                    <a:pt x="1579" y="31"/>
                    <a:pt x="1548" y="1"/>
                    <a:pt x="1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3"/>
            <p:cNvSpPr/>
            <p:nvPr/>
          </p:nvSpPr>
          <p:spPr>
            <a:xfrm>
              <a:off x="7565700" y="3222750"/>
              <a:ext cx="44575" cy="5600"/>
            </a:xfrm>
            <a:custGeom>
              <a:avLst/>
              <a:gdLst/>
              <a:ahLst/>
              <a:cxnLst/>
              <a:rect l="l" t="t" r="r" b="b"/>
              <a:pathLst>
                <a:path w="1783" h="224" extrusionOk="0">
                  <a:moveTo>
                    <a:pt x="1067" y="0"/>
                  </a:moveTo>
                  <a:cubicBezTo>
                    <a:pt x="736" y="0"/>
                    <a:pt x="404" y="21"/>
                    <a:pt x="75" y="63"/>
                  </a:cubicBezTo>
                  <a:cubicBezTo>
                    <a:pt x="31" y="69"/>
                    <a:pt x="0" y="106"/>
                    <a:pt x="6" y="149"/>
                  </a:cubicBezTo>
                  <a:cubicBezTo>
                    <a:pt x="12" y="192"/>
                    <a:pt x="43" y="224"/>
                    <a:pt x="87" y="224"/>
                  </a:cubicBezTo>
                  <a:lnTo>
                    <a:pt x="92" y="224"/>
                  </a:lnTo>
                  <a:cubicBezTo>
                    <a:pt x="405" y="184"/>
                    <a:pt x="717" y="165"/>
                    <a:pt x="1028" y="165"/>
                  </a:cubicBezTo>
                  <a:cubicBezTo>
                    <a:pt x="1249" y="165"/>
                    <a:pt x="1469" y="174"/>
                    <a:pt x="1688" y="192"/>
                  </a:cubicBezTo>
                  <a:cubicBezTo>
                    <a:pt x="1692" y="193"/>
                    <a:pt x="1696" y="193"/>
                    <a:pt x="1700" y="193"/>
                  </a:cubicBezTo>
                  <a:cubicBezTo>
                    <a:pt x="1739" y="193"/>
                    <a:pt x="1775" y="159"/>
                    <a:pt x="1775" y="118"/>
                  </a:cubicBezTo>
                  <a:cubicBezTo>
                    <a:pt x="1782" y="69"/>
                    <a:pt x="1745" y="31"/>
                    <a:pt x="1700" y="25"/>
                  </a:cubicBezTo>
                  <a:cubicBezTo>
                    <a:pt x="1490" y="9"/>
                    <a:pt x="1279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3"/>
            <p:cNvSpPr/>
            <p:nvPr/>
          </p:nvSpPr>
          <p:spPr>
            <a:xfrm>
              <a:off x="6737625" y="3235325"/>
              <a:ext cx="46100" cy="16450"/>
            </a:xfrm>
            <a:custGeom>
              <a:avLst/>
              <a:gdLst/>
              <a:ahLst/>
              <a:cxnLst/>
              <a:rect l="l" t="t" r="r" b="b"/>
              <a:pathLst>
                <a:path w="1844" h="658" extrusionOk="0">
                  <a:moveTo>
                    <a:pt x="1755" y="0"/>
                  </a:moveTo>
                  <a:cubicBezTo>
                    <a:pt x="1751" y="0"/>
                    <a:pt x="1747" y="0"/>
                    <a:pt x="1743" y="1"/>
                  </a:cubicBezTo>
                  <a:cubicBezTo>
                    <a:pt x="1155" y="75"/>
                    <a:pt x="589" y="242"/>
                    <a:pt x="55" y="503"/>
                  </a:cubicBezTo>
                  <a:cubicBezTo>
                    <a:pt x="18" y="522"/>
                    <a:pt x="0" y="571"/>
                    <a:pt x="18" y="615"/>
                  </a:cubicBezTo>
                  <a:cubicBezTo>
                    <a:pt x="37" y="646"/>
                    <a:pt x="61" y="658"/>
                    <a:pt x="92" y="658"/>
                  </a:cubicBezTo>
                  <a:cubicBezTo>
                    <a:pt x="104" y="658"/>
                    <a:pt x="118" y="658"/>
                    <a:pt x="130" y="652"/>
                  </a:cubicBezTo>
                  <a:cubicBezTo>
                    <a:pt x="645" y="397"/>
                    <a:pt x="1192" y="236"/>
                    <a:pt x="1763" y="162"/>
                  </a:cubicBezTo>
                  <a:cubicBezTo>
                    <a:pt x="1806" y="156"/>
                    <a:pt x="1843" y="113"/>
                    <a:pt x="1837" y="69"/>
                  </a:cubicBezTo>
                  <a:cubicBezTo>
                    <a:pt x="1832" y="28"/>
                    <a:pt x="1795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3"/>
            <p:cNvSpPr/>
            <p:nvPr/>
          </p:nvSpPr>
          <p:spPr>
            <a:xfrm>
              <a:off x="6743025" y="3219375"/>
              <a:ext cx="37900" cy="7600"/>
            </a:xfrm>
            <a:custGeom>
              <a:avLst/>
              <a:gdLst/>
              <a:ahLst/>
              <a:cxnLst/>
              <a:rect l="l" t="t" r="r" b="b"/>
              <a:pathLst>
                <a:path w="1516" h="304" extrusionOk="0">
                  <a:moveTo>
                    <a:pt x="525" y="1"/>
                  </a:moveTo>
                  <a:cubicBezTo>
                    <a:pt x="372" y="1"/>
                    <a:pt x="219" y="17"/>
                    <a:pt x="69" y="61"/>
                  </a:cubicBezTo>
                  <a:cubicBezTo>
                    <a:pt x="25" y="74"/>
                    <a:pt x="0" y="117"/>
                    <a:pt x="14" y="160"/>
                  </a:cubicBezTo>
                  <a:cubicBezTo>
                    <a:pt x="23" y="196"/>
                    <a:pt x="54" y="219"/>
                    <a:pt x="88" y="219"/>
                  </a:cubicBezTo>
                  <a:cubicBezTo>
                    <a:pt x="96" y="219"/>
                    <a:pt x="104" y="218"/>
                    <a:pt x="112" y="216"/>
                  </a:cubicBezTo>
                  <a:cubicBezTo>
                    <a:pt x="242" y="179"/>
                    <a:pt x="375" y="164"/>
                    <a:pt x="511" y="164"/>
                  </a:cubicBezTo>
                  <a:cubicBezTo>
                    <a:pt x="791" y="164"/>
                    <a:pt x="1086" y="228"/>
                    <a:pt x="1404" y="304"/>
                  </a:cubicBezTo>
                  <a:lnTo>
                    <a:pt x="1429" y="304"/>
                  </a:lnTo>
                  <a:cubicBezTo>
                    <a:pt x="1460" y="304"/>
                    <a:pt x="1498" y="278"/>
                    <a:pt x="1504" y="241"/>
                  </a:cubicBezTo>
                  <a:cubicBezTo>
                    <a:pt x="1516" y="198"/>
                    <a:pt x="1490" y="155"/>
                    <a:pt x="1447" y="141"/>
                  </a:cubicBezTo>
                  <a:cubicBezTo>
                    <a:pt x="1172" y="78"/>
                    <a:pt x="851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3"/>
            <p:cNvSpPr/>
            <p:nvPr/>
          </p:nvSpPr>
          <p:spPr>
            <a:xfrm>
              <a:off x="6750950" y="3195650"/>
              <a:ext cx="35575" cy="17025"/>
            </a:xfrm>
            <a:custGeom>
              <a:avLst/>
              <a:gdLst/>
              <a:ahLst/>
              <a:cxnLst/>
              <a:rect l="l" t="t" r="r" b="b"/>
              <a:pathLst>
                <a:path w="1423" h="681" extrusionOk="0">
                  <a:moveTo>
                    <a:pt x="91" y="1"/>
                  </a:moveTo>
                  <a:cubicBezTo>
                    <a:pt x="55" y="1"/>
                    <a:pt x="24" y="24"/>
                    <a:pt x="12" y="60"/>
                  </a:cubicBezTo>
                  <a:cubicBezTo>
                    <a:pt x="0" y="110"/>
                    <a:pt x="32" y="153"/>
                    <a:pt x="75" y="159"/>
                  </a:cubicBezTo>
                  <a:cubicBezTo>
                    <a:pt x="503" y="259"/>
                    <a:pt x="912" y="433"/>
                    <a:pt x="1285" y="668"/>
                  </a:cubicBezTo>
                  <a:cubicBezTo>
                    <a:pt x="1304" y="674"/>
                    <a:pt x="1316" y="680"/>
                    <a:pt x="1330" y="680"/>
                  </a:cubicBezTo>
                  <a:cubicBezTo>
                    <a:pt x="1359" y="680"/>
                    <a:pt x="1385" y="668"/>
                    <a:pt x="1404" y="643"/>
                  </a:cubicBezTo>
                  <a:cubicBezTo>
                    <a:pt x="1422" y="606"/>
                    <a:pt x="1416" y="551"/>
                    <a:pt x="1379" y="531"/>
                  </a:cubicBezTo>
                  <a:cubicBezTo>
                    <a:pt x="987" y="284"/>
                    <a:pt x="559" y="104"/>
                    <a:pt x="112" y="4"/>
                  </a:cubicBezTo>
                  <a:cubicBezTo>
                    <a:pt x="105" y="2"/>
                    <a:pt x="98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3"/>
            <p:cNvSpPr/>
            <p:nvPr/>
          </p:nvSpPr>
          <p:spPr>
            <a:xfrm>
              <a:off x="6795950" y="3332550"/>
              <a:ext cx="110075" cy="416725"/>
            </a:xfrm>
            <a:custGeom>
              <a:avLst/>
              <a:gdLst/>
              <a:ahLst/>
              <a:cxnLst/>
              <a:rect l="l" t="t" r="r" b="b"/>
              <a:pathLst>
                <a:path w="4403" h="16669" extrusionOk="0">
                  <a:moveTo>
                    <a:pt x="91" y="1"/>
                  </a:moveTo>
                  <a:cubicBezTo>
                    <a:pt x="84" y="1"/>
                    <a:pt x="76" y="2"/>
                    <a:pt x="69" y="4"/>
                  </a:cubicBezTo>
                  <a:cubicBezTo>
                    <a:pt x="26" y="17"/>
                    <a:pt x="1" y="60"/>
                    <a:pt x="14" y="104"/>
                  </a:cubicBezTo>
                  <a:cubicBezTo>
                    <a:pt x="26" y="147"/>
                    <a:pt x="1348" y="4884"/>
                    <a:pt x="1683" y="6405"/>
                  </a:cubicBezTo>
                  <a:cubicBezTo>
                    <a:pt x="1751" y="6746"/>
                    <a:pt x="1851" y="7374"/>
                    <a:pt x="1975" y="8175"/>
                  </a:cubicBezTo>
                  <a:cubicBezTo>
                    <a:pt x="2416" y="11068"/>
                    <a:pt x="3155" y="15916"/>
                    <a:pt x="4267" y="16655"/>
                  </a:cubicBezTo>
                  <a:cubicBezTo>
                    <a:pt x="4279" y="16661"/>
                    <a:pt x="4298" y="16669"/>
                    <a:pt x="4310" y="16669"/>
                  </a:cubicBezTo>
                  <a:cubicBezTo>
                    <a:pt x="4335" y="16669"/>
                    <a:pt x="4359" y="16655"/>
                    <a:pt x="4378" y="16632"/>
                  </a:cubicBezTo>
                  <a:cubicBezTo>
                    <a:pt x="4402" y="16594"/>
                    <a:pt x="4390" y="16544"/>
                    <a:pt x="4353" y="16520"/>
                  </a:cubicBezTo>
                  <a:cubicBezTo>
                    <a:pt x="3310" y="15818"/>
                    <a:pt x="2547" y="10832"/>
                    <a:pt x="2137" y="8150"/>
                  </a:cubicBezTo>
                  <a:cubicBezTo>
                    <a:pt x="2012" y="7348"/>
                    <a:pt x="1914" y="6715"/>
                    <a:pt x="1839" y="6374"/>
                  </a:cubicBezTo>
                  <a:cubicBezTo>
                    <a:pt x="1510" y="4841"/>
                    <a:pt x="181" y="104"/>
                    <a:pt x="169" y="60"/>
                  </a:cubicBezTo>
                  <a:cubicBezTo>
                    <a:pt x="158" y="25"/>
                    <a:pt x="12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3"/>
            <p:cNvSpPr/>
            <p:nvPr/>
          </p:nvSpPr>
          <p:spPr>
            <a:xfrm>
              <a:off x="7307725" y="3371125"/>
              <a:ext cx="195750" cy="453400"/>
            </a:xfrm>
            <a:custGeom>
              <a:avLst/>
              <a:gdLst/>
              <a:ahLst/>
              <a:cxnLst/>
              <a:rect l="l" t="t" r="r" b="b"/>
              <a:pathLst>
                <a:path w="7830" h="18136" extrusionOk="0">
                  <a:moveTo>
                    <a:pt x="7740" y="1"/>
                  </a:moveTo>
                  <a:cubicBezTo>
                    <a:pt x="7698" y="1"/>
                    <a:pt x="7667" y="30"/>
                    <a:pt x="7661" y="69"/>
                  </a:cubicBezTo>
                  <a:cubicBezTo>
                    <a:pt x="7655" y="88"/>
                    <a:pt x="7320" y="2100"/>
                    <a:pt x="7078" y="4129"/>
                  </a:cubicBezTo>
                  <a:cubicBezTo>
                    <a:pt x="6829" y="6123"/>
                    <a:pt x="6402" y="9121"/>
                    <a:pt x="5737" y="12058"/>
                  </a:cubicBezTo>
                  <a:cubicBezTo>
                    <a:pt x="5116" y="14840"/>
                    <a:pt x="4563" y="15603"/>
                    <a:pt x="2639" y="16361"/>
                  </a:cubicBezTo>
                  <a:cubicBezTo>
                    <a:pt x="634" y="17155"/>
                    <a:pt x="49" y="17969"/>
                    <a:pt x="24" y="18006"/>
                  </a:cubicBezTo>
                  <a:cubicBezTo>
                    <a:pt x="0" y="18043"/>
                    <a:pt x="12" y="18093"/>
                    <a:pt x="49" y="18118"/>
                  </a:cubicBezTo>
                  <a:cubicBezTo>
                    <a:pt x="61" y="18130"/>
                    <a:pt x="81" y="18136"/>
                    <a:pt x="93" y="18136"/>
                  </a:cubicBezTo>
                  <a:cubicBezTo>
                    <a:pt x="118" y="18136"/>
                    <a:pt x="143" y="18124"/>
                    <a:pt x="161" y="18099"/>
                  </a:cubicBezTo>
                  <a:cubicBezTo>
                    <a:pt x="167" y="18093"/>
                    <a:pt x="745" y="17287"/>
                    <a:pt x="2700" y="16516"/>
                  </a:cubicBezTo>
                  <a:cubicBezTo>
                    <a:pt x="4800" y="15685"/>
                    <a:pt x="5296" y="14777"/>
                    <a:pt x="5898" y="12095"/>
                  </a:cubicBezTo>
                  <a:cubicBezTo>
                    <a:pt x="6563" y="9152"/>
                    <a:pt x="6990" y="6148"/>
                    <a:pt x="7239" y="4148"/>
                  </a:cubicBezTo>
                  <a:cubicBezTo>
                    <a:pt x="7488" y="2125"/>
                    <a:pt x="7817" y="119"/>
                    <a:pt x="7823" y="94"/>
                  </a:cubicBezTo>
                  <a:cubicBezTo>
                    <a:pt x="7829" y="51"/>
                    <a:pt x="7798" y="8"/>
                    <a:pt x="7755" y="2"/>
                  </a:cubicBezTo>
                  <a:cubicBezTo>
                    <a:pt x="7750" y="1"/>
                    <a:pt x="7745" y="1"/>
                    <a:pt x="7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3"/>
            <p:cNvSpPr/>
            <p:nvPr/>
          </p:nvSpPr>
          <p:spPr>
            <a:xfrm>
              <a:off x="6902750" y="3621025"/>
              <a:ext cx="415525" cy="194825"/>
            </a:xfrm>
            <a:custGeom>
              <a:avLst/>
              <a:gdLst/>
              <a:ahLst/>
              <a:cxnLst/>
              <a:rect l="l" t="t" r="r" b="b"/>
              <a:pathLst>
                <a:path w="16621" h="7793" extrusionOk="0">
                  <a:moveTo>
                    <a:pt x="11475" y="1"/>
                  </a:moveTo>
                  <a:cubicBezTo>
                    <a:pt x="11074" y="1"/>
                    <a:pt x="10675" y="53"/>
                    <a:pt x="10288" y="162"/>
                  </a:cubicBezTo>
                  <a:cubicBezTo>
                    <a:pt x="9872" y="280"/>
                    <a:pt x="9463" y="460"/>
                    <a:pt x="9065" y="634"/>
                  </a:cubicBezTo>
                  <a:cubicBezTo>
                    <a:pt x="8375" y="938"/>
                    <a:pt x="7724" y="1223"/>
                    <a:pt x="7036" y="1223"/>
                  </a:cubicBezTo>
                  <a:cubicBezTo>
                    <a:pt x="6937" y="1223"/>
                    <a:pt x="6838" y="1218"/>
                    <a:pt x="6737" y="1205"/>
                  </a:cubicBezTo>
                  <a:cubicBezTo>
                    <a:pt x="6371" y="1156"/>
                    <a:pt x="6016" y="1019"/>
                    <a:pt x="5669" y="883"/>
                  </a:cubicBezTo>
                  <a:cubicBezTo>
                    <a:pt x="5377" y="771"/>
                    <a:pt x="5079" y="652"/>
                    <a:pt x="4763" y="585"/>
                  </a:cubicBezTo>
                  <a:cubicBezTo>
                    <a:pt x="4578" y="547"/>
                    <a:pt x="4388" y="528"/>
                    <a:pt x="4196" y="528"/>
                  </a:cubicBezTo>
                  <a:cubicBezTo>
                    <a:pt x="3227" y="528"/>
                    <a:pt x="2201" y="1002"/>
                    <a:pt x="1465" y="1826"/>
                  </a:cubicBezTo>
                  <a:cubicBezTo>
                    <a:pt x="752" y="2621"/>
                    <a:pt x="279" y="3701"/>
                    <a:pt x="12" y="5122"/>
                  </a:cubicBezTo>
                  <a:cubicBezTo>
                    <a:pt x="1" y="5167"/>
                    <a:pt x="32" y="5210"/>
                    <a:pt x="75" y="5216"/>
                  </a:cubicBezTo>
                  <a:cubicBezTo>
                    <a:pt x="79" y="5217"/>
                    <a:pt x="83" y="5217"/>
                    <a:pt x="88" y="5217"/>
                  </a:cubicBezTo>
                  <a:cubicBezTo>
                    <a:pt x="126" y="5217"/>
                    <a:pt x="163" y="5193"/>
                    <a:pt x="175" y="5154"/>
                  </a:cubicBezTo>
                  <a:cubicBezTo>
                    <a:pt x="436" y="3763"/>
                    <a:pt x="895" y="2709"/>
                    <a:pt x="1590" y="1938"/>
                  </a:cubicBezTo>
                  <a:cubicBezTo>
                    <a:pt x="2290" y="1151"/>
                    <a:pt x="3266" y="691"/>
                    <a:pt x="4192" y="691"/>
                  </a:cubicBezTo>
                  <a:cubicBezTo>
                    <a:pt x="4374" y="691"/>
                    <a:pt x="4555" y="709"/>
                    <a:pt x="4732" y="746"/>
                  </a:cubicBezTo>
                  <a:cubicBezTo>
                    <a:pt x="5030" y="809"/>
                    <a:pt x="5328" y="926"/>
                    <a:pt x="5614" y="1038"/>
                  </a:cubicBezTo>
                  <a:cubicBezTo>
                    <a:pt x="5967" y="1174"/>
                    <a:pt x="6327" y="1317"/>
                    <a:pt x="6712" y="1367"/>
                  </a:cubicBezTo>
                  <a:cubicBezTo>
                    <a:pt x="6817" y="1380"/>
                    <a:pt x="6921" y="1386"/>
                    <a:pt x="7024" y="1386"/>
                  </a:cubicBezTo>
                  <a:cubicBezTo>
                    <a:pt x="7758" y="1386"/>
                    <a:pt x="8453" y="1083"/>
                    <a:pt x="9133" y="783"/>
                  </a:cubicBezTo>
                  <a:cubicBezTo>
                    <a:pt x="9525" y="615"/>
                    <a:pt x="9928" y="436"/>
                    <a:pt x="10331" y="324"/>
                  </a:cubicBezTo>
                  <a:cubicBezTo>
                    <a:pt x="10708" y="217"/>
                    <a:pt x="11097" y="166"/>
                    <a:pt x="11487" y="166"/>
                  </a:cubicBezTo>
                  <a:cubicBezTo>
                    <a:pt x="12815" y="166"/>
                    <a:pt x="14147" y="764"/>
                    <a:pt x="14982" y="1801"/>
                  </a:cubicBezTo>
                  <a:cubicBezTo>
                    <a:pt x="15541" y="2497"/>
                    <a:pt x="15933" y="3409"/>
                    <a:pt x="16174" y="4589"/>
                  </a:cubicBezTo>
                  <a:cubicBezTo>
                    <a:pt x="16286" y="5142"/>
                    <a:pt x="16311" y="5738"/>
                    <a:pt x="16342" y="6315"/>
                  </a:cubicBezTo>
                  <a:cubicBezTo>
                    <a:pt x="16360" y="6781"/>
                    <a:pt x="16386" y="7265"/>
                    <a:pt x="16454" y="7724"/>
                  </a:cubicBezTo>
                  <a:cubicBezTo>
                    <a:pt x="16460" y="7761"/>
                    <a:pt x="16491" y="7793"/>
                    <a:pt x="16535" y="7793"/>
                  </a:cubicBezTo>
                  <a:lnTo>
                    <a:pt x="16546" y="7793"/>
                  </a:lnTo>
                  <a:cubicBezTo>
                    <a:pt x="16590" y="7787"/>
                    <a:pt x="16621" y="7743"/>
                    <a:pt x="16615" y="7700"/>
                  </a:cubicBezTo>
                  <a:cubicBezTo>
                    <a:pt x="16546" y="7246"/>
                    <a:pt x="16529" y="6769"/>
                    <a:pt x="16503" y="6303"/>
                  </a:cubicBezTo>
                  <a:cubicBezTo>
                    <a:pt x="16478" y="5718"/>
                    <a:pt x="16447" y="5116"/>
                    <a:pt x="16329" y="4552"/>
                  </a:cubicBezTo>
                  <a:cubicBezTo>
                    <a:pt x="16088" y="3348"/>
                    <a:pt x="15690" y="2416"/>
                    <a:pt x="15113" y="1703"/>
                  </a:cubicBezTo>
                  <a:cubicBezTo>
                    <a:pt x="14241" y="624"/>
                    <a:pt x="12855" y="1"/>
                    <a:pt x="1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3"/>
            <p:cNvSpPr/>
            <p:nvPr/>
          </p:nvSpPr>
          <p:spPr>
            <a:xfrm>
              <a:off x="6933475" y="3878775"/>
              <a:ext cx="327550" cy="30350"/>
            </a:xfrm>
            <a:custGeom>
              <a:avLst/>
              <a:gdLst/>
              <a:ahLst/>
              <a:cxnLst/>
              <a:rect l="l" t="t" r="r" b="b"/>
              <a:pathLst>
                <a:path w="13102" h="1214" extrusionOk="0">
                  <a:moveTo>
                    <a:pt x="6346" y="0"/>
                  </a:moveTo>
                  <a:cubicBezTo>
                    <a:pt x="5974" y="0"/>
                    <a:pt x="5603" y="26"/>
                    <a:pt x="5234" y="90"/>
                  </a:cubicBezTo>
                  <a:cubicBezTo>
                    <a:pt x="4669" y="190"/>
                    <a:pt x="4117" y="370"/>
                    <a:pt x="3589" y="549"/>
                  </a:cubicBezTo>
                  <a:cubicBezTo>
                    <a:pt x="3030" y="736"/>
                    <a:pt x="2460" y="929"/>
                    <a:pt x="1875" y="1016"/>
                  </a:cubicBezTo>
                  <a:cubicBezTo>
                    <a:pt x="1734" y="1038"/>
                    <a:pt x="1585" y="1051"/>
                    <a:pt x="1436" y="1051"/>
                  </a:cubicBezTo>
                  <a:cubicBezTo>
                    <a:pt x="919" y="1051"/>
                    <a:pt x="398" y="898"/>
                    <a:pt x="162" y="469"/>
                  </a:cubicBezTo>
                  <a:cubicBezTo>
                    <a:pt x="150" y="443"/>
                    <a:pt x="122" y="427"/>
                    <a:pt x="93" y="427"/>
                  </a:cubicBezTo>
                  <a:cubicBezTo>
                    <a:pt x="81" y="427"/>
                    <a:pt x="68" y="430"/>
                    <a:pt x="56" y="437"/>
                  </a:cubicBezTo>
                  <a:cubicBezTo>
                    <a:pt x="13" y="457"/>
                    <a:pt x="1" y="506"/>
                    <a:pt x="19" y="549"/>
                  </a:cubicBezTo>
                  <a:cubicBezTo>
                    <a:pt x="324" y="1102"/>
                    <a:pt x="963" y="1214"/>
                    <a:pt x="1434" y="1214"/>
                  </a:cubicBezTo>
                  <a:cubicBezTo>
                    <a:pt x="1634" y="1214"/>
                    <a:pt x="1801" y="1196"/>
                    <a:pt x="1901" y="1177"/>
                  </a:cubicBezTo>
                  <a:cubicBezTo>
                    <a:pt x="2497" y="1084"/>
                    <a:pt x="3081" y="892"/>
                    <a:pt x="3640" y="706"/>
                  </a:cubicBezTo>
                  <a:cubicBezTo>
                    <a:pt x="4167" y="531"/>
                    <a:pt x="4707" y="345"/>
                    <a:pt x="5259" y="251"/>
                  </a:cubicBezTo>
                  <a:cubicBezTo>
                    <a:pt x="5619" y="190"/>
                    <a:pt x="5983" y="164"/>
                    <a:pt x="6348" y="164"/>
                  </a:cubicBezTo>
                  <a:cubicBezTo>
                    <a:pt x="7230" y="164"/>
                    <a:pt x="8121" y="313"/>
                    <a:pt x="8991" y="463"/>
                  </a:cubicBezTo>
                  <a:cubicBezTo>
                    <a:pt x="9866" y="610"/>
                    <a:pt x="10763" y="760"/>
                    <a:pt x="11652" y="760"/>
                  </a:cubicBezTo>
                  <a:cubicBezTo>
                    <a:pt x="12114" y="760"/>
                    <a:pt x="12573" y="720"/>
                    <a:pt x="13027" y="618"/>
                  </a:cubicBezTo>
                  <a:cubicBezTo>
                    <a:pt x="13070" y="606"/>
                    <a:pt x="13102" y="563"/>
                    <a:pt x="13088" y="519"/>
                  </a:cubicBezTo>
                  <a:cubicBezTo>
                    <a:pt x="13083" y="481"/>
                    <a:pt x="13051" y="454"/>
                    <a:pt x="13012" y="454"/>
                  </a:cubicBezTo>
                  <a:cubicBezTo>
                    <a:pt x="13005" y="454"/>
                    <a:pt x="12997" y="455"/>
                    <a:pt x="12990" y="457"/>
                  </a:cubicBezTo>
                  <a:cubicBezTo>
                    <a:pt x="12550" y="556"/>
                    <a:pt x="12104" y="595"/>
                    <a:pt x="11654" y="595"/>
                  </a:cubicBezTo>
                  <a:cubicBezTo>
                    <a:pt x="10776" y="595"/>
                    <a:pt x="9886" y="446"/>
                    <a:pt x="9016" y="302"/>
                  </a:cubicBezTo>
                  <a:cubicBezTo>
                    <a:pt x="8139" y="152"/>
                    <a:pt x="7240" y="0"/>
                    <a:pt x="6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3"/>
            <p:cNvSpPr/>
            <p:nvPr/>
          </p:nvSpPr>
          <p:spPr>
            <a:xfrm>
              <a:off x="6928800" y="3722700"/>
              <a:ext cx="94125" cy="79825"/>
            </a:xfrm>
            <a:custGeom>
              <a:avLst/>
              <a:gdLst/>
              <a:ahLst/>
              <a:cxnLst/>
              <a:rect l="l" t="t" r="r" b="b"/>
              <a:pathLst>
                <a:path w="3765" h="3193" extrusionOk="0">
                  <a:moveTo>
                    <a:pt x="1262" y="1"/>
                  </a:moveTo>
                  <a:cubicBezTo>
                    <a:pt x="496" y="1"/>
                    <a:pt x="0" y="1015"/>
                    <a:pt x="666" y="1845"/>
                  </a:cubicBezTo>
                  <a:cubicBezTo>
                    <a:pt x="1131" y="2416"/>
                    <a:pt x="1839" y="2496"/>
                    <a:pt x="2498" y="2695"/>
                  </a:cubicBezTo>
                  <a:cubicBezTo>
                    <a:pt x="2830" y="2800"/>
                    <a:pt x="3267" y="3192"/>
                    <a:pt x="3583" y="3192"/>
                  </a:cubicBezTo>
                  <a:cubicBezTo>
                    <a:pt x="3585" y="3192"/>
                    <a:pt x="3587" y="3192"/>
                    <a:pt x="3590" y="3192"/>
                  </a:cubicBezTo>
                  <a:cubicBezTo>
                    <a:pt x="3764" y="2285"/>
                    <a:pt x="2678" y="932"/>
                    <a:pt x="2062" y="361"/>
                  </a:cubicBezTo>
                  <a:cubicBezTo>
                    <a:pt x="1787" y="107"/>
                    <a:pt x="1510" y="1"/>
                    <a:pt x="1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3"/>
            <p:cNvSpPr/>
            <p:nvPr/>
          </p:nvSpPr>
          <p:spPr>
            <a:xfrm>
              <a:off x="7169875" y="3722700"/>
              <a:ext cx="94100" cy="79825"/>
            </a:xfrm>
            <a:custGeom>
              <a:avLst/>
              <a:gdLst/>
              <a:ahLst/>
              <a:cxnLst/>
              <a:rect l="l" t="t" r="r" b="b"/>
              <a:pathLst>
                <a:path w="3764" h="3193" extrusionOk="0">
                  <a:moveTo>
                    <a:pt x="2502" y="1"/>
                  </a:moveTo>
                  <a:cubicBezTo>
                    <a:pt x="2254" y="1"/>
                    <a:pt x="1977" y="107"/>
                    <a:pt x="1701" y="361"/>
                  </a:cubicBezTo>
                  <a:cubicBezTo>
                    <a:pt x="1087" y="932"/>
                    <a:pt x="1" y="2285"/>
                    <a:pt x="174" y="3192"/>
                  </a:cubicBezTo>
                  <a:cubicBezTo>
                    <a:pt x="176" y="3192"/>
                    <a:pt x="179" y="3192"/>
                    <a:pt x="181" y="3192"/>
                  </a:cubicBezTo>
                  <a:cubicBezTo>
                    <a:pt x="498" y="3192"/>
                    <a:pt x="935" y="2800"/>
                    <a:pt x="1268" y="2695"/>
                  </a:cubicBezTo>
                  <a:cubicBezTo>
                    <a:pt x="1925" y="2496"/>
                    <a:pt x="2632" y="2416"/>
                    <a:pt x="3093" y="1845"/>
                  </a:cubicBezTo>
                  <a:cubicBezTo>
                    <a:pt x="3764" y="1015"/>
                    <a:pt x="3269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3"/>
            <p:cNvSpPr/>
            <p:nvPr/>
          </p:nvSpPr>
          <p:spPr>
            <a:xfrm>
              <a:off x="6861150" y="3318825"/>
              <a:ext cx="75300" cy="75300"/>
            </a:xfrm>
            <a:custGeom>
              <a:avLst/>
              <a:gdLst/>
              <a:ahLst/>
              <a:cxnLst/>
              <a:rect l="l" t="t" r="r" b="b"/>
              <a:pathLst>
                <a:path w="3012" h="3012" extrusionOk="0">
                  <a:moveTo>
                    <a:pt x="1510" y="0"/>
                  </a:moveTo>
                  <a:cubicBezTo>
                    <a:pt x="677" y="0"/>
                    <a:pt x="0" y="678"/>
                    <a:pt x="0" y="1509"/>
                  </a:cubicBezTo>
                  <a:cubicBezTo>
                    <a:pt x="0" y="2335"/>
                    <a:pt x="677" y="3011"/>
                    <a:pt x="1510" y="3011"/>
                  </a:cubicBezTo>
                  <a:cubicBezTo>
                    <a:pt x="2335" y="3011"/>
                    <a:pt x="3012" y="2335"/>
                    <a:pt x="3012" y="1509"/>
                  </a:cubicBezTo>
                  <a:cubicBezTo>
                    <a:pt x="3012" y="678"/>
                    <a:pt x="2335" y="0"/>
                    <a:pt x="1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3"/>
            <p:cNvSpPr/>
            <p:nvPr/>
          </p:nvSpPr>
          <p:spPr>
            <a:xfrm>
              <a:off x="7333300" y="3318825"/>
              <a:ext cx="75325" cy="75300"/>
            </a:xfrm>
            <a:custGeom>
              <a:avLst/>
              <a:gdLst/>
              <a:ahLst/>
              <a:cxnLst/>
              <a:rect l="l" t="t" r="r" b="b"/>
              <a:pathLst>
                <a:path w="3013" h="3012" extrusionOk="0">
                  <a:moveTo>
                    <a:pt x="1510" y="0"/>
                  </a:moveTo>
                  <a:cubicBezTo>
                    <a:pt x="677" y="0"/>
                    <a:pt x="1" y="678"/>
                    <a:pt x="1" y="1509"/>
                  </a:cubicBezTo>
                  <a:cubicBezTo>
                    <a:pt x="1" y="2335"/>
                    <a:pt x="677" y="3011"/>
                    <a:pt x="1510" y="3011"/>
                  </a:cubicBezTo>
                  <a:cubicBezTo>
                    <a:pt x="2342" y="3011"/>
                    <a:pt x="3012" y="2335"/>
                    <a:pt x="3012" y="1509"/>
                  </a:cubicBezTo>
                  <a:cubicBezTo>
                    <a:pt x="3012" y="678"/>
                    <a:pt x="2342" y="0"/>
                    <a:pt x="1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3"/>
            <p:cNvSpPr/>
            <p:nvPr/>
          </p:nvSpPr>
          <p:spPr>
            <a:xfrm>
              <a:off x="7180425" y="2949725"/>
              <a:ext cx="78400" cy="19275"/>
            </a:xfrm>
            <a:custGeom>
              <a:avLst/>
              <a:gdLst/>
              <a:ahLst/>
              <a:cxnLst/>
              <a:rect l="l" t="t" r="r" b="b"/>
              <a:pathLst>
                <a:path w="3136" h="771" extrusionOk="0">
                  <a:moveTo>
                    <a:pt x="3055" y="0"/>
                  </a:moveTo>
                  <a:cubicBezTo>
                    <a:pt x="2118" y="20"/>
                    <a:pt x="957" y="44"/>
                    <a:pt x="50" y="622"/>
                  </a:cubicBezTo>
                  <a:cubicBezTo>
                    <a:pt x="13" y="640"/>
                    <a:pt x="1" y="696"/>
                    <a:pt x="26" y="733"/>
                  </a:cubicBezTo>
                  <a:cubicBezTo>
                    <a:pt x="38" y="757"/>
                    <a:pt x="69" y="771"/>
                    <a:pt x="95" y="771"/>
                  </a:cubicBezTo>
                  <a:cubicBezTo>
                    <a:pt x="106" y="771"/>
                    <a:pt x="124" y="765"/>
                    <a:pt x="138" y="757"/>
                  </a:cubicBezTo>
                  <a:cubicBezTo>
                    <a:pt x="1006" y="206"/>
                    <a:pt x="2143" y="187"/>
                    <a:pt x="3055" y="169"/>
                  </a:cubicBezTo>
                  <a:cubicBezTo>
                    <a:pt x="3099" y="169"/>
                    <a:pt x="3136" y="124"/>
                    <a:pt x="3136" y="81"/>
                  </a:cubicBezTo>
                  <a:cubicBezTo>
                    <a:pt x="3136" y="38"/>
                    <a:pt x="3093" y="0"/>
                    <a:pt x="3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3"/>
            <p:cNvSpPr/>
            <p:nvPr/>
          </p:nvSpPr>
          <p:spPr>
            <a:xfrm>
              <a:off x="7180725" y="2976050"/>
              <a:ext cx="79675" cy="6000"/>
            </a:xfrm>
            <a:custGeom>
              <a:avLst/>
              <a:gdLst/>
              <a:ahLst/>
              <a:cxnLst/>
              <a:rect l="l" t="t" r="r" b="b"/>
              <a:pathLst>
                <a:path w="3187" h="240" extrusionOk="0">
                  <a:moveTo>
                    <a:pt x="1551" y="0"/>
                  </a:moveTo>
                  <a:cubicBezTo>
                    <a:pt x="1061" y="0"/>
                    <a:pt x="570" y="23"/>
                    <a:pt x="83" y="71"/>
                  </a:cubicBezTo>
                  <a:cubicBezTo>
                    <a:pt x="32" y="71"/>
                    <a:pt x="1" y="114"/>
                    <a:pt x="8" y="159"/>
                  </a:cubicBezTo>
                  <a:cubicBezTo>
                    <a:pt x="8" y="202"/>
                    <a:pt x="45" y="233"/>
                    <a:pt x="94" y="233"/>
                  </a:cubicBezTo>
                  <a:cubicBezTo>
                    <a:pt x="584" y="187"/>
                    <a:pt x="1077" y="164"/>
                    <a:pt x="1570" y="164"/>
                  </a:cubicBezTo>
                  <a:cubicBezTo>
                    <a:pt x="2078" y="164"/>
                    <a:pt x="2586" y="189"/>
                    <a:pt x="3087" y="239"/>
                  </a:cubicBezTo>
                  <a:lnTo>
                    <a:pt x="3100" y="239"/>
                  </a:lnTo>
                  <a:cubicBezTo>
                    <a:pt x="3137" y="239"/>
                    <a:pt x="3174" y="208"/>
                    <a:pt x="3180" y="165"/>
                  </a:cubicBezTo>
                  <a:cubicBezTo>
                    <a:pt x="3186" y="122"/>
                    <a:pt x="3149" y="84"/>
                    <a:pt x="3106" y="77"/>
                  </a:cubicBezTo>
                  <a:cubicBezTo>
                    <a:pt x="2591" y="26"/>
                    <a:pt x="2071" y="0"/>
                    <a:pt x="1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3"/>
            <p:cNvSpPr/>
            <p:nvPr/>
          </p:nvSpPr>
          <p:spPr>
            <a:xfrm>
              <a:off x="7177200" y="2992450"/>
              <a:ext cx="79775" cy="15175"/>
            </a:xfrm>
            <a:custGeom>
              <a:avLst/>
              <a:gdLst/>
              <a:ahLst/>
              <a:cxnLst/>
              <a:rect l="l" t="t" r="r" b="b"/>
              <a:pathLst>
                <a:path w="3191" h="607" extrusionOk="0">
                  <a:moveTo>
                    <a:pt x="813" y="0"/>
                  </a:moveTo>
                  <a:cubicBezTo>
                    <a:pt x="567" y="0"/>
                    <a:pt x="320" y="22"/>
                    <a:pt x="75" y="73"/>
                  </a:cubicBezTo>
                  <a:cubicBezTo>
                    <a:pt x="30" y="79"/>
                    <a:pt x="0" y="123"/>
                    <a:pt x="12" y="166"/>
                  </a:cubicBezTo>
                  <a:cubicBezTo>
                    <a:pt x="17" y="211"/>
                    <a:pt x="53" y="235"/>
                    <a:pt x="91" y="235"/>
                  </a:cubicBezTo>
                  <a:cubicBezTo>
                    <a:pt x="96" y="235"/>
                    <a:pt x="100" y="235"/>
                    <a:pt x="104" y="234"/>
                  </a:cubicBezTo>
                  <a:cubicBezTo>
                    <a:pt x="339" y="185"/>
                    <a:pt x="575" y="164"/>
                    <a:pt x="812" y="164"/>
                  </a:cubicBezTo>
                  <a:cubicBezTo>
                    <a:pt x="1590" y="164"/>
                    <a:pt x="2369" y="392"/>
                    <a:pt x="3079" y="601"/>
                  </a:cubicBezTo>
                  <a:cubicBezTo>
                    <a:pt x="3084" y="601"/>
                    <a:pt x="3092" y="607"/>
                    <a:pt x="3098" y="607"/>
                  </a:cubicBezTo>
                  <a:cubicBezTo>
                    <a:pt x="3135" y="607"/>
                    <a:pt x="3166" y="583"/>
                    <a:pt x="3178" y="546"/>
                  </a:cubicBezTo>
                  <a:cubicBezTo>
                    <a:pt x="3190" y="501"/>
                    <a:pt x="3166" y="458"/>
                    <a:pt x="3122" y="446"/>
                  </a:cubicBezTo>
                  <a:cubicBezTo>
                    <a:pt x="2405" y="232"/>
                    <a:pt x="1613" y="0"/>
                    <a:pt x="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3"/>
            <p:cNvSpPr/>
            <p:nvPr/>
          </p:nvSpPr>
          <p:spPr>
            <a:xfrm>
              <a:off x="7100625" y="2954575"/>
              <a:ext cx="75025" cy="13025"/>
            </a:xfrm>
            <a:custGeom>
              <a:avLst/>
              <a:gdLst/>
              <a:ahLst/>
              <a:cxnLst/>
              <a:rect l="l" t="t" r="r" b="b"/>
              <a:pathLst>
                <a:path w="3001" h="521" extrusionOk="0">
                  <a:moveTo>
                    <a:pt x="1206" y="1"/>
                  </a:moveTo>
                  <a:cubicBezTo>
                    <a:pt x="821" y="1"/>
                    <a:pt x="436" y="51"/>
                    <a:pt x="69" y="154"/>
                  </a:cubicBezTo>
                  <a:cubicBezTo>
                    <a:pt x="26" y="167"/>
                    <a:pt x="1" y="210"/>
                    <a:pt x="14" y="253"/>
                  </a:cubicBezTo>
                  <a:cubicBezTo>
                    <a:pt x="25" y="292"/>
                    <a:pt x="61" y="317"/>
                    <a:pt x="100" y="317"/>
                  </a:cubicBezTo>
                  <a:cubicBezTo>
                    <a:pt x="104" y="317"/>
                    <a:pt x="108" y="317"/>
                    <a:pt x="113" y="316"/>
                  </a:cubicBezTo>
                  <a:cubicBezTo>
                    <a:pt x="467" y="216"/>
                    <a:pt x="837" y="167"/>
                    <a:pt x="1208" y="167"/>
                  </a:cubicBezTo>
                  <a:cubicBezTo>
                    <a:pt x="1781" y="167"/>
                    <a:pt x="2357" y="284"/>
                    <a:pt x="2877" y="514"/>
                  </a:cubicBezTo>
                  <a:cubicBezTo>
                    <a:pt x="2883" y="520"/>
                    <a:pt x="2895" y="520"/>
                    <a:pt x="2907" y="520"/>
                  </a:cubicBezTo>
                  <a:cubicBezTo>
                    <a:pt x="2938" y="520"/>
                    <a:pt x="2969" y="502"/>
                    <a:pt x="2981" y="471"/>
                  </a:cubicBezTo>
                  <a:cubicBezTo>
                    <a:pt x="3000" y="434"/>
                    <a:pt x="2981" y="384"/>
                    <a:pt x="2938" y="365"/>
                  </a:cubicBezTo>
                  <a:cubicBezTo>
                    <a:pt x="2402" y="123"/>
                    <a:pt x="1803" y="1"/>
                    <a:pt x="1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3"/>
            <p:cNvSpPr/>
            <p:nvPr/>
          </p:nvSpPr>
          <p:spPr>
            <a:xfrm>
              <a:off x="7096175" y="2976650"/>
              <a:ext cx="72475" cy="10975"/>
            </a:xfrm>
            <a:custGeom>
              <a:avLst/>
              <a:gdLst/>
              <a:ahLst/>
              <a:cxnLst/>
              <a:rect l="l" t="t" r="r" b="b"/>
              <a:pathLst>
                <a:path w="2899" h="439" extrusionOk="0">
                  <a:moveTo>
                    <a:pt x="1669" y="1"/>
                  </a:moveTo>
                  <a:cubicBezTo>
                    <a:pt x="1124" y="1"/>
                    <a:pt x="578" y="92"/>
                    <a:pt x="67" y="276"/>
                  </a:cubicBezTo>
                  <a:cubicBezTo>
                    <a:pt x="24" y="296"/>
                    <a:pt x="0" y="339"/>
                    <a:pt x="18" y="382"/>
                  </a:cubicBezTo>
                  <a:cubicBezTo>
                    <a:pt x="30" y="419"/>
                    <a:pt x="61" y="439"/>
                    <a:pt x="92" y="439"/>
                  </a:cubicBezTo>
                  <a:cubicBezTo>
                    <a:pt x="104" y="439"/>
                    <a:pt x="112" y="439"/>
                    <a:pt x="124" y="433"/>
                  </a:cubicBezTo>
                  <a:cubicBezTo>
                    <a:pt x="618" y="254"/>
                    <a:pt x="1146" y="163"/>
                    <a:pt x="1674" y="163"/>
                  </a:cubicBezTo>
                  <a:cubicBezTo>
                    <a:pt x="2049" y="163"/>
                    <a:pt x="2424" y="209"/>
                    <a:pt x="2787" y="302"/>
                  </a:cubicBezTo>
                  <a:cubicBezTo>
                    <a:pt x="2794" y="304"/>
                    <a:pt x="2802" y="305"/>
                    <a:pt x="2810" y="305"/>
                  </a:cubicBezTo>
                  <a:cubicBezTo>
                    <a:pt x="2845" y="305"/>
                    <a:pt x="2877" y="282"/>
                    <a:pt x="2886" y="247"/>
                  </a:cubicBezTo>
                  <a:cubicBezTo>
                    <a:pt x="2898" y="196"/>
                    <a:pt x="2868" y="153"/>
                    <a:pt x="2824" y="141"/>
                  </a:cubicBezTo>
                  <a:cubicBezTo>
                    <a:pt x="2448" y="48"/>
                    <a:pt x="2059" y="1"/>
                    <a:pt x="1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3"/>
            <p:cNvSpPr/>
            <p:nvPr/>
          </p:nvSpPr>
          <p:spPr>
            <a:xfrm>
              <a:off x="7084350" y="2995850"/>
              <a:ext cx="79200" cy="25450"/>
            </a:xfrm>
            <a:custGeom>
              <a:avLst/>
              <a:gdLst/>
              <a:ahLst/>
              <a:cxnLst/>
              <a:rect l="l" t="t" r="r" b="b"/>
              <a:pathLst>
                <a:path w="3168" h="1018" extrusionOk="0">
                  <a:moveTo>
                    <a:pt x="3073" y="0"/>
                  </a:moveTo>
                  <a:cubicBezTo>
                    <a:pt x="2018" y="104"/>
                    <a:pt x="1007" y="396"/>
                    <a:pt x="63" y="863"/>
                  </a:cubicBezTo>
                  <a:cubicBezTo>
                    <a:pt x="19" y="881"/>
                    <a:pt x="1" y="931"/>
                    <a:pt x="26" y="969"/>
                  </a:cubicBezTo>
                  <a:cubicBezTo>
                    <a:pt x="38" y="998"/>
                    <a:pt x="69" y="1018"/>
                    <a:pt x="93" y="1018"/>
                  </a:cubicBezTo>
                  <a:cubicBezTo>
                    <a:pt x="107" y="1018"/>
                    <a:pt x="118" y="1012"/>
                    <a:pt x="130" y="1006"/>
                  </a:cubicBezTo>
                  <a:cubicBezTo>
                    <a:pt x="1062" y="551"/>
                    <a:pt x="2056" y="267"/>
                    <a:pt x="3093" y="161"/>
                  </a:cubicBezTo>
                  <a:cubicBezTo>
                    <a:pt x="3136" y="155"/>
                    <a:pt x="3167" y="118"/>
                    <a:pt x="3161" y="75"/>
                  </a:cubicBezTo>
                  <a:cubicBezTo>
                    <a:pt x="3161" y="30"/>
                    <a:pt x="3118" y="0"/>
                    <a:pt x="3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3"/>
            <p:cNvSpPr/>
            <p:nvPr/>
          </p:nvSpPr>
          <p:spPr>
            <a:xfrm>
              <a:off x="6414750" y="3670200"/>
              <a:ext cx="832450" cy="460925"/>
            </a:xfrm>
            <a:custGeom>
              <a:avLst/>
              <a:gdLst/>
              <a:ahLst/>
              <a:cxnLst/>
              <a:rect l="l" t="t" r="r" b="b"/>
              <a:pathLst>
                <a:path w="33298" h="18437" extrusionOk="0">
                  <a:moveTo>
                    <a:pt x="10122" y="0"/>
                  </a:moveTo>
                  <a:cubicBezTo>
                    <a:pt x="10074" y="0"/>
                    <a:pt x="10026" y="1"/>
                    <a:pt x="9978" y="2"/>
                  </a:cubicBezTo>
                  <a:cubicBezTo>
                    <a:pt x="8537" y="46"/>
                    <a:pt x="7178" y="753"/>
                    <a:pt x="6098" y="1722"/>
                  </a:cubicBezTo>
                  <a:cubicBezTo>
                    <a:pt x="5024" y="2685"/>
                    <a:pt x="4210" y="3895"/>
                    <a:pt x="3446" y="5124"/>
                  </a:cubicBezTo>
                  <a:cubicBezTo>
                    <a:pt x="3632" y="2932"/>
                    <a:pt x="2087" y="747"/>
                    <a:pt x="1" y="101"/>
                  </a:cubicBezTo>
                  <a:lnTo>
                    <a:pt x="1" y="101"/>
                  </a:lnTo>
                  <a:cubicBezTo>
                    <a:pt x="1379" y="3100"/>
                    <a:pt x="3210" y="5845"/>
                    <a:pt x="5408" y="8247"/>
                  </a:cubicBezTo>
                  <a:cubicBezTo>
                    <a:pt x="6228" y="9141"/>
                    <a:pt x="7096" y="9986"/>
                    <a:pt x="8016" y="10780"/>
                  </a:cubicBezTo>
                  <a:cubicBezTo>
                    <a:pt x="8531" y="11233"/>
                    <a:pt x="9071" y="11662"/>
                    <a:pt x="9617" y="12084"/>
                  </a:cubicBezTo>
                  <a:cubicBezTo>
                    <a:pt x="9972" y="12345"/>
                    <a:pt x="10325" y="12606"/>
                    <a:pt x="10692" y="12854"/>
                  </a:cubicBezTo>
                  <a:cubicBezTo>
                    <a:pt x="10909" y="13009"/>
                    <a:pt x="11139" y="13158"/>
                    <a:pt x="11362" y="13307"/>
                  </a:cubicBezTo>
                  <a:cubicBezTo>
                    <a:pt x="12213" y="13866"/>
                    <a:pt x="13082" y="14382"/>
                    <a:pt x="13982" y="14853"/>
                  </a:cubicBezTo>
                  <a:cubicBezTo>
                    <a:pt x="14001" y="14860"/>
                    <a:pt x="14019" y="14866"/>
                    <a:pt x="14033" y="14878"/>
                  </a:cubicBezTo>
                  <a:cubicBezTo>
                    <a:pt x="14517" y="15133"/>
                    <a:pt x="15007" y="15374"/>
                    <a:pt x="15509" y="15598"/>
                  </a:cubicBezTo>
                  <a:cubicBezTo>
                    <a:pt x="15876" y="15766"/>
                    <a:pt x="16242" y="15927"/>
                    <a:pt x="16615" y="16082"/>
                  </a:cubicBezTo>
                  <a:cubicBezTo>
                    <a:pt x="16633" y="16089"/>
                    <a:pt x="16646" y="16095"/>
                    <a:pt x="16664" y="16101"/>
                  </a:cubicBezTo>
                  <a:cubicBezTo>
                    <a:pt x="17429" y="16417"/>
                    <a:pt x="18211" y="16703"/>
                    <a:pt x="19005" y="16952"/>
                  </a:cubicBezTo>
                  <a:cubicBezTo>
                    <a:pt x="19166" y="17001"/>
                    <a:pt x="19322" y="17050"/>
                    <a:pt x="19477" y="17095"/>
                  </a:cubicBezTo>
                  <a:cubicBezTo>
                    <a:pt x="19538" y="17119"/>
                    <a:pt x="19607" y="17138"/>
                    <a:pt x="19676" y="17156"/>
                  </a:cubicBezTo>
                  <a:cubicBezTo>
                    <a:pt x="19942" y="17237"/>
                    <a:pt x="20216" y="17311"/>
                    <a:pt x="20489" y="17386"/>
                  </a:cubicBezTo>
                  <a:cubicBezTo>
                    <a:pt x="20558" y="17405"/>
                    <a:pt x="20626" y="17423"/>
                    <a:pt x="20693" y="17436"/>
                  </a:cubicBezTo>
                  <a:cubicBezTo>
                    <a:pt x="20954" y="17505"/>
                    <a:pt x="21222" y="17572"/>
                    <a:pt x="21489" y="17635"/>
                  </a:cubicBezTo>
                  <a:cubicBezTo>
                    <a:pt x="22289" y="17821"/>
                    <a:pt x="23109" y="17976"/>
                    <a:pt x="23934" y="18101"/>
                  </a:cubicBezTo>
                  <a:cubicBezTo>
                    <a:pt x="24544" y="18187"/>
                    <a:pt x="25152" y="18256"/>
                    <a:pt x="25767" y="18311"/>
                  </a:cubicBezTo>
                  <a:lnTo>
                    <a:pt x="25773" y="18311"/>
                  </a:lnTo>
                  <a:cubicBezTo>
                    <a:pt x="26536" y="18380"/>
                    <a:pt x="27312" y="18417"/>
                    <a:pt x="28089" y="18429"/>
                  </a:cubicBezTo>
                  <a:lnTo>
                    <a:pt x="28349" y="18429"/>
                  </a:lnTo>
                  <a:cubicBezTo>
                    <a:pt x="28418" y="18436"/>
                    <a:pt x="28479" y="18436"/>
                    <a:pt x="28547" y="18436"/>
                  </a:cubicBezTo>
                  <a:cubicBezTo>
                    <a:pt x="28933" y="18436"/>
                    <a:pt x="29318" y="18429"/>
                    <a:pt x="29696" y="18411"/>
                  </a:cubicBezTo>
                  <a:lnTo>
                    <a:pt x="29783" y="18411"/>
                  </a:lnTo>
                  <a:cubicBezTo>
                    <a:pt x="29839" y="18405"/>
                    <a:pt x="29889" y="18405"/>
                    <a:pt x="29945" y="18405"/>
                  </a:cubicBezTo>
                  <a:cubicBezTo>
                    <a:pt x="30392" y="18380"/>
                    <a:pt x="30839" y="18354"/>
                    <a:pt x="31280" y="18317"/>
                  </a:cubicBezTo>
                  <a:cubicBezTo>
                    <a:pt x="31645" y="18287"/>
                    <a:pt x="32006" y="18250"/>
                    <a:pt x="32367" y="18199"/>
                  </a:cubicBezTo>
                  <a:cubicBezTo>
                    <a:pt x="32459" y="18193"/>
                    <a:pt x="32553" y="18181"/>
                    <a:pt x="32645" y="18162"/>
                  </a:cubicBezTo>
                  <a:cubicBezTo>
                    <a:pt x="32863" y="18138"/>
                    <a:pt x="33080" y="18107"/>
                    <a:pt x="33298" y="18076"/>
                  </a:cubicBezTo>
                  <a:cubicBezTo>
                    <a:pt x="32900" y="16474"/>
                    <a:pt x="31547" y="15133"/>
                    <a:pt x="29951" y="14660"/>
                  </a:cubicBezTo>
                  <a:cubicBezTo>
                    <a:pt x="29455" y="14514"/>
                    <a:pt x="28942" y="14445"/>
                    <a:pt x="28428" y="14445"/>
                  </a:cubicBezTo>
                  <a:cubicBezTo>
                    <a:pt x="27071" y="14445"/>
                    <a:pt x="25708" y="14927"/>
                    <a:pt x="24618" y="15747"/>
                  </a:cubicBezTo>
                  <a:cubicBezTo>
                    <a:pt x="24493" y="14443"/>
                    <a:pt x="24338" y="13041"/>
                    <a:pt x="23487" y="12041"/>
                  </a:cubicBezTo>
                  <a:cubicBezTo>
                    <a:pt x="22752" y="11183"/>
                    <a:pt x="21597" y="10774"/>
                    <a:pt x="20463" y="10774"/>
                  </a:cubicBezTo>
                  <a:cubicBezTo>
                    <a:pt x="20324" y="10774"/>
                    <a:pt x="20185" y="10780"/>
                    <a:pt x="20048" y="10792"/>
                  </a:cubicBezTo>
                  <a:cubicBezTo>
                    <a:pt x="18787" y="10911"/>
                    <a:pt x="17609" y="11476"/>
                    <a:pt x="16552" y="12178"/>
                  </a:cubicBezTo>
                  <a:cubicBezTo>
                    <a:pt x="16652" y="9576"/>
                    <a:pt x="16739" y="6888"/>
                    <a:pt x="15795" y="4459"/>
                  </a:cubicBezTo>
                  <a:cubicBezTo>
                    <a:pt x="14862" y="2083"/>
                    <a:pt x="12669" y="0"/>
                    <a:pt x="10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3"/>
            <p:cNvSpPr/>
            <p:nvPr/>
          </p:nvSpPr>
          <p:spPr>
            <a:xfrm>
              <a:off x="7366250" y="3703200"/>
              <a:ext cx="343975" cy="222100"/>
            </a:xfrm>
            <a:custGeom>
              <a:avLst/>
              <a:gdLst/>
              <a:ahLst/>
              <a:cxnLst/>
              <a:rect l="l" t="t" r="r" b="b"/>
              <a:pathLst>
                <a:path w="13759" h="8884" extrusionOk="0">
                  <a:moveTo>
                    <a:pt x="611" y="1"/>
                  </a:moveTo>
                  <a:cubicBezTo>
                    <a:pt x="368" y="1"/>
                    <a:pt x="156" y="78"/>
                    <a:pt x="67" y="302"/>
                  </a:cubicBezTo>
                  <a:cubicBezTo>
                    <a:pt x="0" y="482"/>
                    <a:pt x="43" y="688"/>
                    <a:pt x="104" y="874"/>
                  </a:cubicBezTo>
                  <a:cubicBezTo>
                    <a:pt x="683" y="2774"/>
                    <a:pt x="2290" y="4139"/>
                    <a:pt x="3912" y="5213"/>
                  </a:cubicBezTo>
                  <a:cubicBezTo>
                    <a:pt x="5271" y="6113"/>
                    <a:pt x="6706" y="6902"/>
                    <a:pt x="8182" y="7566"/>
                  </a:cubicBezTo>
                  <a:cubicBezTo>
                    <a:pt x="9325" y="8076"/>
                    <a:pt x="10523" y="8411"/>
                    <a:pt x="11672" y="8884"/>
                  </a:cubicBezTo>
                  <a:cubicBezTo>
                    <a:pt x="12398" y="8219"/>
                    <a:pt x="13099" y="7517"/>
                    <a:pt x="13758" y="6790"/>
                  </a:cubicBezTo>
                  <a:cubicBezTo>
                    <a:pt x="9723" y="4251"/>
                    <a:pt x="5631" y="1755"/>
                    <a:pt x="1222" y="122"/>
                  </a:cubicBezTo>
                  <a:cubicBezTo>
                    <a:pt x="1033" y="54"/>
                    <a:pt x="812" y="1"/>
                    <a:pt x="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3"/>
            <p:cNvSpPr/>
            <p:nvPr/>
          </p:nvSpPr>
          <p:spPr>
            <a:xfrm>
              <a:off x="7391200" y="3453875"/>
              <a:ext cx="383275" cy="415200"/>
            </a:xfrm>
            <a:custGeom>
              <a:avLst/>
              <a:gdLst/>
              <a:ahLst/>
              <a:cxnLst/>
              <a:rect l="l" t="t" r="r" b="b"/>
              <a:pathLst>
                <a:path w="15331" h="16608" extrusionOk="0">
                  <a:moveTo>
                    <a:pt x="311" y="1"/>
                  </a:moveTo>
                  <a:cubicBezTo>
                    <a:pt x="223" y="1"/>
                    <a:pt x="137" y="19"/>
                    <a:pt x="82" y="87"/>
                  </a:cubicBezTo>
                  <a:cubicBezTo>
                    <a:pt x="1" y="168"/>
                    <a:pt x="1" y="305"/>
                    <a:pt x="14" y="423"/>
                  </a:cubicBezTo>
                  <a:cubicBezTo>
                    <a:pt x="112" y="1862"/>
                    <a:pt x="877" y="3179"/>
                    <a:pt x="1684" y="4377"/>
                  </a:cubicBezTo>
                  <a:cubicBezTo>
                    <a:pt x="4049" y="7873"/>
                    <a:pt x="7023" y="10871"/>
                    <a:pt x="10009" y="13802"/>
                  </a:cubicBezTo>
                  <a:cubicBezTo>
                    <a:pt x="10966" y="14739"/>
                    <a:pt x="11935" y="15677"/>
                    <a:pt x="12897" y="16608"/>
                  </a:cubicBezTo>
                  <a:cubicBezTo>
                    <a:pt x="13772" y="15633"/>
                    <a:pt x="14585" y="14602"/>
                    <a:pt x="15330" y="13516"/>
                  </a:cubicBezTo>
                  <a:cubicBezTo>
                    <a:pt x="11494" y="9071"/>
                    <a:pt x="7539" y="4669"/>
                    <a:pt x="2882" y="1205"/>
                  </a:cubicBezTo>
                  <a:cubicBezTo>
                    <a:pt x="2124" y="646"/>
                    <a:pt x="1312" y="93"/>
                    <a:pt x="410" y="7"/>
                  </a:cubicBezTo>
                  <a:cubicBezTo>
                    <a:pt x="378" y="3"/>
                    <a:pt x="344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3"/>
            <p:cNvSpPr/>
            <p:nvPr/>
          </p:nvSpPr>
          <p:spPr>
            <a:xfrm>
              <a:off x="7498000" y="3089875"/>
              <a:ext cx="397700" cy="696800"/>
            </a:xfrm>
            <a:custGeom>
              <a:avLst/>
              <a:gdLst/>
              <a:ahLst/>
              <a:cxnLst/>
              <a:rect l="l" t="t" r="r" b="b"/>
              <a:pathLst>
                <a:path w="15908" h="27872" extrusionOk="0">
                  <a:moveTo>
                    <a:pt x="7457" y="0"/>
                  </a:moveTo>
                  <a:cubicBezTo>
                    <a:pt x="7447" y="0"/>
                    <a:pt x="7436" y="1"/>
                    <a:pt x="7426" y="2"/>
                  </a:cubicBezTo>
                  <a:cubicBezTo>
                    <a:pt x="7253" y="13"/>
                    <a:pt x="7098" y="131"/>
                    <a:pt x="6973" y="268"/>
                  </a:cubicBezTo>
                  <a:cubicBezTo>
                    <a:pt x="6396" y="896"/>
                    <a:pt x="6327" y="1876"/>
                    <a:pt x="6353" y="2776"/>
                  </a:cubicBezTo>
                  <a:cubicBezTo>
                    <a:pt x="6457" y="6023"/>
                    <a:pt x="7402" y="9227"/>
                    <a:pt x="8718" y="12226"/>
                  </a:cubicBezTo>
                  <a:cubicBezTo>
                    <a:pt x="10041" y="15224"/>
                    <a:pt x="11729" y="18031"/>
                    <a:pt x="13417" y="20831"/>
                  </a:cubicBezTo>
                  <a:cubicBezTo>
                    <a:pt x="9425" y="16212"/>
                    <a:pt x="6488" y="10375"/>
                    <a:pt x="1453" y="7079"/>
                  </a:cubicBezTo>
                  <a:cubicBezTo>
                    <a:pt x="1230" y="6933"/>
                    <a:pt x="971" y="6788"/>
                    <a:pt x="718" y="6788"/>
                  </a:cubicBezTo>
                  <a:cubicBezTo>
                    <a:pt x="669" y="6788"/>
                    <a:pt x="620" y="6793"/>
                    <a:pt x="571" y="6805"/>
                  </a:cubicBezTo>
                  <a:cubicBezTo>
                    <a:pt x="63" y="6948"/>
                    <a:pt x="1" y="7668"/>
                    <a:pt x="81" y="8227"/>
                  </a:cubicBezTo>
                  <a:cubicBezTo>
                    <a:pt x="585" y="11785"/>
                    <a:pt x="2634" y="14940"/>
                    <a:pt x="4620" y="17932"/>
                  </a:cubicBezTo>
                  <a:cubicBezTo>
                    <a:pt x="6812" y="21247"/>
                    <a:pt x="9004" y="24562"/>
                    <a:pt x="11202" y="27872"/>
                  </a:cubicBezTo>
                  <a:cubicBezTo>
                    <a:pt x="11964" y="26748"/>
                    <a:pt x="12660" y="25562"/>
                    <a:pt x="13282" y="24333"/>
                  </a:cubicBezTo>
                  <a:cubicBezTo>
                    <a:pt x="13641" y="23612"/>
                    <a:pt x="13976" y="22880"/>
                    <a:pt x="14280" y="22129"/>
                  </a:cubicBezTo>
                  <a:cubicBezTo>
                    <a:pt x="14976" y="20433"/>
                    <a:pt x="15523" y="18671"/>
                    <a:pt x="15907" y="16845"/>
                  </a:cubicBezTo>
                  <a:cubicBezTo>
                    <a:pt x="14858" y="12710"/>
                    <a:pt x="13498" y="8631"/>
                    <a:pt x="11537" y="4844"/>
                  </a:cubicBezTo>
                  <a:cubicBezTo>
                    <a:pt x="10629" y="3093"/>
                    <a:pt x="9549" y="1360"/>
                    <a:pt x="7984" y="231"/>
                  </a:cubicBezTo>
                  <a:cubicBezTo>
                    <a:pt x="7826" y="112"/>
                    <a:pt x="7645" y="0"/>
                    <a:pt x="7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3"/>
            <p:cNvSpPr/>
            <p:nvPr/>
          </p:nvSpPr>
          <p:spPr>
            <a:xfrm>
              <a:off x="6418775" y="2562000"/>
              <a:ext cx="1045425" cy="520925"/>
            </a:xfrm>
            <a:custGeom>
              <a:avLst/>
              <a:gdLst/>
              <a:ahLst/>
              <a:cxnLst/>
              <a:rect l="l" t="t" r="r" b="b"/>
              <a:pathLst>
                <a:path w="41817" h="20837" extrusionOk="0">
                  <a:moveTo>
                    <a:pt x="28386" y="1"/>
                  </a:moveTo>
                  <a:cubicBezTo>
                    <a:pt x="27928" y="1"/>
                    <a:pt x="27469" y="13"/>
                    <a:pt x="27008" y="32"/>
                  </a:cubicBezTo>
                  <a:cubicBezTo>
                    <a:pt x="21346" y="273"/>
                    <a:pt x="16081" y="2018"/>
                    <a:pt x="11586" y="4875"/>
                  </a:cubicBezTo>
                  <a:cubicBezTo>
                    <a:pt x="12884" y="10145"/>
                    <a:pt x="13995" y="15441"/>
                    <a:pt x="14976" y="20774"/>
                  </a:cubicBezTo>
                  <a:cubicBezTo>
                    <a:pt x="16397" y="20693"/>
                    <a:pt x="17826" y="20526"/>
                    <a:pt x="19236" y="20284"/>
                  </a:cubicBezTo>
                  <a:cubicBezTo>
                    <a:pt x="17075" y="15249"/>
                    <a:pt x="15250" y="10071"/>
                    <a:pt x="13746" y="4800"/>
                  </a:cubicBezTo>
                  <a:lnTo>
                    <a:pt x="13746" y="4800"/>
                  </a:lnTo>
                  <a:cubicBezTo>
                    <a:pt x="16671" y="9784"/>
                    <a:pt x="19577" y="14653"/>
                    <a:pt x="22669" y="19507"/>
                  </a:cubicBezTo>
                  <a:cubicBezTo>
                    <a:pt x="24749" y="18937"/>
                    <a:pt x="26773" y="18166"/>
                    <a:pt x="28698" y="17198"/>
                  </a:cubicBezTo>
                  <a:cubicBezTo>
                    <a:pt x="26816" y="12251"/>
                    <a:pt x="25134" y="7214"/>
                    <a:pt x="23655" y="2124"/>
                  </a:cubicBezTo>
                  <a:lnTo>
                    <a:pt x="23655" y="2124"/>
                  </a:lnTo>
                  <a:cubicBezTo>
                    <a:pt x="26586" y="6581"/>
                    <a:pt x="29361" y="10772"/>
                    <a:pt x="32423" y="15019"/>
                  </a:cubicBezTo>
                  <a:cubicBezTo>
                    <a:pt x="34962" y="13268"/>
                    <a:pt x="37247" y="11126"/>
                    <a:pt x="39140" y="8692"/>
                  </a:cubicBezTo>
                  <a:cubicBezTo>
                    <a:pt x="38607" y="8282"/>
                    <a:pt x="38109" y="7867"/>
                    <a:pt x="37811" y="7637"/>
                  </a:cubicBezTo>
                  <a:cubicBezTo>
                    <a:pt x="36148" y="6432"/>
                    <a:pt x="34372" y="4514"/>
                    <a:pt x="32535" y="3638"/>
                  </a:cubicBezTo>
                  <a:lnTo>
                    <a:pt x="32535" y="3638"/>
                  </a:lnTo>
                  <a:cubicBezTo>
                    <a:pt x="35074" y="4843"/>
                    <a:pt x="37594" y="6116"/>
                    <a:pt x="40066" y="7445"/>
                  </a:cubicBezTo>
                  <a:cubicBezTo>
                    <a:pt x="40705" y="6526"/>
                    <a:pt x="41295" y="5575"/>
                    <a:pt x="41817" y="4583"/>
                  </a:cubicBezTo>
                  <a:cubicBezTo>
                    <a:pt x="41803" y="4577"/>
                    <a:pt x="41779" y="4569"/>
                    <a:pt x="41760" y="4557"/>
                  </a:cubicBezTo>
                  <a:cubicBezTo>
                    <a:pt x="41382" y="4359"/>
                    <a:pt x="39097" y="2967"/>
                    <a:pt x="36513" y="1385"/>
                  </a:cubicBezTo>
                  <a:cubicBezTo>
                    <a:pt x="35452" y="993"/>
                    <a:pt x="34372" y="658"/>
                    <a:pt x="33267" y="379"/>
                  </a:cubicBezTo>
                  <a:lnTo>
                    <a:pt x="33261" y="379"/>
                  </a:lnTo>
                  <a:cubicBezTo>
                    <a:pt x="32404" y="242"/>
                    <a:pt x="31529" y="144"/>
                    <a:pt x="30653" y="81"/>
                  </a:cubicBezTo>
                  <a:cubicBezTo>
                    <a:pt x="30225" y="50"/>
                    <a:pt x="29802" y="24"/>
                    <a:pt x="29374" y="18"/>
                  </a:cubicBezTo>
                  <a:cubicBezTo>
                    <a:pt x="29137" y="13"/>
                    <a:pt x="28908" y="7"/>
                    <a:pt x="28679" y="7"/>
                  </a:cubicBezTo>
                  <a:cubicBezTo>
                    <a:pt x="28660" y="4"/>
                    <a:pt x="28643" y="2"/>
                    <a:pt x="28626" y="2"/>
                  </a:cubicBezTo>
                  <a:cubicBezTo>
                    <a:pt x="28609" y="2"/>
                    <a:pt x="28591" y="4"/>
                    <a:pt x="28573" y="7"/>
                  </a:cubicBezTo>
                  <a:cubicBezTo>
                    <a:pt x="28512" y="1"/>
                    <a:pt x="28449" y="1"/>
                    <a:pt x="28386" y="1"/>
                  </a:cubicBezTo>
                  <a:close/>
                  <a:moveTo>
                    <a:pt x="11543" y="4904"/>
                  </a:moveTo>
                  <a:cubicBezTo>
                    <a:pt x="6557" y="8078"/>
                    <a:pt x="2534" y="12623"/>
                    <a:pt x="0" y="17999"/>
                  </a:cubicBezTo>
                  <a:cubicBezTo>
                    <a:pt x="453" y="18248"/>
                    <a:pt x="920" y="18484"/>
                    <a:pt x="1392" y="18688"/>
                  </a:cubicBezTo>
                  <a:cubicBezTo>
                    <a:pt x="3124" y="15764"/>
                    <a:pt x="4812" y="12821"/>
                    <a:pt x="6464" y="9853"/>
                  </a:cubicBezTo>
                  <a:lnTo>
                    <a:pt x="6464" y="9853"/>
                  </a:lnTo>
                  <a:cubicBezTo>
                    <a:pt x="5235" y="13002"/>
                    <a:pt x="4055" y="16137"/>
                    <a:pt x="2987" y="19321"/>
                  </a:cubicBezTo>
                  <a:cubicBezTo>
                    <a:pt x="5594" y="20246"/>
                    <a:pt x="8370" y="20675"/>
                    <a:pt x="11133" y="20793"/>
                  </a:cubicBezTo>
                  <a:cubicBezTo>
                    <a:pt x="11623" y="20818"/>
                    <a:pt x="12101" y="20830"/>
                    <a:pt x="12592" y="20836"/>
                  </a:cubicBezTo>
                  <a:cubicBezTo>
                    <a:pt x="12064" y="15535"/>
                    <a:pt x="11711" y="10226"/>
                    <a:pt x="11543" y="49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3"/>
            <p:cNvSpPr/>
            <p:nvPr/>
          </p:nvSpPr>
          <p:spPr>
            <a:xfrm>
              <a:off x="6724250" y="279435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100"/>
                    <a:pt x="0" y="224"/>
                  </a:cubicBezTo>
                  <a:lnTo>
                    <a:pt x="0" y="7427"/>
                  </a:lnTo>
                  <a:cubicBezTo>
                    <a:pt x="0" y="7544"/>
                    <a:pt x="100" y="7643"/>
                    <a:pt x="218" y="7643"/>
                  </a:cubicBezTo>
                  <a:cubicBezTo>
                    <a:pt x="341" y="7643"/>
                    <a:pt x="441" y="7544"/>
                    <a:pt x="441" y="7427"/>
                  </a:cubicBezTo>
                  <a:lnTo>
                    <a:pt x="441" y="224"/>
                  </a:lnTo>
                  <a:cubicBezTo>
                    <a:pt x="441" y="100"/>
                    <a:pt x="341" y="0"/>
                    <a:pt x="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3"/>
            <p:cNvSpPr/>
            <p:nvPr/>
          </p:nvSpPr>
          <p:spPr>
            <a:xfrm>
              <a:off x="6634250" y="2884375"/>
              <a:ext cx="191075" cy="11050"/>
            </a:xfrm>
            <a:custGeom>
              <a:avLst/>
              <a:gdLst/>
              <a:ahLst/>
              <a:cxnLst/>
              <a:rect l="l" t="t" r="r" b="b"/>
              <a:pathLst>
                <a:path w="7643" h="442" extrusionOk="0">
                  <a:moveTo>
                    <a:pt x="216" y="1"/>
                  </a:moveTo>
                  <a:cubicBezTo>
                    <a:pt x="98" y="1"/>
                    <a:pt x="0" y="101"/>
                    <a:pt x="0" y="224"/>
                  </a:cubicBezTo>
                  <a:cubicBezTo>
                    <a:pt x="0" y="342"/>
                    <a:pt x="98" y="442"/>
                    <a:pt x="216" y="442"/>
                  </a:cubicBezTo>
                  <a:lnTo>
                    <a:pt x="7419" y="442"/>
                  </a:lnTo>
                  <a:cubicBezTo>
                    <a:pt x="7543" y="442"/>
                    <a:pt x="7643" y="342"/>
                    <a:pt x="7643" y="224"/>
                  </a:cubicBezTo>
                  <a:cubicBezTo>
                    <a:pt x="7643" y="101"/>
                    <a:pt x="7543" y="1"/>
                    <a:pt x="7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3"/>
            <p:cNvSpPr/>
            <p:nvPr/>
          </p:nvSpPr>
          <p:spPr>
            <a:xfrm>
              <a:off x="6680625" y="2837025"/>
              <a:ext cx="102300" cy="113025"/>
            </a:xfrm>
            <a:custGeom>
              <a:avLst/>
              <a:gdLst/>
              <a:ahLst/>
              <a:cxnLst/>
              <a:rect l="l" t="t" r="r" b="b"/>
              <a:pathLst>
                <a:path w="4092" h="4521" extrusionOk="0">
                  <a:moveTo>
                    <a:pt x="248" y="1"/>
                  </a:moveTo>
                  <a:cubicBezTo>
                    <a:pt x="196" y="1"/>
                    <a:pt x="144" y="19"/>
                    <a:pt x="100" y="57"/>
                  </a:cubicBezTo>
                  <a:cubicBezTo>
                    <a:pt x="14" y="138"/>
                    <a:pt x="0" y="274"/>
                    <a:pt x="82" y="367"/>
                  </a:cubicBezTo>
                  <a:lnTo>
                    <a:pt x="3682" y="4446"/>
                  </a:lnTo>
                  <a:cubicBezTo>
                    <a:pt x="3725" y="4496"/>
                    <a:pt x="3788" y="4520"/>
                    <a:pt x="3851" y="4520"/>
                  </a:cubicBezTo>
                  <a:cubicBezTo>
                    <a:pt x="3900" y="4520"/>
                    <a:pt x="3956" y="4502"/>
                    <a:pt x="3994" y="4465"/>
                  </a:cubicBezTo>
                  <a:cubicBezTo>
                    <a:pt x="4086" y="4385"/>
                    <a:pt x="4092" y="4248"/>
                    <a:pt x="4012" y="4155"/>
                  </a:cubicBezTo>
                  <a:lnTo>
                    <a:pt x="410" y="75"/>
                  </a:lnTo>
                  <a:cubicBezTo>
                    <a:pt x="367" y="26"/>
                    <a:pt x="308" y="1"/>
                    <a:pt x="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3"/>
            <p:cNvSpPr/>
            <p:nvPr/>
          </p:nvSpPr>
          <p:spPr>
            <a:xfrm>
              <a:off x="6674725" y="2843025"/>
              <a:ext cx="114275" cy="101125"/>
            </a:xfrm>
            <a:custGeom>
              <a:avLst/>
              <a:gdLst/>
              <a:ahLst/>
              <a:cxnLst/>
              <a:rect l="l" t="t" r="r" b="b"/>
              <a:pathLst>
                <a:path w="4571" h="4045" extrusionOk="0">
                  <a:moveTo>
                    <a:pt x="4325" y="0"/>
                  </a:moveTo>
                  <a:cubicBezTo>
                    <a:pt x="4273" y="0"/>
                    <a:pt x="4222" y="19"/>
                    <a:pt x="4179" y="59"/>
                  </a:cubicBezTo>
                  <a:lnTo>
                    <a:pt x="101" y="3660"/>
                  </a:lnTo>
                  <a:cubicBezTo>
                    <a:pt x="7" y="3741"/>
                    <a:pt x="1" y="3878"/>
                    <a:pt x="81" y="3970"/>
                  </a:cubicBezTo>
                  <a:cubicBezTo>
                    <a:pt x="124" y="4019"/>
                    <a:pt x="187" y="4045"/>
                    <a:pt x="244" y="4045"/>
                  </a:cubicBezTo>
                  <a:cubicBezTo>
                    <a:pt x="299" y="4045"/>
                    <a:pt x="348" y="4027"/>
                    <a:pt x="393" y="3990"/>
                  </a:cubicBezTo>
                  <a:lnTo>
                    <a:pt x="4471" y="388"/>
                  </a:lnTo>
                  <a:cubicBezTo>
                    <a:pt x="4565" y="308"/>
                    <a:pt x="4571" y="165"/>
                    <a:pt x="4490" y="78"/>
                  </a:cubicBezTo>
                  <a:cubicBezTo>
                    <a:pt x="4446" y="27"/>
                    <a:pt x="4386" y="0"/>
                    <a:pt x="4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3"/>
            <p:cNvSpPr/>
            <p:nvPr/>
          </p:nvSpPr>
          <p:spPr>
            <a:xfrm>
              <a:off x="7563675" y="2977800"/>
              <a:ext cx="11025" cy="191100"/>
            </a:xfrm>
            <a:custGeom>
              <a:avLst/>
              <a:gdLst/>
              <a:ahLst/>
              <a:cxnLst/>
              <a:rect l="l" t="t" r="r" b="b"/>
              <a:pathLst>
                <a:path w="441" h="7644" extrusionOk="0">
                  <a:moveTo>
                    <a:pt x="217" y="1"/>
                  </a:moveTo>
                  <a:cubicBezTo>
                    <a:pt x="99" y="1"/>
                    <a:pt x="1" y="101"/>
                    <a:pt x="1" y="224"/>
                  </a:cubicBezTo>
                  <a:lnTo>
                    <a:pt x="1" y="7427"/>
                  </a:lnTo>
                  <a:cubicBezTo>
                    <a:pt x="1" y="7545"/>
                    <a:pt x="99" y="7643"/>
                    <a:pt x="217" y="7643"/>
                  </a:cubicBezTo>
                  <a:cubicBezTo>
                    <a:pt x="342" y="7643"/>
                    <a:pt x="440" y="7545"/>
                    <a:pt x="440" y="7427"/>
                  </a:cubicBezTo>
                  <a:lnTo>
                    <a:pt x="440" y="224"/>
                  </a:lnTo>
                  <a:cubicBezTo>
                    <a:pt x="440" y="101"/>
                    <a:pt x="342" y="1"/>
                    <a:pt x="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3"/>
            <p:cNvSpPr/>
            <p:nvPr/>
          </p:nvSpPr>
          <p:spPr>
            <a:xfrm>
              <a:off x="7473650" y="3067850"/>
              <a:ext cx="191075" cy="11050"/>
            </a:xfrm>
            <a:custGeom>
              <a:avLst/>
              <a:gdLst/>
              <a:ahLst/>
              <a:cxnLst/>
              <a:rect l="l" t="t" r="r" b="b"/>
              <a:pathLst>
                <a:path w="7643" h="442" extrusionOk="0">
                  <a:moveTo>
                    <a:pt x="218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2"/>
                    <a:pt x="100" y="441"/>
                    <a:pt x="218" y="441"/>
                  </a:cubicBezTo>
                  <a:lnTo>
                    <a:pt x="7419" y="441"/>
                  </a:lnTo>
                  <a:cubicBezTo>
                    <a:pt x="7543" y="441"/>
                    <a:pt x="7643" y="342"/>
                    <a:pt x="7643" y="224"/>
                  </a:cubicBezTo>
                  <a:cubicBezTo>
                    <a:pt x="7643" y="100"/>
                    <a:pt x="7543" y="0"/>
                    <a:pt x="74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3"/>
            <p:cNvSpPr/>
            <p:nvPr/>
          </p:nvSpPr>
          <p:spPr>
            <a:xfrm>
              <a:off x="7520050" y="3020550"/>
              <a:ext cx="102475" cy="112950"/>
            </a:xfrm>
            <a:custGeom>
              <a:avLst/>
              <a:gdLst/>
              <a:ahLst/>
              <a:cxnLst/>
              <a:rect l="l" t="t" r="r" b="b"/>
              <a:pathLst>
                <a:path w="4099" h="4518" extrusionOk="0">
                  <a:moveTo>
                    <a:pt x="247" y="0"/>
                  </a:moveTo>
                  <a:cubicBezTo>
                    <a:pt x="194" y="0"/>
                    <a:pt x="142" y="18"/>
                    <a:pt x="99" y="55"/>
                  </a:cubicBezTo>
                  <a:cubicBezTo>
                    <a:pt x="13" y="136"/>
                    <a:pt x="1" y="279"/>
                    <a:pt x="81" y="365"/>
                  </a:cubicBezTo>
                  <a:lnTo>
                    <a:pt x="3683" y="4443"/>
                  </a:lnTo>
                  <a:cubicBezTo>
                    <a:pt x="3726" y="4494"/>
                    <a:pt x="3787" y="4518"/>
                    <a:pt x="3850" y="4518"/>
                  </a:cubicBezTo>
                  <a:cubicBezTo>
                    <a:pt x="3899" y="4518"/>
                    <a:pt x="3955" y="4500"/>
                    <a:pt x="3993" y="4463"/>
                  </a:cubicBezTo>
                  <a:cubicBezTo>
                    <a:pt x="4085" y="4382"/>
                    <a:pt x="4098" y="4245"/>
                    <a:pt x="4018" y="4153"/>
                  </a:cubicBezTo>
                  <a:lnTo>
                    <a:pt x="416" y="73"/>
                  </a:lnTo>
                  <a:cubicBezTo>
                    <a:pt x="373" y="26"/>
                    <a:pt x="310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3"/>
            <p:cNvSpPr/>
            <p:nvPr/>
          </p:nvSpPr>
          <p:spPr>
            <a:xfrm>
              <a:off x="7514125" y="3026550"/>
              <a:ext cx="114275" cy="101075"/>
            </a:xfrm>
            <a:custGeom>
              <a:avLst/>
              <a:gdLst/>
              <a:ahLst/>
              <a:cxnLst/>
              <a:rect l="l" t="t" r="r" b="b"/>
              <a:pathLst>
                <a:path w="4571" h="4043" extrusionOk="0">
                  <a:moveTo>
                    <a:pt x="4328" y="0"/>
                  </a:moveTo>
                  <a:cubicBezTo>
                    <a:pt x="4276" y="0"/>
                    <a:pt x="4223" y="19"/>
                    <a:pt x="4180" y="57"/>
                  </a:cubicBezTo>
                  <a:lnTo>
                    <a:pt x="101" y="3658"/>
                  </a:lnTo>
                  <a:cubicBezTo>
                    <a:pt x="8" y="3738"/>
                    <a:pt x="1" y="3876"/>
                    <a:pt x="83" y="3968"/>
                  </a:cubicBezTo>
                  <a:cubicBezTo>
                    <a:pt x="126" y="4017"/>
                    <a:pt x="187" y="4042"/>
                    <a:pt x="244" y="4042"/>
                  </a:cubicBezTo>
                  <a:cubicBezTo>
                    <a:pt x="299" y="4042"/>
                    <a:pt x="349" y="4025"/>
                    <a:pt x="393" y="3987"/>
                  </a:cubicBezTo>
                  <a:lnTo>
                    <a:pt x="4471" y="386"/>
                  </a:lnTo>
                  <a:cubicBezTo>
                    <a:pt x="4565" y="305"/>
                    <a:pt x="4571" y="162"/>
                    <a:pt x="4490" y="76"/>
                  </a:cubicBezTo>
                  <a:cubicBezTo>
                    <a:pt x="4447" y="26"/>
                    <a:pt x="4388" y="0"/>
                    <a:pt x="4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3"/>
            <p:cNvSpPr/>
            <p:nvPr/>
          </p:nvSpPr>
          <p:spPr>
            <a:xfrm>
              <a:off x="6627375" y="3573050"/>
              <a:ext cx="11050" cy="191125"/>
            </a:xfrm>
            <a:custGeom>
              <a:avLst/>
              <a:gdLst/>
              <a:ahLst/>
              <a:cxnLst/>
              <a:rect l="l" t="t" r="r" b="b"/>
              <a:pathLst>
                <a:path w="442" h="7645" extrusionOk="0">
                  <a:moveTo>
                    <a:pt x="224" y="1"/>
                  </a:moveTo>
                  <a:cubicBezTo>
                    <a:pt x="101" y="1"/>
                    <a:pt x="1" y="101"/>
                    <a:pt x="1" y="224"/>
                  </a:cubicBezTo>
                  <a:lnTo>
                    <a:pt x="1" y="7427"/>
                  </a:lnTo>
                  <a:cubicBezTo>
                    <a:pt x="1" y="7545"/>
                    <a:pt x="101" y="7645"/>
                    <a:pt x="224" y="7645"/>
                  </a:cubicBezTo>
                  <a:cubicBezTo>
                    <a:pt x="342" y="7645"/>
                    <a:pt x="442" y="7545"/>
                    <a:pt x="442" y="7427"/>
                  </a:cubicBezTo>
                  <a:lnTo>
                    <a:pt x="442" y="224"/>
                  </a:lnTo>
                  <a:cubicBezTo>
                    <a:pt x="442" y="101"/>
                    <a:pt x="342" y="1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3"/>
            <p:cNvSpPr/>
            <p:nvPr/>
          </p:nvSpPr>
          <p:spPr>
            <a:xfrm>
              <a:off x="6537375" y="3663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24" y="0"/>
                  </a:moveTo>
                  <a:cubicBezTo>
                    <a:pt x="99" y="0"/>
                    <a:pt x="1" y="100"/>
                    <a:pt x="1" y="224"/>
                  </a:cubicBezTo>
                  <a:cubicBezTo>
                    <a:pt x="1" y="342"/>
                    <a:pt x="99" y="441"/>
                    <a:pt x="224" y="441"/>
                  </a:cubicBezTo>
                  <a:lnTo>
                    <a:pt x="7426" y="441"/>
                  </a:lnTo>
                  <a:cubicBezTo>
                    <a:pt x="7544" y="441"/>
                    <a:pt x="7643" y="342"/>
                    <a:pt x="7643" y="224"/>
                  </a:cubicBezTo>
                  <a:cubicBezTo>
                    <a:pt x="7643" y="100"/>
                    <a:pt x="7544" y="0"/>
                    <a:pt x="74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3"/>
            <p:cNvSpPr/>
            <p:nvPr/>
          </p:nvSpPr>
          <p:spPr>
            <a:xfrm>
              <a:off x="6583950" y="3615750"/>
              <a:ext cx="102275" cy="113050"/>
            </a:xfrm>
            <a:custGeom>
              <a:avLst/>
              <a:gdLst/>
              <a:ahLst/>
              <a:cxnLst/>
              <a:rect l="l" t="t" r="r" b="b"/>
              <a:pathLst>
                <a:path w="4091" h="4522" extrusionOk="0">
                  <a:moveTo>
                    <a:pt x="245" y="1"/>
                  </a:moveTo>
                  <a:cubicBezTo>
                    <a:pt x="192" y="1"/>
                    <a:pt x="140" y="20"/>
                    <a:pt x="99" y="57"/>
                  </a:cubicBezTo>
                  <a:cubicBezTo>
                    <a:pt x="6" y="138"/>
                    <a:pt x="0" y="281"/>
                    <a:pt x="81" y="367"/>
                  </a:cubicBezTo>
                  <a:lnTo>
                    <a:pt x="3681" y="4447"/>
                  </a:lnTo>
                  <a:cubicBezTo>
                    <a:pt x="3726" y="4496"/>
                    <a:pt x="3781" y="4521"/>
                    <a:pt x="3843" y="4521"/>
                  </a:cubicBezTo>
                  <a:cubicBezTo>
                    <a:pt x="3899" y="4521"/>
                    <a:pt x="3949" y="4502"/>
                    <a:pt x="3992" y="4465"/>
                  </a:cubicBezTo>
                  <a:cubicBezTo>
                    <a:pt x="4079" y="4384"/>
                    <a:pt x="4091" y="4247"/>
                    <a:pt x="4010" y="4155"/>
                  </a:cubicBezTo>
                  <a:lnTo>
                    <a:pt x="410" y="75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3"/>
            <p:cNvSpPr/>
            <p:nvPr/>
          </p:nvSpPr>
          <p:spPr>
            <a:xfrm>
              <a:off x="6577875" y="3621800"/>
              <a:ext cx="114275" cy="101075"/>
            </a:xfrm>
            <a:custGeom>
              <a:avLst/>
              <a:gdLst/>
              <a:ahLst/>
              <a:cxnLst/>
              <a:rect l="l" t="t" r="r" b="b"/>
              <a:pathLst>
                <a:path w="4571" h="4043" extrusionOk="0">
                  <a:moveTo>
                    <a:pt x="4327" y="0"/>
                  </a:moveTo>
                  <a:cubicBezTo>
                    <a:pt x="4275" y="0"/>
                    <a:pt x="4222" y="19"/>
                    <a:pt x="4179" y="56"/>
                  </a:cubicBezTo>
                  <a:lnTo>
                    <a:pt x="100" y="3658"/>
                  </a:lnTo>
                  <a:cubicBezTo>
                    <a:pt x="12" y="3738"/>
                    <a:pt x="1" y="3876"/>
                    <a:pt x="81" y="3968"/>
                  </a:cubicBezTo>
                  <a:cubicBezTo>
                    <a:pt x="124" y="4019"/>
                    <a:pt x="187" y="4042"/>
                    <a:pt x="249" y="4042"/>
                  </a:cubicBezTo>
                  <a:cubicBezTo>
                    <a:pt x="299" y="4042"/>
                    <a:pt x="348" y="4025"/>
                    <a:pt x="392" y="3987"/>
                  </a:cubicBezTo>
                  <a:lnTo>
                    <a:pt x="4471" y="386"/>
                  </a:lnTo>
                  <a:cubicBezTo>
                    <a:pt x="4565" y="305"/>
                    <a:pt x="4571" y="162"/>
                    <a:pt x="4490" y="76"/>
                  </a:cubicBezTo>
                  <a:cubicBezTo>
                    <a:pt x="4446" y="25"/>
                    <a:pt x="4387" y="0"/>
                    <a:pt x="4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3"/>
            <p:cNvSpPr/>
            <p:nvPr/>
          </p:nvSpPr>
          <p:spPr>
            <a:xfrm>
              <a:off x="7511675" y="372055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99" y="0"/>
                    <a:pt x="0" y="98"/>
                    <a:pt x="0" y="218"/>
                  </a:cubicBezTo>
                  <a:lnTo>
                    <a:pt x="0" y="7419"/>
                  </a:lnTo>
                  <a:cubicBezTo>
                    <a:pt x="0" y="7543"/>
                    <a:pt x="99" y="7643"/>
                    <a:pt x="218" y="7643"/>
                  </a:cubicBezTo>
                  <a:cubicBezTo>
                    <a:pt x="342" y="7643"/>
                    <a:pt x="442" y="7543"/>
                    <a:pt x="442" y="7419"/>
                  </a:cubicBezTo>
                  <a:lnTo>
                    <a:pt x="442" y="218"/>
                  </a:lnTo>
                  <a:cubicBezTo>
                    <a:pt x="442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3"/>
            <p:cNvSpPr/>
            <p:nvPr/>
          </p:nvSpPr>
          <p:spPr>
            <a:xfrm>
              <a:off x="7421625" y="381055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18"/>
                  </a:cubicBezTo>
                  <a:cubicBezTo>
                    <a:pt x="1" y="343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4" y="343"/>
                    <a:pt x="7644" y="218"/>
                  </a:cubicBezTo>
                  <a:cubicBezTo>
                    <a:pt x="7644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3"/>
            <p:cNvSpPr/>
            <p:nvPr/>
          </p:nvSpPr>
          <p:spPr>
            <a:xfrm>
              <a:off x="7468050" y="3763200"/>
              <a:ext cx="102325" cy="113050"/>
            </a:xfrm>
            <a:custGeom>
              <a:avLst/>
              <a:gdLst/>
              <a:ahLst/>
              <a:cxnLst/>
              <a:rect l="l" t="t" r="r" b="b"/>
              <a:pathLst>
                <a:path w="4093" h="4522" extrusionOk="0">
                  <a:moveTo>
                    <a:pt x="248" y="1"/>
                  </a:moveTo>
                  <a:cubicBezTo>
                    <a:pt x="196" y="1"/>
                    <a:pt x="143" y="20"/>
                    <a:pt x="100" y="57"/>
                  </a:cubicBezTo>
                  <a:cubicBezTo>
                    <a:pt x="12" y="137"/>
                    <a:pt x="1" y="274"/>
                    <a:pt x="81" y="367"/>
                  </a:cubicBezTo>
                  <a:lnTo>
                    <a:pt x="3683" y="4447"/>
                  </a:lnTo>
                  <a:cubicBezTo>
                    <a:pt x="3726" y="4496"/>
                    <a:pt x="3788" y="4521"/>
                    <a:pt x="3849" y="4521"/>
                  </a:cubicBezTo>
                  <a:cubicBezTo>
                    <a:pt x="3900" y="4521"/>
                    <a:pt x="3955" y="4502"/>
                    <a:pt x="3993" y="4464"/>
                  </a:cubicBezTo>
                  <a:cubicBezTo>
                    <a:pt x="4086" y="4384"/>
                    <a:pt x="4092" y="4241"/>
                    <a:pt x="4012" y="4155"/>
                  </a:cubicBezTo>
                  <a:lnTo>
                    <a:pt x="410" y="76"/>
                  </a:lnTo>
                  <a:cubicBezTo>
                    <a:pt x="367" y="26"/>
                    <a:pt x="308" y="1"/>
                    <a:pt x="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3"/>
            <p:cNvSpPr/>
            <p:nvPr/>
          </p:nvSpPr>
          <p:spPr>
            <a:xfrm>
              <a:off x="7462175" y="3769100"/>
              <a:ext cx="114225" cy="101075"/>
            </a:xfrm>
            <a:custGeom>
              <a:avLst/>
              <a:gdLst/>
              <a:ahLst/>
              <a:cxnLst/>
              <a:rect l="l" t="t" r="r" b="b"/>
              <a:pathLst>
                <a:path w="4569" h="4043" extrusionOk="0">
                  <a:moveTo>
                    <a:pt x="4326" y="0"/>
                  </a:moveTo>
                  <a:cubicBezTo>
                    <a:pt x="4274" y="0"/>
                    <a:pt x="4221" y="19"/>
                    <a:pt x="4178" y="56"/>
                  </a:cubicBezTo>
                  <a:lnTo>
                    <a:pt x="98" y="3658"/>
                  </a:lnTo>
                  <a:cubicBezTo>
                    <a:pt x="6" y="3738"/>
                    <a:pt x="0" y="3881"/>
                    <a:pt x="81" y="3968"/>
                  </a:cubicBezTo>
                  <a:cubicBezTo>
                    <a:pt x="124" y="4018"/>
                    <a:pt x="179" y="4042"/>
                    <a:pt x="242" y="4042"/>
                  </a:cubicBezTo>
                  <a:cubicBezTo>
                    <a:pt x="298" y="4042"/>
                    <a:pt x="347" y="4024"/>
                    <a:pt x="391" y="3987"/>
                  </a:cubicBezTo>
                  <a:lnTo>
                    <a:pt x="4470" y="386"/>
                  </a:lnTo>
                  <a:cubicBezTo>
                    <a:pt x="4563" y="305"/>
                    <a:pt x="4569" y="168"/>
                    <a:pt x="4488" y="76"/>
                  </a:cubicBezTo>
                  <a:cubicBezTo>
                    <a:pt x="4445" y="25"/>
                    <a:pt x="4386" y="0"/>
                    <a:pt x="43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8" name="Google Shape;2148;p53"/>
          <p:cNvGrpSpPr/>
          <p:nvPr/>
        </p:nvGrpSpPr>
        <p:grpSpPr>
          <a:xfrm>
            <a:off x="1550456" y="2125239"/>
            <a:ext cx="448034" cy="447956"/>
            <a:chOff x="10333025" y="2667100"/>
            <a:chExt cx="191100" cy="191075"/>
          </a:xfrm>
        </p:grpSpPr>
        <p:sp>
          <p:nvSpPr>
            <p:cNvPr id="2149" name="Google Shape;2149;p53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3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3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3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8"/>
          <p:cNvSpPr txBox="1">
            <a:spLocks noGrp="1"/>
          </p:cNvSpPr>
          <p:nvPr>
            <p:ph type="title"/>
          </p:nvPr>
        </p:nvSpPr>
        <p:spPr>
          <a:xfrm>
            <a:off x="423655" y="85502"/>
            <a:ext cx="4605545" cy="1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 smtClean="0"/>
              <a:t>QUALE DEI DUE PREFERISCI?</a:t>
            </a:r>
            <a:endParaRPr sz="3800" dirty="0"/>
          </a:p>
        </p:txBody>
      </p:sp>
      <p:sp>
        <p:nvSpPr>
          <p:cNvPr id="766" name="Google Shape;766;p38"/>
          <p:cNvSpPr txBox="1">
            <a:spLocks noGrp="1"/>
          </p:cNvSpPr>
          <p:nvPr>
            <p:ph type="subTitle" idx="1"/>
          </p:nvPr>
        </p:nvSpPr>
        <p:spPr>
          <a:xfrm>
            <a:off x="5516763" y="1188218"/>
            <a:ext cx="3312570" cy="2989803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preferenza di un animale o di un altro non può essere considerata un criterio di classificazione degli animali.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/>
              <a:t>P</a:t>
            </a:r>
            <a:r>
              <a:rPr lang="en" dirty="0" smtClean="0"/>
              <a:t>er questo gli scienziati hanno discusso a lungo per cercare un criterio di classificazione “scientifico” di tutti gli esseri viventi.</a:t>
            </a:r>
            <a:endParaRPr dirty="0"/>
          </a:p>
        </p:txBody>
      </p:sp>
      <p:grpSp>
        <p:nvGrpSpPr>
          <p:cNvPr id="767" name="Google Shape;767;p38"/>
          <p:cNvGrpSpPr/>
          <p:nvPr/>
        </p:nvGrpSpPr>
        <p:grpSpPr>
          <a:xfrm>
            <a:off x="356091" y="1482946"/>
            <a:ext cx="1993348" cy="1841534"/>
            <a:chOff x="2188880" y="563808"/>
            <a:chExt cx="1840240" cy="1699930"/>
          </a:xfrm>
        </p:grpSpPr>
        <p:sp>
          <p:nvSpPr>
            <p:cNvPr id="768" name="Google Shape;768;p38"/>
            <p:cNvSpPr/>
            <p:nvPr/>
          </p:nvSpPr>
          <p:spPr>
            <a:xfrm>
              <a:off x="2188880" y="563808"/>
              <a:ext cx="1840240" cy="1699930"/>
            </a:xfrm>
            <a:custGeom>
              <a:avLst/>
              <a:gdLst/>
              <a:ahLst/>
              <a:cxnLst/>
              <a:rect l="l" t="t" r="r" b="b"/>
              <a:pathLst>
                <a:path w="105685" h="97627" extrusionOk="0">
                  <a:moveTo>
                    <a:pt x="53870" y="1"/>
                  </a:moveTo>
                  <a:cubicBezTo>
                    <a:pt x="53766" y="1"/>
                    <a:pt x="53662" y="1"/>
                    <a:pt x="53558" y="2"/>
                  </a:cubicBezTo>
                  <a:cubicBezTo>
                    <a:pt x="40658" y="89"/>
                    <a:pt x="27878" y="5563"/>
                    <a:pt x="18910" y="14841"/>
                  </a:cubicBezTo>
                  <a:cubicBezTo>
                    <a:pt x="15401" y="18475"/>
                    <a:pt x="12482" y="22623"/>
                    <a:pt x="9579" y="26758"/>
                  </a:cubicBezTo>
                  <a:cubicBezTo>
                    <a:pt x="8098" y="28868"/>
                    <a:pt x="6616" y="30977"/>
                    <a:pt x="5135" y="33082"/>
                  </a:cubicBezTo>
                  <a:cubicBezTo>
                    <a:pt x="3395" y="35561"/>
                    <a:pt x="1622" y="38106"/>
                    <a:pt x="811" y="41030"/>
                  </a:cubicBezTo>
                  <a:cubicBezTo>
                    <a:pt x="0" y="43950"/>
                    <a:pt x="332" y="47371"/>
                    <a:pt x="2415" y="49576"/>
                  </a:cubicBezTo>
                  <a:cubicBezTo>
                    <a:pt x="3216" y="50426"/>
                    <a:pt x="4262" y="51088"/>
                    <a:pt x="4790" y="52134"/>
                  </a:cubicBezTo>
                  <a:cubicBezTo>
                    <a:pt x="5147" y="52849"/>
                    <a:pt x="5226" y="53663"/>
                    <a:pt x="5318" y="54457"/>
                  </a:cubicBezTo>
                  <a:cubicBezTo>
                    <a:pt x="5370" y="54906"/>
                    <a:pt x="5426" y="55355"/>
                    <a:pt x="5491" y="55803"/>
                  </a:cubicBezTo>
                  <a:cubicBezTo>
                    <a:pt x="7108" y="66998"/>
                    <a:pt x="12870" y="77514"/>
                    <a:pt x="21205" y="85127"/>
                  </a:cubicBezTo>
                  <a:cubicBezTo>
                    <a:pt x="29869" y="93046"/>
                    <a:pt x="41187" y="97447"/>
                    <a:pt x="52913" y="97621"/>
                  </a:cubicBezTo>
                  <a:cubicBezTo>
                    <a:pt x="53154" y="97625"/>
                    <a:pt x="53396" y="97626"/>
                    <a:pt x="53638" y="97626"/>
                  </a:cubicBezTo>
                  <a:cubicBezTo>
                    <a:pt x="63913" y="97626"/>
                    <a:pt x="74206" y="94481"/>
                    <a:pt x="82567" y="88474"/>
                  </a:cubicBezTo>
                  <a:cubicBezTo>
                    <a:pt x="82650" y="88412"/>
                    <a:pt x="82742" y="88347"/>
                    <a:pt x="82829" y="88282"/>
                  </a:cubicBezTo>
                  <a:cubicBezTo>
                    <a:pt x="83169" y="88030"/>
                    <a:pt x="83513" y="87772"/>
                    <a:pt x="83848" y="87511"/>
                  </a:cubicBezTo>
                  <a:cubicBezTo>
                    <a:pt x="84206" y="87236"/>
                    <a:pt x="84554" y="86953"/>
                    <a:pt x="84877" y="86692"/>
                  </a:cubicBezTo>
                  <a:cubicBezTo>
                    <a:pt x="84898" y="86670"/>
                    <a:pt x="84925" y="86648"/>
                    <a:pt x="84951" y="86630"/>
                  </a:cubicBezTo>
                  <a:lnTo>
                    <a:pt x="89401" y="82469"/>
                  </a:lnTo>
                  <a:cubicBezTo>
                    <a:pt x="89440" y="82430"/>
                    <a:pt x="89479" y="82390"/>
                    <a:pt x="89518" y="82346"/>
                  </a:cubicBezTo>
                  <a:cubicBezTo>
                    <a:pt x="90738" y="81044"/>
                    <a:pt x="91889" y="79675"/>
                    <a:pt x="92961" y="78246"/>
                  </a:cubicBezTo>
                  <a:cubicBezTo>
                    <a:pt x="99854" y="69051"/>
                    <a:pt x="103384" y="57468"/>
                    <a:pt x="102600" y="45986"/>
                  </a:cubicBezTo>
                  <a:cubicBezTo>
                    <a:pt x="102487" y="44299"/>
                    <a:pt x="102282" y="42591"/>
                    <a:pt x="102535" y="40917"/>
                  </a:cubicBezTo>
                  <a:cubicBezTo>
                    <a:pt x="102831" y="38961"/>
                    <a:pt x="103742" y="37148"/>
                    <a:pt x="104221" y="35226"/>
                  </a:cubicBezTo>
                  <a:cubicBezTo>
                    <a:pt x="105685" y="29395"/>
                    <a:pt x="102613" y="22745"/>
                    <a:pt x="97227" y="20074"/>
                  </a:cubicBezTo>
                  <a:cubicBezTo>
                    <a:pt x="95602" y="19268"/>
                    <a:pt x="93820" y="18797"/>
                    <a:pt x="92281" y="17842"/>
                  </a:cubicBezTo>
                  <a:cubicBezTo>
                    <a:pt x="90803" y="16923"/>
                    <a:pt x="89627" y="15612"/>
                    <a:pt x="88402" y="14374"/>
                  </a:cubicBezTo>
                  <a:cubicBezTo>
                    <a:pt x="79386" y="5293"/>
                    <a:pt x="66668" y="1"/>
                    <a:pt x="53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7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2325707" y="613695"/>
              <a:ext cx="1603186" cy="1602385"/>
            </a:xfrm>
            <a:custGeom>
              <a:avLst/>
              <a:gdLst/>
              <a:ahLst/>
              <a:cxnLst/>
              <a:rect l="l" t="t" r="r" b="b"/>
              <a:pathLst>
                <a:path w="92071" h="92025" extrusionOk="0">
                  <a:moveTo>
                    <a:pt x="46031" y="1"/>
                  </a:moveTo>
                  <a:cubicBezTo>
                    <a:pt x="43186" y="1"/>
                    <a:pt x="40396" y="262"/>
                    <a:pt x="37695" y="759"/>
                  </a:cubicBezTo>
                  <a:cubicBezTo>
                    <a:pt x="37647" y="763"/>
                    <a:pt x="37603" y="771"/>
                    <a:pt x="37559" y="780"/>
                  </a:cubicBezTo>
                  <a:cubicBezTo>
                    <a:pt x="36161" y="1041"/>
                    <a:pt x="34779" y="1369"/>
                    <a:pt x="33424" y="1747"/>
                  </a:cubicBezTo>
                  <a:cubicBezTo>
                    <a:pt x="32330" y="2061"/>
                    <a:pt x="31254" y="2414"/>
                    <a:pt x="30191" y="2802"/>
                  </a:cubicBezTo>
                  <a:cubicBezTo>
                    <a:pt x="28168" y="3543"/>
                    <a:pt x="26207" y="4419"/>
                    <a:pt x="24329" y="5434"/>
                  </a:cubicBezTo>
                  <a:cubicBezTo>
                    <a:pt x="24059" y="5574"/>
                    <a:pt x="23793" y="5721"/>
                    <a:pt x="23532" y="5874"/>
                  </a:cubicBezTo>
                  <a:cubicBezTo>
                    <a:pt x="20948" y="7312"/>
                    <a:pt x="18530" y="8999"/>
                    <a:pt x="16289" y="10908"/>
                  </a:cubicBezTo>
                  <a:cubicBezTo>
                    <a:pt x="11714" y="14778"/>
                    <a:pt x="7905" y="19536"/>
                    <a:pt x="5121" y="24913"/>
                  </a:cubicBezTo>
                  <a:cubicBezTo>
                    <a:pt x="1852" y="31241"/>
                    <a:pt x="0" y="38423"/>
                    <a:pt x="0" y="46045"/>
                  </a:cubicBezTo>
                  <a:cubicBezTo>
                    <a:pt x="0" y="46271"/>
                    <a:pt x="0" y="46502"/>
                    <a:pt x="8" y="46733"/>
                  </a:cubicBezTo>
                  <a:cubicBezTo>
                    <a:pt x="8" y="46829"/>
                    <a:pt x="13" y="46924"/>
                    <a:pt x="13" y="47017"/>
                  </a:cubicBezTo>
                  <a:cubicBezTo>
                    <a:pt x="39" y="48184"/>
                    <a:pt x="105" y="49339"/>
                    <a:pt x="218" y="50485"/>
                  </a:cubicBezTo>
                  <a:cubicBezTo>
                    <a:pt x="348" y="51910"/>
                    <a:pt x="553" y="53314"/>
                    <a:pt x="815" y="54694"/>
                  </a:cubicBezTo>
                  <a:cubicBezTo>
                    <a:pt x="1979" y="60830"/>
                    <a:pt x="4362" y="66530"/>
                    <a:pt x="7705" y="71546"/>
                  </a:cubicBezTo>
                  <a:cubicBezTo>
                    <a:pt x="11138" y="76697"/>
                    <a:pt x="15583" y="81116"/>
                    <a:pt x="20756" y="84515"/>
                  </a:cubicBezTo>
                  <a:cubicBezTo>
                    <a:pt x="20948" y="84637"/>
                    <a:pt x="21135" y="84759"/>
                    <a:pt x="21322" y="84881"/>
                  </a:cubicBezTo>
                  <a:cubicBezTo>
                    <a:pt x="28681" y="89599"/>
                    <a:pt x="37429" y="92024"/>
                    <a:pt x="46164" y="92024"/>
                  </a:cubicBezTo>
                  <a:cubicBezTo>
                    <a:pt x="51065" y="92024"/>
                    <a:pt x="55962" y="91261"/>
                    <a:pt x="60608" y="89710"/>
                  </a:cubicBezTo>
                  <a:cubicBezTo>
                    <a:pt x="78396" y="83775"/>
                    <a:pt x="91173" y="66910"/>
                    <a:pt x="92018" y="48180"/>
                  </a:cubicBezTo>
                  <a:cubicBezTo>
                    <a:pt x="92058" y="47474"/>
                    <a:pt x="92070" y="46759"/>
                    <a:pt x="92070" y="46045"/>
                  </a:cubicBezTo>
                  <a:cubicBezTo>
                    <a:pt x="92070" y="45836"/>
                    <a:pt x="92070" y="45627"/>
                    <a:pt x="92062" y="45422"/>
                  </a:cubicBezTo>
                  <a:cubicBezTo>
                    <a:pt x="92028" y="42680"/>
                    <a:pt x="91753" y="40000"/>
                    <a:pt x="91260" y="37399"/>
                  </a:cubicBezTo>
                  <a:cubicBezTo>
                    <a:pt x="90254" y="32099"/>
                    <a:pt x="88341" y="27123"/>
                    <a:pt x="85687" y="22634"/>
                  </a:cubicBezTo>
                  <a:cubicBezTo>
                    <a:pt x="85381" y="22129"/>
                    <a:pt x="85077" y="21628"/>
                    <a:pt x="84759" y="21140"/>
                  </a:cubicBezTo>
                  <a:cubicBezTo>
                    <a:pt x="84210" y="20290"/>
                    <a:pt x="83639" y="19454"/>
                    <a:pt x="83033" y="18643"/>
                  </a:cubicBezTo>
                  <a:cubicBezTo>
                    <a:pt x="83011" y="18608"/>
                    <a:pt x="82989" y="18573"/>
                    <a:pt x="82959" y="18547"/>
                  </a:cubicBezTo>
                  <a:cubicBezTo>
                    <a:pt x="82762" y="18277"/>
                    <a:pt x="82553" y="18006"/>
                    <a:pt x="82344" y="17741"/>
                  </a:cubicBezTo>
                  <a:cubicBezTo>
                    <a:pt x="82327" y="17714"/>
                    <a:pt x="82309" y="17688"/>
                    <a:pt x="82283" y="17662"/>
                  </a:cubicBezTo>
                  <a:cubicBezTo>
                    <a:pt x="82279" y="17662"/>
                    <a:pt x="82275" y="17658"/>
                    <a:pt x="82270" y="17654"/>
                  </a:cubicBezTo>
                  <a:cubicBezTo>
                    <a:pt x="82201" y="17558"/>
                    <a:pt x="82126" y="17461"/>
                    <a:pt x="82052" y="17366"/>
                  </a:cubicBezTo>
                  <a:cubicBezTo>
                    <a:pt x="82018" y="17322"/>
                    <a:pt x="81982" y="17278"/>
                    <a:pt x="81948" y="17235"/>
                  </a:cubicBezTo>
                  <a:cubicBezTo>
                    <a:pt x="81921" y="17192"/>
                    <a:pt x="81887" y="17157"/>
                    <a:pt x="81857" y="17127"/>
                  </a:cubicBezTo>
                  <a:cubicBezTo>
                    <a:pt x="81547" y="16739"/>
                    <a:pt x="81224" y="16355"/>
                    <a:pt x="80893" y="15971"/>
                  </a:cubicBezTo>
                  <a:cubicBezTo>
                    <a:pt x="80876" y="15945"/>
                    <a:pt x="80845" y="15915"/>
                    <a:pt x="80811" y="15880"/>
                  </a:cubicBezTo>
                  <a:cubicBezTo>
                    <a:pt x="80632" y="15671"/>
                    <a:pt x="80445" y="15457"/>
                    <a:pt x="80244" y="15239"/>
                  </a:cubicBezTo>
                  <a:cubicBezTo>
                    <a:pt x="80226" y="15209"/>
                    <a:pt x="80196" y="15178"/>
                    <a:pt x="80170" y="15148"/>
                  </a:cubicBezTo>
                  <a:cubicBezTo>
                    <a:pt x="79896" y="14852"/>
                    <a:pt x="79621" y="14555"/>
                    <a:pt x="79341" y="14263"/>
                  </a:cubicBezTo>
                  <a:cubicBezTo>
                    <a:pt x="79137" y="14050"/>
                    <a:pt x="78932" y="13841"/>
                    <a:pt x="78732" y="13636"/>
                  </a:cubicBezTo>
                  <a:cubicBezTo>
                    <a:pt x="78182" y="13074"/>
                    <a:pt x="77616" y="12542"/>
                    <a:pt x="77046" y="12014"/>
                  </a:cubicBezTo>
                  <a:cubicBezTo>
                    <a:pt x="76941" y="11918"/>
                    <a:pt x="76836" y="11827"/>
                    <a:pt x="76727" y="11735"/>
                  </a:cubicBezTo>
                  <a:cubicBezTo>
                    <a:pt x="76627" y="11640"/>
                    <a:pt x="76531" y="11557"/>
                    <a:pt x="76431" y="11470"/>
                  </a:cubicBezTo>
                  <a:cubicBezTo>
                    <a:pt x="76296" y="11348"/>
                    <a:pt x="76161" y="11230"/>
                    <a:pt x="76021" y="11117"/>
                  </a:cubicBezTo>
                  <a:cubicBezTo>
                    <a:pt x="75608" y="10755"/>
                    <a:pt x="75184" y="10407"/>
                    <a:pt x="74753" y="10062"/>
                  </a:cubicBezTo>
                  <a:cubicBezTo>
                    <a:pt x="74309" y="9701"/>
                    <a:pt x="73860" y="9356"/>
                    <a:pt x="73402" y="9025"/>
                  </a:cubicBezTo>
                  <a:cubicBezTo>
                    <a:pt x="72731" y="8519"/>
                    <a:pt x="72038" y="8040"/>
                    <a:pt x="71336" y="7578"/>
                  </a:cubicBezTo>
                  <a:cubicBezTo>
                    <a:pt x="71314" y="7561"/>
                    <a:pt x="71284" y="7543"/>
                    <a:pt x="71262" y="7535"/>
                  </a:cubicBezTo>
                  <a:cubicBezTo>
                    <a:pt x="71163" y="7457"/>
                    <a:pt x="71062" y="7395"/>
                    <a:pt x="70962" y="7334"/>
                  </a:cubicBezTo>
                  <a:cubicBezTo>
                    <a:pt x="68238" y="5565"/>
                    <a:pt x="65318" y="4088"/>
                    <a:pt x="62237" y="2933"/>
                  </a:cubicBezTo>
                  <a:cubicBezTo>
                    <a:pt x="57561" y="1172"/>
                    <a:pt x="52520" y="152"/>
                    <a:pt x="47259" y="17"/>
                  </a:cubicBezTo>
                  <a:cubicBezTo>
                    <a:pt x="47134" y="13"/>
                    <a:pt x="47012" y="9"/>
                    <a:pt x="46885" y="9"/>
                  </a:cubicBezTo>
                  <a:cubicBezTo>
                    <a:pt x="46602" y="5"/>
                    <a:pt x="46318" y="1"/>
                    <a:pt x="46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8"/>
            <p:cNvSpPr/>
            <p:nvPr/>
          </p:nvSpPr>
          <p:spPr>
            <a:xfrm>
              <a:off x="2696977" y="1483345"/>
              <a:ext cx="952446" cy="733623"/>
            </a:xfrm>
            <a:custGeom>
              <a:avLst/>
              <a:gdLst/>
              <a:ahLst/>
              <a:cxnLst/>
              <a:rect l="l" t="t" r="r" b="b"/>
              <a:pathLst>
                <a:path w="54699" h="42132" extrusionOk="0">
                  <a:moveTo>
                    <a:pt x="49823" y="1"/>
                  </a:moveTo>
                  <a:lnTo>
                    <a:pt x="40929" y="524"/>
                  </a:lnTo>
                  <a:lnTo>
                    <a:pt x="38079" y="689"/>
                  </a:lnTo>
                  <a:lnTo>
                    <a:pt x="11906" y="2228"/>
                  </a:lnTo>
                  <a:lnTo>
                    <a:pt x="9270" y="2384"/>
                  </a:lnTo>
                  <a:lnTo>
                    <a:pt x="2672" y="2777"/>
                  </a:lnTo>
                  <a:lnTo>
                    <a:pt x="1935" y="11658"/>
                  </a:lnTo>
                  <a:lnTo>
                    <a:pt x="1856" y="12582"/>
                  </a:lnTo>
                  <a:lnTo>
                    <a:pt x="1120" y="21450"/>
                  </a:lnTo>
                  <a:lnTo>
                    <a:pt x="685" y="26701"/>
                  </a:lnTo>
                  <a:lnTo>
                    <a:pt x="537" y="28491"/>
                  </a:lnTo>
                  <a:lnTo>
                    <a:pt x="319" y="31106"/>
                  </a:lnTo>
                  <a:lnTo>
                    <a:pt x="241" y="32109"/>
                  </a:lnTo>
                  <a:lnTo>
                    <a:pt x="122" y="33543"/>
                  </a:lnTo>
                  <a:lnTo>
                    <a:pt x="0" y="34937"/>
                  </a:lnTo>
                  <a:cubicBezTo>
                    <a:pt x="1059" y="35617"/>
                    <a:pt x="2136" y="36244"/>
                    <a:pt x="3247" y="36832"/>
                  </a:cubicBezTo>
                  <a:cubicBezTo>
                    <a:pt x="3556" y="36994"/>
                    <a:pt x="3870" y="37155"/>
                    <a:pt x="4179" y="37308"/>
                  </a:cubicBezTo>
                  <a:cubicBezTo>
                    <a:pt x="4480" y="37456"/>
                    <a:pt x="4772" y="37604"/>
                    <a:pt x="5078" y="37743"/>
                  </a:cubicBezTo>
                  <a:cubicBezTo>
                    <a:pt x="5094" y="37753"/>
                    <a:pt x="5108" y="37765"/>
                    <a:pt x="5130" y="37769"/>
                  </a:cubicBezTo>
                  <a:cubicBezTo>
                    <a:pt x="5444" y="37918"/>
                    <a:pt x="5762" y="38061"/>
                    <a:pt x="6084" y="38205"/>
                  </a:cubicBezTo>
                  <a:cubicBezTo>
                    <a:pt x="6437" y="38366"/>
                    <a:pt x="6803" y="38515"/>
                    <a:pt x="7169" y="38668"/>
                  </a:cubicBezTo>
                  <a:cubicBezTo>
                    <a:pt x="7452" y="38785"/>
                    <a:pt x="7739" y="38903"/>
                    <a:pt x="8027" y="39012"/>
                  </a:cubicBezTo>
                  <a:cubicBezTo>
                    <a:pt x="8302" y="39121"/>
                    <a:pt x="8581" y="39225"/>
                    <a:pt x="8860" y="39330"/>
                  </a:cubicBezTo>
                  <a:cubicBezTo>
                    <a:pt x="8947" y="39360"/>
                    <a:pt x="9038" y="39390"/>
                    <a:pt x="9125" y="39426"/>
                  </a:cubicBezTo>
                  <a:cubicBezTo>
                    <a:pt x="9426" y="39535"/>
                    <a:pt x="9718" y="39639"/>
                    <a:pt x="10019" y="39740"/>
                  </a:cubicBezTo>
                  <a:cubicBezTo>
                    <a:pt x="10368" y="39853"/>
                    <a:pt x="10708" y="39966"/>
                    <a:pt x="11056" y="40074"/>
                  </a:cubicBezTo>
                  <a:cubicBezTo>
                    <a:pt x="11383" y="40171"/>
                    <a:pt x="11714" y="40271"/>
                    <a:pt x="12049" y="40367"/>
                  </a:cubicBezTo>
                  <a:cubicBezTo>
                    <a:pt x="12303" y="40436"/>
                    <a:pt x="12550" y="40511"/>
                    <a:pt x="12808" y="40576"/>
                  </a:cubicBezTo>
                  <a:cubicBezTo>
                    <a:pt x="12916" y="40607"/>
                    <a:pt x="13030" y="40637"/>
                    <a:pt x="13143" y="40663"/>
                  </a:cubicBezTo>
                  <a:cubicBezTo>
                    <a:pt x="13466" y="40750"/>
                    <a:pt x="13793" y="40824"/>
                    <a:pt x="14119" y="40907"/>
                  </a:cubicBezTo>
                  <a:cubicBezTo>
                    <a:pt x="14485" y="40990"/>
                    <a:pt x="14847" y="41073"/>
                    <a:pt x="15217" y="41146"/>
                  </a:cubicBezTo>
                  <a:cubicBezTo>
                    <a:pt x="15479" y="41204"/>
                    <a:pt x="15732" y="41256"/>
                    <a:pt x="15993" y="41303"/>
                  </a:cubicBezTo>
                  <a:cubicBezTo>
                    <a:pt x="16325" y="41369"/>
                    <a:pt x="16661" y="41430"/>
                    <a:pt x="16995" y="41482"/>
                  </a:cubicBezTo>
                  <a:cubicBezTo>
                    <a:pt x="17162" y="41518"/>
                    <a:pt x="17331" y="41544"/>
                    <a:pt x="17497" y="41570"/>
                  </a:cubicBezTo>
                  <a:cubicBezTo>
                    <a:pt x="17785" y="41617"/>
                    <a:pt x="18073" y="41657"/>
                    <a:pt x="18360" y="41695"/>
                  </a:cubicBezTo>
                  <a:cubicBezTo>
                    <a:pt x="18713" y="41744"/>
                    <a:pt x="19070" y="41792"/>
                    <a:pt x="19423" y="41836"/>
                  </a:cubicBezTo>
                  <a:lnTo>
                    <a:pt x="19453" y="41836"/>
                  </a:lnTo>
                  <a:cubicBezTo>
                    <a:pt x="19824" y="41874"/>
                    <a:pt x="20195" y="41914"/>
                    <a:pt x="20569" y="41949"/>
                  </a:cubicBezTo>
                  <a:cubicBezTo>
                    <a:pt x="20682" y="41957"/>
                    <a:pt x="20796" y="41966"/>
                    <a:pt x="20909" y="41975"/>
                  </a:cubicBezTo>
                  <a:cubicBezTo>
                    <a:pt x="20939" y="41979"/>
                    <a:pt x="20970" y="41979"/>
                    <a:pt x="21005" y="41983"/>
                  </a:cubicBezTo>
                  <a:cubicBezTo>
                    <a:pt x="21279" y="42009"/>
                    <a:pt x="21554" y="42027"/>
                    <a:pt x="21828" y="42041"/>
                  </a:cubicBezTo>
                  <a:cubicBezTo>
                    <a:pt x="22312" y="42075"/>
                    <a:pt x="22796" y="42093"/>
                    <a:pt x="23276" y="42110"/>
                  </a:cubicBezTo>
                  <a:cubicBezTo>
                    <a:pt x="23358" y="42114"/>
                    <a:pt x="23437" y="42114"/>
                    <a:pt x="23519" y="42114"/>
                  </a:cubicBezTo>
                  <a:cubicBezTo>
                    <a:pt x="23566" y="42118"/>
                    <a:pt x="23615" y="42121"/>
                    <a:pt x="23663" y="42121"/>
                  </a:cubicBezTo>
                  <a:cubicBezTo>
                    <a:pt x="23682" y="42121"/>
                    <a:pt x="23701" y="42120"/>
                    <a:pt x="23720" y="42119"/>
                  </a:cubicBezTo>
                  <a:cubicBezTo>
                    <a:pt x="24047" y="42127"/>
                    <a:pt x="24378" y="42132"/>
                    <a:pt x="24709" y="42132"/>
                  </a:cubicBezTo>
                  <a:lnTo>
                    <a:pt x="24892" y="42132"/>
                  </a:lnTo>
                  <a:cubicBezTo>
                    <a:pt x="25302" y="42132"/>
                    <a:pt x="25716" y="42123"/>
                    <a:pt x="26120" y="42105"/>
                  </a:cubicBezTo>
                  <a:lnTo>
                    <a:pt x="26283" y="42105"/>
                  </a:lnTo>
                  <a:cubicBezTo>
                    <a:pt x="26635" y="42093"/>
                    <a:pt x="26993" y="42075"/>
                    <a:pt x="27341" y="42053"/>
                  </a:cubicBezTo>
                  <a:cubicBezTo>
                    <a:pt x="27751" y="42031"/>
                    <a:pt x="28152" y="42005"/>
                    <a:pt x="28552" y="41966"/>
                  </a:cubicBezTo>
                  <a:cubicBezTo>
                    <a:pt x="28932" y="41944"/>
                    <a:pt x="29310" y="41900"/>
                    <a:pt x="29686" y="41866"/>
                  </a:cubicBezTo>
                  <a:cubicBezTo>
                    <a:pt x="30042" y="41822"/>
                    <a:pt x="30404" y="41783"/>
                    <a:pt x="30758" y="41731"/>
                  </a:cubicBezTo>
                  <a:cubicBezTo>
                    <a:pt x="31023" y="41695"/>
                    <a:pt x="31289" y="41665"/>
                    <a:pt x="31551" y="41622"/>
                  </a:cubicBezTo>
                  <a:lnTo>
                    <a:pt x="31555" y="41622"/>
                  </a:lnTo>
                  <a:cubicBezTo>
                    <a:pt x="31559" y="41624"/>
                    <a:pt x="31563" y="41625"/>
                    <a:pt x="31566" y="41625"/>
                  </a:cubicBezTo>
                  <a:cubicBezTo>
                    <a:pt x="31568" y="41625"/>
                    <a:pt x="31570" y="41624"/>
                    <a:pt x="31573" y="41622"/>
                  </a:cubicBezTo>
                  <a:cubicBezTo>
                    <a:pt x="31721" y="41600"/>
                    <a:pt x="31860" y="41574"/>
                    <a:pt x="31999" y="41548"/>
                  </a:cubicBezTo>
                  <a:cubicBezTo>
                    <a:pt x="32069" y="41544"/>
                    <a:pt x="32139" y="41530"/>
                    <a:pt x="32213" y="41518"/>
                  </a:cubicBezTo>
                  <a:cubicBezTo>
                    <a:pt x="32413" y="41486"/>
                    <a:pt x="32614" y="41456"/>
                    <a:pt x="32814" y="41417"/>
                  </a:cubicBezTo>
                  <a:cubicBezTo>
                    <a:pt x="33015" y="41382"/>
                    <a:pt x="33220" y="41347"/>
                    <a:pt x="33421" y="41309"/>
                  </a:cubicBezTo>
                  <a:cubicBezTo>
                    <a:pt x="33673" y="41256"/>
                    <a:pt x="33926" y="41208"/>
                    <a:pt x="34174" y="41156"/>
                  </a:cubicBezTo>
                  <a:cubicBezTo>
                    <a:pt x="34278" y="41134"/>
                    <a:pt x="34379" y="41116"/>
                    <a:pt x="34479" y="41090"/>
                  </a:cubicBezTo>
                  <a:cubicBezTo>
                    <a:pt x="34797" y="41021"/>
                    <a:pt x="35107" y="40955"/>
                    <a:pt x="35420" y="40877"/>
                  </a:cubicBezTo>
                  <a:cubicBezTo>
                    <a:pt x="35565" y="40842"/>
                    <a:pt x="35700" y="40807"/>
                    <a:pt x="35839" y="40772"/>
                  </a:cubicBezTo>
                  <a:cubicBezTo>
                    <a:pt x="35905" y="40764"/>
                    <a:pt x="35965" y="40746"/>
                    <a:pt x="36026" y="40733"/>
                  </a:cubicBezTo>
                  <a:cubicBezTo>
                    <a:pt x="36096" y="40711"/>
                    <a:pt x="36170" y="40694"/>
                    <a:pt x="36235" y="40676"/>
                  </a:cubicBezTo>
                  <a:cubicBezTo>
                    <a:pt x="36454" y="40623"/>
                    <a:pt x="36671" y="40567"/>
                    <a:pt x="36884" y="40502"/>
                  </a:cubicBezTo>
                  <a:cubicBezTo>
                    <a:pt x="37063" y="40454"/>
                    <a:pt x="37242" y="40406"/>
                    <a:pt x="37421" y="40354"/>
                  </a:cubicBezTo>
                  <a:cubicBezTo>
                    <a:pt x="37456" y="40349"/>
                    <a:pt x="37486" y="40332"/>
                    <a:pt x="37516" y="40323"/>
                  </a:cubicBezTo>
                  <a:cubicBezTo>
                    <a:pt x="37573" y="40310"/>
                    <a:pt x="37625" y="40297"/>
                    <a:pt x="37682" y="40271"/>
                  </a:cubicBezTo>
                  <a:cubicBezTo>
                    <a:pt x="37761" y="40257"/>
                    <a:pt x="37834" y="40237"/>
                    <a:pt x="37908" y="40210"/>
                  </a:cubicBezTo>
                  <a:cubicBezTo>
                    <a:pt x="37918" y="40210"/>
                    <a:pt x="37935" y="40205"/>
                    <a:pt x="37944" y="40201"/>
                  </a:cubicBezTo>
                  <a:lnTo>
                    <a:pt x="37952" y="40201"/>
                  </a:lnTo>
                  <a:cubicBezTo>
                    <a:pt x="38540" y="40027"/>
                    <a:pt x="39121" y="39831"/>
                    <a:pt x="39700" y="39639"/>
                  </a:cubicBezTo>
                  <a:cubicBezTo>
                    <a:pt x="40140" y="39482"/>
                    <a:pt x="40575" y="39326"/>
                    <a:pt x="41007" y="39164"/>
                  </a:cubicBezTo>
                  <a:cubicBezTo>
                    <a:pt x="41382" y="39016"/>
                    <a:pt x="41761" y="38872"/>
                    <a:pt x="42136" y="38720"/>
                  </a:cubicBezTo>
                  <a:cubicBezTo>
                    <a:pt x="42510" y="38558"/>
                    <a:pt x="42886" y="38406"/>
                    <a:pt x="43252" y="38244"/>
                  </a:cubicBezTo>
                  <a:cubicBezTo>
                    <a:pt x="43626" y="38079"/>
                    <a:pt x="44001" y="37904"/>
                    <a:pt x="44371" y="37731"/>
                  </a:cubicBezTo>
                  <a:cubicBezTo>
                    <a:pt x="44737" y="37556"/>
                    <a:pt x="45103" y="37377"/>
                    <a:pt x="45469" y="37194"/>
                  </a:cubicBezTo>
                  <a:cubicBezTo>
                    <a:pt x="45491" y="37190"/>
                    <a:pt x="45513" y="37172"/>
                    <a:pt x="45539" y="37164"/>
                  </a:cubicBezTo>
                  <a:cubicBezTo>
                    <a:pt x="45913" y="36963"/>
                    <a:pt x="46279" y="36776"/>
                    <a:pt x="46651" y="36576"/>
                  </a:cubicBezTo>
                  <a:cubicBezTo>
                    <a:pt x="46667" y="36571"/>
                    <a:pt x="46689" y="36554"/>
                    <a:pt x="46707" y="36540"/>
                  </a:cubicBezTo>
                  <a:cubicBezTo>
                    <a:pt x="46907" y="36432"/>
                    <a:pt x="47104" y="36331"/>
                    <a:pt x="47299" y="36218"/>
                  </a:cubicBezTo>
                  <a:cubicBezTo>
                    <a:pt x="47357" y="36188"/>
                    <a:pt x="47417" y="36152"/>
                    <a:pt x="47474" y="36118"/>
                  </a:cubicBezTo>
                  <a:cubicBezTo>
                    <a:pt x="47587" y="36057"/>
                    <a:pt x="47697" y="35987"/>
                    <a:pt x="47810" y="35922"/>
                  </a:cubicBezTo>
                  <a:cubicBezTo>
                    <a:pt x="48110" y="35752"/>
                    <a:pt x="48403" y="35577"/>
                    <a:pt x="48694" y="35394"/>
                  </a:cubicBezTo>
                  <a:cubicBezTo>
                    <a:pt x="49099" y="35150"/>
                    <a:pt x="49496" y="34897"/>
                    <a:pt x="49888" y="34641"/>
                  </a:cubicBezTo>
                  <a:cubicBezTo>
                    <a:pt x="50201" y="34436"/>
                    <a:pt x="50507" y="34227"/>
                    <a:pt x="50816" y="34018"/>
                  </a:cubicBezTo>
                  <a:cubicBezTo>
                    <a:pt x="51126" y="33804"/>
                    <a:pt x="51436" y="33586"/>
                    <a:pt x="51744" y="33360"/>
                  </a:cubicBezTo>
                  <a:cubicBezTo>
                    <a:pt x="51810" y="33312"/>
                    <a:pt x="51880" y="33260"/>
                    <a:pt x="51945" y="33207"/>
                  </a:cubicBezTo>
                  <a:cubicBezTo>
                    <a:pt x="52281" y="32958"/>
                    <a:pt x="52621" y="32706"/>
                    <a:pt x="52943" y="32453"/>
                  </a:cubicBezTo>
                  <a:cubicBezTo>
                    <a:pt x="53278" y="32200"/>
                    <a:pt x="53601" y="31934"/>
                    <a:pt x="53924" y="31669"/>
                  </a:cubicBezTo>
                  <a:cubicBezTo>
                    <a:pt x="54167" y="31472"/>
                    <a:pt x="54407" y="31272"/>
                    <a:pt x="54642" y="31067"/>
                  </a:cubicBezTo>
                  <a:lnTo>
                    <a:pt x="54646" y="31063"/>
                  </a:lnTo>
                  <a:cubicBezTo>
                    <a:pt x="54668" y="31050"/>
                    <a:pt x="54682" y="31033"/>
                    <a:pt x="54699" y="31015"/>
                  </a:cubicBezTo>
                  <a:lnTo>
                    <a:pt x="54664" y="30776"/>
                  </a:lnTo>
                  <a:lnTo>
                    <a:pt x="54451" y="29416"/>
                  </a:lnTo>
                  <a:lnTo>
                    <a:pt x="54372" y="28936"/>
                  </a:lnTo>
                  <a:lnTo>
                    <a:pt x="54145" y="27481"/>
                  </a:lnTo>
                  <a:lnTo>
                    <a:pt x="54067" y="26954"/>
                  </a:lnTo>
                  <a:lnTo>
                    <a:pt x="53914" y="26013"/>
                  </a:lnTo>
                  <a:lnTo>
                    <a:pt x="53409" y="22775"/>
                  </a:lnTo>
                  <a:lnTo>
                    <a:pt x="52647" y="17933"/>
                  </a:lnTo>
                  <a:lnTo>
                    <a:pt x="51692" y="11858"/>
                  </a:lnTo>
                  <a:lnTo>
                    <a:pt x="51561" y="11043"/>
                  </a:lnTo>
                  <a:lnTo>
                    <a:pt x="51535" y="10856"/>
                  </a:lnTo>
                  <a:lnTo>
                    <a:pt x="498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8"/>
            <p:cNvSpPr/>
            <p:nvPr/>
          </p:nvSpPr>
          <p:spPr>
            <a:xfrm>
              <a:off x="3421023" y="1665236"/>
              <a:ext cx="222723" cy="321957"/>
            </a:xfrm>
            <a:custGeom>
              <a:avLst/>
              <a:gdLst/>
              <a:ahLst/>
              <a:cxnLst/>
              <a:rect l="l" t="t" r="r" b="b"/>
              <a:pathLst>
                <a:path w="12791" h="18490" extrusionOk="0">
                  <a:moveTo>
                    <a:pt x="592" y="0"/>
                  </a:moveTo>
                  <a:lnTo>
                    <a:pt x="592" y="0"/>
                  </a:lnTo>
                  <a:cubicBezTo>
                    <a:pt x="592" y="0"/>
                    <a:pt x="598" y="48"/>
                    <a:pt x="606" y="131"/>
                  </a:cubicBezTo>
                  <a:lnTo>
                    <a:pt x="606" y="135"/>
                  </a:lnTo>
                  <a:cubicBezTo>
                    <a:pt x="641" y="392"/>
                    <a:pt x="702" y="972"/>
                    <a:pt x="733" y="1578"/>
                  </a:cubicBezTo>
                  <a:lnTo>
                    <a:pt x="733" y="1587"/>
                  </a:lnTo>
                  <a:cubicBezTo>
                    <a:pt x="749" y="1834"/>
                    <a:pt x="759" y="2083"/>
                    <a:pt x="759" y="2315"/>
                  </a:cubicBezTo>
                  <a:cubicBezTo>
                    <a:pt x="759" y="2484"/>
                    <a:pt x="606" y="2745"/>
                    <a:pt x="340" y="3063"/>
                  </a:cubicBezTo>
                  <a:cubicBezTo>
                    <a:pt x="340" y="3069"/>
                    <a:pt x="336" y="3069"/>
                    <a:pt x="336" y="3073"/>
                  </a:cubicBezTo>
                  <a:cubicBezTo>
                    <a:pt x="240" y="3190"/>
                    <a:pt x="127" y="3325"/>
                    <a:pt x="1" y="3461"/>
                  </a:cubicBezTo>
                  <a:lnTo>
                    <a:pt x="1" y="3465"/>
                  </a:lnTo>
                  <a:cubicBezTo>
                    <a:pt x="9" y="3491"/>
                    <a:pt x="17" y="3513"/>
                    <a:pt x="35" y="3539"/>
                  </a:cubicBezTo>
                  <a:cubicBezTo>
                    <a:pt x="423" y="4402"/>
                    <a:pt x="1717" y="6450"/>
                    <a:pt x="2611" y="7836"/>
                  </a:cubicBezTo>
                  <a:cubicBezTo>
                    <a:pt x="3060" y="8528"/>
                    <a:pt x="3408" y="9056"/>
                    <a:pt x="3482" y="9182"/>
                  </a:cubicBezTo>
                  <a:cubicBezTo>
                    <a:pt x="4245" y="10424"/>
                    <a:pt x="4999" y="11723"/>
                    <a:pt x="5857" y="12934"/>
                  </a:cubicBezTo>
                  <a:cubicBezTo>
                    <a:pt x="6755" y="14207"/>
                    <a:pt x="7766" y="15392"/>
                    <a:pt x="9021" y="16311"/>
                  </a:cubicBezTo>
                  <a:cubicBezTo>
                    <a:pt x="9038" y="16329"/>
                    <a:pt x="9064" y="16342"/>
                    <a:pt x="9082" y="16355"/>
                  </a:cubicBezTo>
                  <a:cubicBezTo>
                    <a:pt x="10232" y="17188"/>
                    <a:pt x="11496" y="17880"/>
                    <a:pt x="12790" y="18490"/>
                  </a:cubicBezTo>
                  <a:lnTo>
                    <a:pt x="12563" y="17035"/>
                  </a:lnTo>
                  <a:lnTo>
                    <a:pt x="12485" y="16508"/>
                  </a:lnTo>
                  <a:lnTo>
                    <a:pt x="12332" y="15567"/>
                  </a:lnTo>
                  <a:lnTo>
                    <a:pt x="11827" y="12329"/>
                  </a:lnTo>
                  <a:lnTo>
                    <a:pt x="11065" y="7487"/>
                  </a:lnTo>
                  <a:lnTo>
                    <a:pt x="10110" y="1412"/>
                  </a:lnTo>
                  <a:lnTo>
                    <a:pt x="9979" y="597"/>
                  </a:lnTo>
                  <a:lnTo>
                    <a:pt x="9953" y="410"/>
                  </a:lnTo>
                  <a:cubicBezTo>
                    <a:pt x="9723" y="667"/>
                    <a:pt x="9470" y="915"/>
                    <a:pt x="9182" y="1155"/>
                  </a:cubicBezTo>
                  <a:cubicBezTo>
                    <a:pt x="8690" y="1569"/>
                    <a:pt x="8145" y="1826"/>
                    <a:pt x="7569" y="1965"/>
                  </a:cubicBezTo>
                  <a:cubicBezTo>
                    <a:pt x="7344" y="2017"/>
                    <a:pt x="7112" y="2053"/>
                    <a:pt x="6881" y="2075"/>
                  </a:cubicBezTo>
                  <a:cubicBezTo>
                    <a:pt x="6729" y="2088"/>
                    <a:pt x="6576" y="2092"/>
                    <a:pt x="6423" y="2092"/>
                  </a:cubicBezTo>
                  <a:cubicBezTo>
                    <a:pt x="5996" y="2092"/>
                    <a:pt x="5566" y="2044"/>
                    <a:pt x="5138" y="1965"/>
                  </a:cubicBezTo>
                  <a:cubicBezTo>
                    <a:pt x="2772" y="1512"/>
                    <a:pt x="628" y="26"/>
                    <a:pt x="592" y="0"/>
                  </a:cubicBezTo>
                  <a:close/>
                </a:path>
              </a:pathLst>
            </a:custGeom>
            <a:solidFill>
              <a:srgbClr val="6A8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>
              <a:off x="2706310" y="1679497"/>
              <a:ext cx="184625" cy="299895"/>
            </a:xfrm>
            <a:custGeom>
              <a:avLst/>
              <a:gdLst/>
              <a:ahLst/>
              <a:cxnLst/>
              <a:rect l="l" t="t" r="r" b="b"/>
              <a:pathLst>
                <a:path w="10603" h="17223" extrusionOk="0">
                  <a:moveTo>
                    <a:pt x="9771" y="1"/>
                  </a:moveTo>
                  <a:cubicBezTo>
                    <a:pt x="9029" y="576"/>
                    <a:pt x="8197" y="1011"/>
                    <a:pt x="7317" y="1308"/>
                  </a:cubicBezTo>
                  <a:cubicBezTo>
                    <a:pt x="6825" y="1474"/>
                    <a:pt x="6324" y="1596"/>
                    <a:pt x="5809" y="1679"/>
                  </a:cubicBezTo>
                  <a:cubicBezTo>
                    <a:pt x="5439" y="1739"/>
                    <a:pt x="5065" y="1774"/>
                    <a:pt x="4685" y="1792"/>
                  </a:cubicBezTo>
                  <a:cubicBezTo>
                    <a:pt x="4563" y="1796"/>
                    <a:pt x="4441" y="1796"/>
                    <a:pt x="4319" y="1796"/>
                  </a:cubicBezTo>
                  <a:cubicBezTo>
                    <a:pt x="3303" y="1796"/>
                    <a:pt x="2284" y="1639"/>
                    <a:pt x="1320" y="1321"/>
                  </a:cubicBezTo>
                  <a:lnTo>
                    <a:pt x="584" y="10185"/>
                  </a:lnTo>
                  <a:lnTo>
                    <a:pt x="149" y="15436"/>
                  </a:lnTo>
                  <a:lnTo>
                    <a:pt x="1" y="17222"/>
                  </a:lnTo>
                  <a:cubicBezTo>
                    <a:pt x="976" y="16725"/>
                    <a:pt x="1918" y="16172"/>
                    <a:pt x="2798" y="15536"/>
                  </a:cubicBezTo>
                  <a:cubicBezTo>
                    <a:pt x="5278" y="13745"/>
                    <a:pt x="6825" y="10921"/>
                    <a:pt x="8394" y="8363"/>
                  </a:cubicBezTo>
                  <a:cubicBezTo>
                    <a:pt x="8542" y="8123"/>
                    <a:pt x="9661" y="6437"/>
                    <a:pt x="10602" y="4907"/>
                  </a:cubicBezTo>
                  <a:lnTo>
                    <a:pt x="10602" y="4903"/>
                  </a:lnTo>
                  <a:cubicBezTo>
                    <a:pt x="10564" y="4885"/>
                    <a:pt x="10529" y="4859"/>
                    <a:pt x="10498" y="4842"/>
                  </a:cubicBezTo>
                  <a:cubicBezTo>
                    <a:pt x="10150" y="4629"/>
                    <a:pt x="9840" y="4450"/>
                    <a:pt x="9601" y="4302"/>
                  </a:cubicBezTo>
                  <a:cubicBezTo>
                    <a:pt x="9530" y="4267"/>
                    <a:pt x="9474" y="4223"/>
                    <a:pt x="9418" y="4175"/>
                  </a:cubicBezTo>
                  <a:cubicBezTo>
                    <a:pt x="9418" y="4175"/>
                    <a:pt x="9413" y="4175"/>
                    <a:pt x="9413" y="4171"/>
                  </a:cubicBezTo>
                  <a:cubicBezTo>
                    <a:pt x="9039" y="3853"/>
                    <a:pt x="8903" y="3382"/>
                    <a:pt x="8903" y="2868"/>
                  </a:cubicBezTo>
                  <a:cubicBezTo>
                    <a:pt x="8908" y="1565"/>
                    <a:pt x="9771" y="1"/>
                    <a:pt x="9771" y="1"/>
                  </a:cubicBezTo>
                  <a:close/>
                </a:path>
              </a:pathLst>
            </a:custGeom>
            <a:solidFill>
              <a:srgbClr val="6A8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8"/>
            <p:cNvSpPr/>
            <p:nvPr/>
          </p:nvSpPr>
          <p:spPr>
            <a:xfrm>
              <a:off x="3268333" y="1768196"/>
              <a:ext cx="380185" cy="436340"/>
            </a:xfrm>
            <a:custGeom>
              <a:avLst/>
              <a:gdLst/>
              <a:ahLst/>
              <a:cxnLst/>
              <a:rect l="l" t="t" r="r" b="b"/>
              <a:pathLst>
                <a:path w="21834" h="25059" extrusionOk="0">
                  <a:moveTo>
                    <a:pt x="6125" y="0"/>
                  </a:moveTo>
                  <a:lnTo>
                    <a:pt x="6125" y="0"/>
                  </a:lnTo>
                  <a:cubicBezTo>
                    <a:pt x="4991" y="968"/>
                    <a:pt x="3919" y="1844"/>
                    <a:pt x="3583" y="2180"/>
                  </a:cubicBezTo>
                  <a:cubicBezTo>
                    <a:pt x="2756" y="3007"/>
                    <a:pt x="3086" y="5980"/>
                    <a:pt x="2756" y="11100"/>
                  </a:cubicBezTo>
                  <a:cubicBezTo>
                    <a:pt x="2424" y="16217"/>
                    <a:pt x="1104" y="21336"/>
                    <a:pt x="1104" y="21336"/>
                  </a:cubicBezTo>
                  <a:lnTo>
                    <a:pt x="1" y="25058"/>
                  </a:lnTo>
                  <a:cubicBezTo>
                    <a:pt x="202" y="25023"/>
                    <a:pt x="407" y="24988"/>
                    <a:pt x="608" y="24950"/>
                  </a:cubicBezTo>
                  <a:cubicBezTo>
                    <a:pt x="860" y="24897"/>
                    <a:pt x="1113" y="24849"/>
                    <a:pt x="1361" y="24797"/>
                  </a:cubicBezTo>
                  <a:cubicBezTo>
                    <a:pt x="1465" y="24775"/>
                    <a:pt x="1566" y="24757"/>
                    <a:pt x="1666" y="24731"/>
                  </a:cubicBezTo>
                  <a:cubicBezTo>
                    <a:pt x="1984" y="24662"/>
                    <a:pt x="2294" y="24596"/>
                    <a:pt x="2607" y="24518"/>
                  </a:cubicBezTo>
                  <a:cubicBezTo>
                    <a:pt x="2752" y="24483"/>
                    <a:pt x="2887" y="24448"/>
                    <a:pt x="3026" y="24413"/>
                  </a:cubicBezTo>
                  <a:cubicBezTo>
                    <a:pt x="3092" y="24405"/>
                    <a:pt x="3152" y="24387"/>
                    <a:pt x="3213" y="24374"/>
                  </a:cubicBezTo>
                  <a:cubicBezTo>
                    <a:pt x="3283" y="24352"/>
                    <a:pt x="3357" y="24335"/>
                    <a:pt x="3422" y="24317"/>
                  </a:cubicBezTo>
                  <a:cubicBezTo>
                    <a:pt x="3641" y="24264"/>
                    <a:pt x="3858" y="24208"/>
                    <a:pt x="4071" y="24143"/>
                  </a:cubicBezTo>
                  <a:cubicBezTo>
                    <a:pt x="4250" y="24095"/>
                    <a:pt x="4429" y="24047"/>
                    <a:pt x="4608" y="23995"/>
                  </a:cubicBezTo>
                  <a:cubicBezTo>
                    <a:pt x="4643" y="23990"/>
                    <a:pt x="4673" y="23973"/>
                    <a:pt x="4703" y="23964"/>
                  </a:cubicBezTo>
                  <a:cubicBezTo>
                    <a:pt x="4760" y="23951"/>
                    <a:pt x="4812" y="23938"/>
                    <a:pt x="4869" y="23912"/>
                  </a:cubicBezTo>
                  <a:cubicBezTo>
                    <a:pt x="4948" y="23898"/>
                    <a:pt x="5021" y="23878"/>
                    <a:pt x="5095" y="23851"/>
                  </a:cubicBezTo>
                  <a:cubicBezTo>
                    <a:pt x="5105" y="23851"/>
                    <a:pt x="5122" y="23846"/>
                    <a:pt x="5131" y="23842"/>
                  </a:cubicBezTo>
                  <a:lnTo>
                    <a:pt x="5139" y="23842"/>
                  </a:lnTo>
                  <a:cubicBezTo>
                    <a:pt x="5727" y="23668"/>
                    <a:pt x="6308" y="23472"/>
                    <a:pt x="6887" y="23280"/>
                  </a:cubicBezTo>
                  <a:cubicBezTo>
                    <a:pt x="7327" y="23123"/>
                    <a:pt x="7762" y="22967"/>
                    <a:pt x="8194" y="22805"/>
                  </a:cubicBezTo>
                  <a:cubicBezTo>
                    <a:pt x="8569" y="22657"/>
                    <a:pt x="8948" y="22513"/>
                    <a:pt x="9323" y="22361"/>
                  </a:cubicBezTo>
                  <a:cubicBezTo>
                    <a:pt x="9697" y="22199"/>
                    <a:pt x="10073" y="22047"/>
                    <a:pt x="10439" y="21885"/>
                  </a:cubicBezTo>
                  <a:cubicBezTo>
                    <a:pt x="10813" y="21720"/>
                    <a:pt x="11188" y="21545"/>
                    <a:pt x="11558" y="21372"/>
                  </a:cubicBezTo>
                  <a:cubicBezTo>
                    <a:pt x="11924" y="21197"/>
                    <a:pt x="12290" y="21018"/>
                    <a:pt x="12656" y="20835"/>
                  </a:cubicBezTo>
                  <a:cubicBezTo>
                    <a:pt x="12678" y="20831"/>
                    <a:pt x="12700" y="20813"/>
                    <a:pt x="12726" y="20805"/>
                  </a:cubicBezTo>
                  <a:cubicBezTo>
                    <a:pt x="13100" y="20604"/>
                    <a:pt x="13466" y="20417"/>
                    <a:pt x="13838" y="20217"/>
                  </a:cubicBezTo>
                  <a:cubicBezTo>
                    <a:pt x="13854" y="20212"/>
                    <a:pt x="13876" y="20195"/>
                    <a:pt x="13894" y="20181"/>
                  </a:cubicBezTo>
                  <a:cubicBezTo>
                    <a:pt x="14094" y="20073"/>
                    <a:pt x="14291" y="19972"/>
                    <a:pt x="14486" y="19859"/>
                  </a:cubicBezTo>
                  <a:cubicBezTo>
                    <a:pt x="14544" y="19829"/>
                    <a:pt x="14604" y="19793"/>
                    <a:pt x="14661" y="19759"/>
                  </a:cubicBezTo>
                  <a:cubicBezTo>
                    <a:pt x="14774" y="19698"/>
                    <a:pt x="14884" y="19628"/>
                    <a:pt x="14997" y="19563"/>
                  </a:cubicBezTo>
                  <a:cubicBezTo>
                    <a:pt x="15297" y="19393"/>
                    <a:pt x="15590" y="19218"/>
                    <a:pt x="15881" y="19035"/>
                  </a:cubicBezTo>
                  <a:cubicBezTo>
                    <a:pt x="16286" y="18791"/>
                    <a:pt x="16683" y="18538"/>
                    <a:pt x="17075" y="18282"/>
                  </a:cubicBezTo>
                  <a:cubicBezTo>
                    <a:pt x="17388" y="18077"/>
                    <a:pt x="17694" y="17868"/>
                    <a:pt x="18003" y="17659"/>
                  </a:cubicBezTo>
                  <a:cubicBezTo>
                    <a:pt x="18313" y="17445"/>
                    <a:pt x="18623" y="17227"/>
                    <a:pt x="18931" y="17001"/>
                  </a:cubicBezTo>
                  <a:cubicBezTo>
                    <a:pt x="18997" y="16953"/>
                    <a:pt x="19067" y="16901"/>
                    <a:pt x="19132" y="16848"/>
                  </a:cubicBezTo>
                  <a:cubicBezTo>
                    <a:pt x="19468" y="16599"/>
                    <a:pt x="19808" y="16347"/>
                    <a:pt x="20130" y="16094"/>
                  </a:cubicBezTo>
                  <a:cubicBezTo>
                    <a:pt x="20465" y="15841"/>
                    <a:pt x="20788" y="15575"/>
                    <a:pt x="21111" y="15310"/>
                  </a:cubicBezTo>
                  <a:cubicBezTo>
                    <a:pt x="21354" y="15113"/>
                    <a:pt x="21594" y="14913"/>
                    <a:pt x="21829" y="14708"/>
                  </a:cubicBezTo>
                  <a:lnTo>
                    <a:pt x="21833" y="14704"/>
                  </a:lnTo>
                  <a:lnTo>
                    <a:pt x="21833" y="14704"/>
                  </a:lnTo>
                  <a:cubicBezTo>
                    <a:pt x="21451" y="14726"/>
                    <a:pt x="21071" y="14743"/>
                    <a:pt x="20679" y="14747"/>
                  </a:cubicBezTo>
                  <a:lnTo>
                    <a:pt x="20383" y="14747"/>
                  </a:lnTo>
                  <a:cubicBezTo>
                    <a:pt x="18030" y="14747"/>
                    <a:pt x="15681" y="14364"/>
                    <a:pt x="13667" y="13218"/>
                  </a:cubicBezTo>
                  <a:cubicBezTo>
                    <a:pt x="13236" y="12969"/>
                    <a:pt x="12822" y="12691"/>
                    <a:pt x="12421" y="12377"/>
                  </a:cubicBezTo>
                  <a:cubicBezTo>
                    <a:pt x="11501" y="11631"/>
                    <a:pt x="10648" y="10782"/>
                    <a:pt x="9858" y="9867"/>
                  </a:cubicBezTo>
                  <a:cubicBezTo>
                    <a:pt x="8839" y="8699"/>
                    <a:pt x="7919" y="7435"/>
                    <a:pt x="7052" y="6193"/>
                  </a:cubicBezTo>
                  <a:cubicBezTo>
                    <a:pt x="6851" y="5910"/>
                    <a:pt x="4115" y="2158"/>
                    <a:pt x="4325" y="1935"/>
                  </a:cubicBezTo>
                  <a:cubicBezTo>
                    <a:pt x="4325" y="1935"/>
                    <a:pt x="4490" y="1757"/>
                    <a:pt x="4760" y="1460"/>
                  </a:cubicBezTo>
                  <a:cubicBezTo>
                    <a:pt x="5100" y="1099"/>
                    <a:pt x="5596" y="563"/>
                    <a:pt x="6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2696977" y="1830045"/>
              <a:ext cx="376911" cy="385182"/>
            </a:xfrm>
            <a:custGeom>
              <a:avLst/>
              <a:gdLst/>
              <a:ahLst/>
              <a:cxnLst/>
              <a:rect l="l" t="t" r="r" b="b"/>
              <a:pathLst>
                <a:path w="21646" h="22121" extrusionOk="0">
                  <a:moveTo>
                    <a:pt x="15981" y="0"/>
                  </a:moveTo>
                  <a:cubicBezTo>
                    <a:pt x="15227" y="1134"/>
                    <a:pt x="14250" y="2476"/>
                    <a:pt x="14133" y="2641"/>
                  </a:cubicBezTo>
                  <a:cubicBezTo>
                    <a:pt x="12594" y="4847"/>
                    <a:pt x="10873" y="7130"/>
                    <a:pt x="8764" y="8821"/>
                  </a:cubicBezTo>
                  <a:cubicBezTo>
                    <a:pt x="6511" y="10625"/>
                    <a:pt x="3661" y="11200"/>
                    <a:pt x="802" y="11200"/>
                  </a:cubicBezTo>
                  <a:cubicBezTo>
                    <a:pt x="641" y="11200"/>
                    <a:pt x="480" y="11195"/>
                    <a:pt x="319" y="11191"/>
                  </a:cubicBezTo>
                  <a:lnTo>
                    <a:pt x="319" y="11195"/>
                  </a:lnTo>
                  <a:lnTo>
                    <a:pt x="241" y="12198"/>
                  </a:lnTo>
                  <a:lnTo>
                    <a:pt x="122" y="13632"/>
                  </a:lnTo>
                  <a:lnTo>
                    <a:pt x="0" y="15026"/>
                  </a:lnTo>
                  <a:cubicBezTo>
                    <a:pt x="1059" y="15706"/>
                    <a:pt x="2136" y="16333"/>
                    <a:pt x="3247" y="16921"/>
                  </a:cubicBezTo>
                  <a:cubicBezTo>
                    <a:pt x="3556" y="17083"/>
                    <a:pt x="3870" y="17244"/>
                    <a:pt x="4179" y="17397"/>
                  </a:cubicBezTo>
                  <a:cubicBezTo>
                    <a:pt x="4480" y="17545"/>
                    <a:pt x="4772" y="17693"/>
                    <a:pt x="5078" y="17832"/>
                  </a:cubicBezTo>
                  <a:cubicBezTo>
                    <a:pt x="5094" y="17842"/>
                    <a:pt x="5108" y="17854"/>
                    <a:pt x="5130" y="17858"/>
                  </a:cubicBezTo>
                  <a:cubicBezTo>
                    <a:pt x="5444" y="18007"/>
                    <a:pt x="5762" y="18150"/>
                    <a:pt x="6084" y="18294"/>
                  </a:cubicBezTo>
                  <a:cubicBezTo>
                    <a:pt x="6437" y="18455"/>
                    <a:pt x="6803" y="18604"/>
                    <a:pt x="7169" y="18757"/>
                  </a:cubicBezTo>
                  <a:cubicBezTo>
                    <a:pt x="7452" y="18874"/>
                    <a:pt x="7739" y="18992"/>
                    <a:pt x="8027" y="19101"/>
                  </a:cubicBezTo>
                  <a:cubicBezTo>
                    <a:pt x="8302" y="19210"/>
                    <a:pt x="8581" y="19314"/>
                    <a:pt x="8860" y="19419"/>
                  </a:cubicBezTo>
                  <a:cubicBezTo>
                    <a:pt x="8947" y="19449"/>
                    <a:pt x="9038" y="19479"/>
                    <a:pt x="9125" y="19515"/>
                  </a:cubicBezTo>
                  <a:cubicBezTo>
                    <a:pt x="9426" y="19624"/>
                    <a:pt x="9718" y="19728"/>
                    <a:pt x="10019" y="19829"/>
                  </a:cubicBezTo>
                  <a:cubicBezTo>
                    <a:pt x="10368" y="19942"/>
                    <a:pt x="10708" y="20055"/>
                    <a:pt x="11056" y="20163"/>
                  </a:cubicBezTo>
                  <a:cubicBezTo>
                    <a:pt x="11383" y="20260"/>
                    <a:pt x="11714" y="20360"/>
                    <a:pt x="12049" y="20456"/>
                  </a:cubicBezTo>
                  <a:cubicBezTo>
                    <a:pt x="12303" y="20525"/>
                    <a:pt x="12550" y="20600"/>
                    <a:pt x="12808" y="20665"/>
                  </a:cubicBezTo>
                  <a:cubicBezTo>
                    <a:pt x="12916" y="20696"/>
                    <a:pt x="13030" y="20726"/>
                    <a:pt x="13143" y="20752"/>
                  </a:cubicBezTo>
                  <a:cubicBezTo>
                    <a:pt x="13466" y="20839"/>
                    <a:pt x="13793" y="20913"/>
                    <a:pt x="14119" y="20996"/>
                  </a:cubicBezTo>
                  <a:cubicBezTo>
                    <a:pt x="14485" y="21079"/>
                    <a:pt x="14847" y="21162"/>
                    <a:pt x="15217" y="21235"/>
                  </a:cubicBezTo>
                  <a:cubicBezTo>
                    <a:pt x="15479" y="21293"/>
                    <a:pt x="15732" y="21345"/>
                    <a:pt x="15993" y="21392"/>
                  </a:cubicBezTo>
                  <a:cubicBezTo>
                    <a:pt x="16325" y="21458"/>
                    <a:pt x="16661" y="21519"/>
                    <a:pt x="16995" y="21571"/>
                  </a:cubicBezTo>
                  <a:cubicBezTo>
                    <a:pt x="17162" y="21607"/>
                    <a:pt x="17331" y="21633"/>
                    <a:pt x="17497" y="21659"/>
                  </a:cubicBezTo>
                  <a:cubicBezTo>
                    <a:pt x="17785" y="21706"/>
                    <a:pt x="18073" y="21746"/>
                    <a:pt x="18360" y="21784"/>
                  </a:cubicBezTo>
                  <a:cubicBezTo>
                    <a:pt x="18713" y="21833"/>
                    <a:pt x="19070" y="21881"/>
                    <a:pt x="19423" y="21925"/>
                  </a:cubicBezTo>
                  <a:lnTo>
                    <a:pt x="19445" y="21925"/>
                  </a:lnTo>
                  <a:lnTo>
                    <a:pt x="20072" y="17715"/>
                  </a:lnTo>
                  <a:lnTo>
                    <a:pt x="20211" y="16796"/>
                  </a:lnTo>
                  <a:cubicBezTo>
                    <a:pt x="20342" y="15854"/>
                    <a:pt x="20404" y="14930"/>
                    <a:pt x="20404" y="14028"/>
                  </a:cubicBezTo>
                  <a:cubicBezTo>
                    <a:pt x="20404" y="9396"/>
                    <a:pt x="18835" y="5360"/>
                    <a:pt x="17733" y="2593"/>
                  </a:cubicBezTo>
                  <a:cubicBezTo>
                    <a:pt x="17361" y="1669"/>
                    <a:pt x="16730" y="798"/>
                    <a:pt x="15981" y="0"/>
                  </a:cubicBezTo>
                  <a:close/>
                  <a:moveTo>
                    <a:pt x="21005" y="22072"/>
                  </a:moveTo>
                  <a:lnTo>
                    <a:pt x="21005" y="22072"/>
                  </a:lnTo>
                  <a:cubicBezTo>
                    <a:pt x="21218" y="22094"/>
                    <a:pt x="21432" y="22108"/>
                    <a:pt x="21645" y="22120"/>
                  </a:cubicBezTo>
                  <a:cubicBezTo>
                    <a:pt x="21432" y="22108"/>
                    <a:pt x="21218" y="22090"/>
                    <a:pt x="21005" y="220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3339985" y="1719859"/>
              <a:ext cx="334407" cy="305154"/>
            </a:xfrm>
            <a:custGeom>
              <a:avLst/>
              <a:gdLst/>
              <a:ahLst/>
              <a:cxnLst/>
              <a:rect l="l" t="t" r="r" b="b"/>
              <a:pathLst>
                <a:path w="19205" h="17525" extrusionOk="0">
                  <a:moveTo>
                    <a:pt x="4589" y="1"/>
                  </a:moveTo>
                  <a:cubicBezTo>
                    <a:pt x="4584" y="1"/>
                    <a:pt x="3486" y="1187"/>
                    <a:pt x="2388" y="2367"/>
                  </a:cubicBezTo>
                  <a:cubicBezTo>
                    <a:pt x="2271" y="2498"/>
                    <a:pt x="2153" y="2625"/>
                    <a:pt x="2036" y="2750"/>
                  </a:cubicBezTo>
                  <a:cubicBezTo>
                    <a:pt x="2030" y="2755"/>
                    <a:pt x="2022" y="2760"/>
                    <a:pt x="2018" y="2768"/>
                  </a:cubicBezTo>
                  <a:cubicBezTo>
                    <a:pt x="1487" y="3335"/>
                    <a:pt x="985" y="3875"/>
                    <a:pt x="645" y="4236"/>
                  </a:cubicBezTo>
                  <a:cubicBezTo>
                    <a:pt x="375" y="4533"/>
                    <a:pt x="210" y="4711"/>
                    <a:pt x="210" y="4711"/>
                  </a:cubicBezTo>
                  <a:cubicBezTo>
                    <a:pt x="0" y="4934"/>
                    <a:pt x="2736" y="8686"/>
                    <a:pt x="2937" y="8969"/>
                  </a:cubicBezTo>
                  <a:cubicBezTo>
                    <a:pt x="3804" y="10211"/>
                    <a:pt x="4724" y="11475"/>
                    <a:pt x="5743" y="12643"/>
                  </a:cubicBezTo>
                  <a:cubicBezTo>
                    <a:pt x="6533" y="13558"/>
                    <a:pt x="7386" y="14407"/>
                    <a:pt x="8306" y="15153"/>
                  </a:cubicBezTo>
                  <a:cubicBezTo>
                    <a:pt x="8707" y="15467"/>
                    <a:pt x="9121" y="15745"/>
                    <a:pt x="9552" y="15994"/>
                  </a:cubicBezTo>
                  <a:cubicBezTo>
                    <a:pt x="11567" y="17142"/>
                    <a:pt x="13925" y="17525"/>
                    <a:pt x="16280" y="17525"/>
                  </a:cubicBezTo>
                  <a:cubicBezTo>
                    <a:pt x="16374" y="17525"/>
                    <a:pt x="16469" y="17524"/>
                    <a:pt x="16564" y="17523"/>
                  </a:cubicBezTo>
                  <a:cubicBezTo>
                    <a:pt x="16956" y="17519"/>
                    <a:pt x="17336" y="17502"/>
                    <a:pt x="17718" y="17480"/>
                  </a:cubicBezTo>
                  <a:cubicBezTo>
                    <a:pt x="17740" y="17467"/>
                    <a:pt x="17754" y="17450"/>
                    <a:pt x="17771" y="17432"/>
                  </a:cubicBezTo>
                  <a:cubicBezTo>
                    <a:pt x="17919" y="17310"/>
                    <a:pt x="18068" y="17179"/>
                    <a:pt x="18207" y="17052"/>
                  </a:cubicBezTo>
                  <a:cubicBezTo>
                    <a:pt x="18281" y="16996"/>
                    <a:pt x="18351" y="16931"/>
                    <a:pt x="18420" y="16869"/>
                  </a:cubicBezTo>
                  <a:cubicBezTo>
                    <a:pt x="18686" y="16626"/>
                    <a:pt x="18947" y="16386"/>
                    <a:pt x="19205" y="16143"/>
                  </a:cubicBezTo>
                  <a:cubicBezTo>
                    <a:pt x="18931" y="16020"/>
                    <a:pt x="18651" y="15902"/>
                    <a:pt x="18377" y="15781"/>
                  </a:cubicBezTo>
                  <a:cubicBezTo>
                    <a:pt x="18068" y="15646"/>
                    <a:pt x="17754" y="15501"/>
                    <a:pt x="17444" y="15353"/>
                  </a:cubicBezTo>
                  <a:cubicBezTo>
                    <a:pt x="16150" y="14743"/>
                    <a:pt x="14886" y="14051"/>
                    <a:pt x="13736" y="13218"/>
                  </a:cubicBezTo>
                  <a:cubicBezTo>
                    <a:pt x="13718" y="13205"/>
                    <a:pt x="13692" y="13192"/>
                    <a:pt x="13675" y="13174"/>
                  </a:cubicBezTo>
                  <a:cubicBezTo>
                    <a:pt x="12420" y="12255"/>
                    <a:pt x="11409" y="11070"/>
                    <a:pt x="10511" y="9797"/>
                  </a:cubicBezTo>
                  <a:cubicBezTo>
                    <a:pt x="9653" y="8586"/>
                    <a:pt x="8899" y="7287"/>
                    <a:pt x="8136" y="6045"/>
                  </a:cubicBezTo>
                  <a:cubicBezTo>
                    <a:pt x="8062" y="5919"/>
                    <a:pt x="7714" y="5391"/>
                    <a:pt x="7265" y="4699"/>
                  </a:cubicBezTo>
                  <a:cubicBezTo>
                    <a:pt x="6371" y="3313"/>
                    <a:pt x="5077" y="1265"/>
                    <a:pt x="4689" y="402"/>
                  </a:cubicBezTo>
                  <a:cubicBezTo>
                    <a:pt x="4671" y="376"/>
                    <a:pt x="4663" y="354"/>
                    <a:pt x="4655" y="328"/>
                  </a:cubicBezTo>
                  <a:lnTo>
                    <a:pt x="4655" y="324"/>
                  </a:lnTo>
                  <a:cubicBezTo>
                    <a:pt x="4584" y="149"/>
                    <a:pt x="4554" y="36"/>
                    <a:pt x="4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8"/>
            <p:cNvSpPr/>
            <p:nvPr/>
          </p:nvSpPr>
          <p:spPr>
            <a:xfrm>
              <a:off x="2634239" y="1719859"/>
              <a:ext cx="359969" cy="305154"/>
            </a:xfrm>
            <a:custGeom>
              <a:avLst/>
              <a:gdLst/>
              <a:ahLst/>
              <a:cxnLst/>
              <a:rect l="l" t="t" r="r" b="b"/>
              <a:pathLst>
                <a:path w="20673" h="17525" extrusionOk="0">
                  <a:moveTo>
                    <a:pt x="16089" y="1"/>
                  </a:moveTo>
                  <a:cubicBezTo>
                    <a:pt x="16346" y="284"/>
                    <a:pt x="12807" y="5605"/>
                    <a:pt x="12533" y="6045"/>
                  </a:cubicBezTo>
                  <a:cubicBezTo>
                    <a:pt x="10964" y="8603"/>
                    <a:pt x="9417" y="11427"/>
                    <a:pt x="6937" y="13218"/>
                  </a:cubicBezTo>
                  <a:cubicBezTo>
                    <a:pt x="4932" y="14665"/>
                    <a:pt x="2579" y="15702"/>
                    <a:pt x="296" y="16613"/>
                  </a:cubicBezTo>
                  <a:cubicBezTo>
                    <a:pt x="0" y="16730"/>
                    <a:pt x="52" y="17162"/>
                    <a:pt x="366" y="17205"/>
                  </a:cubicBezTo>
                  <a:cubicBezTo>
                    <a:pt x="1671" y="17394"/>
                    <a:pt x="3039" y="17525"/>
                    <a:pt x="4406" y="17525"/>
                  </a:cubicBezTo>
                  <a:cubicBezTo>
                    <a:pt x="7264" y="17525"/>
                    <a:pt x="10114" y="16953"/>
                    <a:pt x="12367" y="15149"/>
                  </a:cubicBezTo>
                  <a:cubicBezTo>
                    <a:pt x="14476" y="13458"/>
                    <a:pt x="16197" y="11175"/>
                    <a:pt x="17736" y="8969"/>
                  </a:cubicBezTo>
                  <a:cubicBezTo>
                    <a:pt x="17937" y="8686"/>
                    <a:pt x="20673" y="4934"/>
                    <a:pt x="20463" y="4711"/>
                  </a:cubicBezTo>
                  <a:lnTo>
                    <a:pt x="16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2232672" y="864801"/>
              <a:ext cx="1765210" cy="1352168"/>
            </a:xfrm>
            <a:custGeom>
              <a:avLst/>
              <a:gdLst/>
              <a:ahLst/>
              <a:cxnLst/>
              <a:rect l="l" t="t" r="r" b="b"/>
              <a:pathLst>
                <a:path w="101376" h="77655" extrusionOk="0">
                  <a:moveTo>
                    <a:pt x="52038" y="1"/>
                  </a:moveTo>
                  <a:cubicBezTo>
                    <a:pt x="47678" y="1"/>
                    <a:pt x="42957" y="703"/>
                    <a:pt x="38588" y="2801"/>
                  </a:cubicBezTo>
                  <a:cubicBezTo>
                    <a:pt x="37883" y="3140"/>
                    <a:pt x="37126" y="3253"/>
                    <a:pt x="36346" y="3253"/>
                  </a:cubicBezTo>
                  <a:cubicBezTo>
                    <a:pt x="35221" y="3253"/>
                    <a:pt x="34050" y="3017"/>
                    <a:pt x="32928" y="2883"/>
                  </a:cubicBezTo>
                  <a:cubicBezTo>
                    <a:pt x="31930" y="2764"/>
                    <a:pt x="30928" y="2706"/>
                    <a:pt x="29927" y="2706"/>
                  </a:cubicBezTo>
                  <a:cubicBezTo>
                    <a:pt x="24449" y="2706"/>
                    <a:pt x="18983" y="4445"/>
                    <a:pt x="14386" y="7451"/>
                  </a:cubicBezTo>
                  <a:cubicBezTo>
                    <a:pt x="12996" y="8362"/>
                    <a:pt x="11688" y="9377"/>
                    <a:pt x="10464" y="10492"/>
                  </a:cubicBezTo>
                  <a:cubicBezTo>
                    <a:pt x="6890" y="13740"/>
                    <a:pt x="4031" y="17783"/>
                    <a:pt x="2035" y="22189"/>
                  </a:cubicBezTo>
                  <a:cubicBezTo>
                    <a:pt x="811" y="24891"/>
                    <a:pt x="1" y="28368"/>
                    <a:pt x="1970" y="30595"/>
                  </a:cubicBezTo>
                  <a:cubicBezTo>
                    <a:pt x="2855" y="31593"/>
                    <a:pt x="4101" y="32089"/>
                    <a:pt x="5356" y="32596"/>
                  </a:cubicBezTo>
                  <a:cubicBezTo>
                    <a:pt x="6306" y="32978"/>
                    <a:pt x="7260" y="33366"/>
                    <a:pt x="8062" y="33972"/>
                  </a:cubicBezTo>
                  <a:cubicBezTo>
                    <a:pt x="10965" y="36168"/>
                    <a:pt x="11278" y="40679"/>
                    <a:pt x="14167" y="42888"/>
                  </a:cubicBezTo>
                  <a:cubicBezTo>
                    <a:pt x="15156" y="43641"/>
                    <a:pt x="16400" y="44047"/>
                    <a:pt x="17642" y="44047"/>
                  </a:cubicBezTo>
                  <a:cubicBezTo>
                    <a:pt x="18025" y="44047"/>
                    <a:pt x="18407" y="44009"/>
                    <a:pt x="18782" y="43930"/>
                  </a:cubicBezTo>
                  <a:cubicBezTo>
                    <a:pt x="19582" y="43767"/>
                    <a:pt x="20358" y="43428"/>
                    <a:pt x="21161" y="43428"/>
                  </a:cubicBezTo>
                  <a:cubicBezTo>
                    <a:pt x="21216" y="43428"/>
                    <a:pt x="21272" y="43429"/>
                    <a:pt x="21327" y="43433"/>
                  </a:cubicBezTo>
                  <a:cubicBezTo>
                    <a:pt x="23022" y="43533"/>
                    <a:pt x="24151" y="45142"/>
                    <a:pt x="25397" y="46292"/>
                  </a:cubicBezTo>
                  <a:cubicBezTo>
                    <a:pt x="27048" y="47814"/>
                    <a:pt x="29295" y="48586"/>
                    <a:pt x="31529" y="48586"/>
                  </a:cubicBezTo>
                  <a:cubicBezTo>
                    <a:pt x="31648" y="48586"/>
                    <a:pt x="31767" y="48584"/>
                    <a:pt x="31886" y="48580"/>
                  </a:cubicBezTo>
                  <a:cubicBezTo>
                    <a:pt x="33720" y="48501"/>
                    <a:pt x="35520" y="47917"/>
                    <a:pt x="36972" y="46789"/>
                  </a:cubicBezTo>
                  <a:lnTo>
                    <a:pt x="36972" y="46789"/>
                  </a:lnTo>
                  <a:cubicBezTo>
                    <a:pt x="36972" y="46789"/>
                    <a:pt x="35289" y="49839"/>
                    <a:pt x="36614" y="50959"/>
                  </a:cubicBezTo>
                  <a:cubicBezTo>
                    <a:pt x="36614" y="50963"/>
                    <a:pt x="36619" y="50963"/>
                    <a:pt x="36619" y="50963"/>
                  </a:cubicBezTo>
                  <a:cubicBezTo>
                    <a:pt x="36675" y="51011"/>
                    <a:pt x="36731" y="51055"/>
                    <a:pt x="36802" y="51090"/>
                  </a:cubicBezTo>
                  <a:cubicBezTo>
                    <a:pt x="37041" y="51238"/>
                    <a:pt x="37351" y="51417"/>
                    <a:pt x="37699" y="51630"/>
                  </a:cubicBezTo>
                  <a:cubicBezTo>
                    <a:pt x="37730" y="51647"/>
                    <a:pt x="37765" y="51673"/>
                    <a:pt x="37803" y="51691"/>
                  </a:cubicBezTo>
                  <a:cubicBezTo>
                    <a:pt x="39168" y="52528"/>
                    <a:pt x="41150" y="53831"/>
                    <a:pt x="42646" y="55430"/>
                  </a:cubicBezTo>
                  <a:cubicBezTo>
                    <a:pt x="43390" y="56232"/>
                    <a:pt x="44026" y="57103"/>
                    <a:pt x="44398" y="58027"/>
                  </a:cubicBezTo>
                  <a:cubicBezTo>
                    <a:pt x="45718" y="61331"/>
                    <a:pt x="47700" y="66446"/>
                    <a:pt x="46876" y="72230"/>
                  </a:cubicBezTo>
                  <a:lnTo>
                    <a:pt x="46737" y="73149"/>
                  </a:lnTo>
                  <a:lnTo>
                    <a:pt x="46110" y="77359"/>
                  </a:lnTo>
                  <a:lnTo>
                    <a:pt x="46118" y="77359"/>
                  </a:lnTo>
                  <a:cubicBezTo>
                    <a:pt x="46437" y="77393"/>
                    <a:pt x="46751" y="77428"/>
                    <a:pt x="47069" y="77454"/>
                  </a:cubicBezTo>
                  <a:cubicBezTo>
                    <a:pt x="47121" y="77463"/>
                    <a:pt x="47178" y="77467"/>
                    <a:pt x="47234" y="77472"/>
                  </a:cubicBezTo>
                  <a:cubicBezTo>
                    <a:pt x="47347" y="77480"/>
                    <a:pt x="47461" y="77489"/>
                    <a:pt x="47574" y="77498"/>
                  </a:cubicBezTo>
                  <a:cubicBezTo>
                    <a:pt x="47879" y="77528"/>
                    <a:pt x="48184" y="77546"/>
                    <a:pt x="48493" y="77564"/>
                  </a:cubicBezTo>
                  <a:cubicBezTo>
                    <a:pt x="48638" y="77576"/>
                    <a:pt x="48777" y="77585"/>
                    <a:pt x="48921" y="77590"/>
                  </a:cubicBezTo>
                  <a:cubicBezTo>
                    <a:pt x="49256" y="77607"/>
                    <a:pt x="49591" y="77620"/>
                    <a:pt x="49927" y="77633"/>
                  </a:cubicBezTo>
                  <a:cubicBezTo>
                    <a:pt x="50014" y="77637"/>
                    <a:pt x="50098" y="77637"/>
                    <a:pt x="50184" y="77637"/>
                  </a:cubicBezTo>
                  <a:cubicBezTo>
                    <a:pt x="50581" y="77650"/>
                    <a:pt x="50977" y="77655"/>
                    <a:pt x="51374" y="77655"/>
                  </a:cubicBezTo>
                  <a:lnTo>
                    <a:pt x="51557" y="77655"/>
                  </a:lnTo>
                  <a:cubicBezTo>
                    <a:pt x="51967" y="77655"/>
                    <a:pt x="52381" y="77646"/>
                    <a:pt x="52785" y="77628"/>
                  </a:cubicBezTo>
                  <a:lnTo>
                    <a:pt x="52948" y="77628"/>
                  </a:lnTo>
                  <a:cubicBezTo>
                    <a:pt x="53300" y="77616"/>
                    <a:pt x="53658" y="77598"/>
                    <a:pt x="54006" y="77576"/>
                  </a:cubicBezTo>
                  <a:cubicBezTo>
                    <a:pt x="54416" y="77554"/>
                    <a:pt x="54817" y="77528"/>
                    <a:pt x="55217" y="77489"/>
                  </a:cubicBezTo>
                  <a:cubicBezTo>
                    <a:pt x="55597" y="77467"/>
                    <a:pt x="55975" y="77423"/>
                    <a:pt x="56351" y="77389"/>
                  </a:cubicBezTo>
                  <a:cubicBezTo>
                    <a:pt x="56707" y="77345"/>
                    <a:pt x="57069" y="77306"/>
                    <a:pt x="57423" y="77254"/>
                  </a:cubicBezTo>
                  <a:cubicBezTo>
                    <a:pt x="57688" y="77218"/>
                    <a:pt x="57954" y="77188"/>
                    <a:pt x="58216" y="77145"/>
                  </a:cubicBezTo>
                  <a:lnTo>
                    <a:pt x="58220" y="77145"/>
                  </a:lnTo>
                  <a:cubicBezTo>
                    <a:pt x="58224" y="77147"/>
                    <a:pt x="58228" y="77148"/>
                    <a:pt x="58231" y="77148"/>
                  </a:cubicBezTo>
                  <a:cubicBezTo>
                    <a:pt x="58233" y="77148"/>
                    <a:pt x="58235" y="77147"/>
                    <a:pt x="58238" y="77145"/>
                  </a:cubicBezTo>
                  <a:cubicBezTo>
                    <a:pt x="58386" y="77123"/>
                    <a:pt x="58525" y="77097"/>
                    <a:pt x="58664" y="77071"/>
                  </a:cubicBezTo>
                  <a:cubicBezTo>
                    <a:pt x="58734" y="77067"/>
                    <a:pt x="58804" y="77053"/>
                    <a:pt x="58878" y="77041"/>
                  </a:cubicBezTo>
                  <a:cubicBezTo>
                    <a:pt x="59078" y="77009"/>
                    <a:pt x="59279" y="76979"/>
                    <a:pt x="59479" y="76940"/>
                  </a:cubicBezTo>
                  <a:lnTo>
                    <a:pt x="60582" y="73218"/>
                  </a:lnTo>
                  <a:cubicBezTo>
                    <a:pt x="60582" y="73218"/>
                    <a:pt x="61902" y="68099"/>
                    <a:pt x="62234" y="62982"/>
                  </a:cubicBezTo>
                  <a:cubicBezTo>
                    <a:pt x="62564" y="57862"/>
                    <a:pt x="62234" y="54889"/>
                    <a:pt x="63061" y="54062"/>
                  </a:cubicBezTo>
                  <a:cubicBezTo>
                    <a:pt x="63401" y="53722"/>
                    <a:pt x="64469" y="52846"/>
                    <a:pt x="65611" y="51874"/>
                  </a:cubicBezTo>
                  <a:cubicBezTo>
                    <a:pt x="65615" y="51866"/>
                    <a:pt x="65623" y="51861"/>
                    <a:pt x="65629" y="51856"/>
                  </a:cubicBezTo>
                  <a:cubicBezTo>
                    <a:pt x="66587" y="51033"/>
                    <a:pt x="67580" y="50148"/>
                    <a:pt x="68248" y="49434"/>
                  </a:cubicBezTo>
                  <a:lnTo>
                    <a:pt x="68248" y="49430"/>
                  </a:lnTo>
                  <a:cubicBezTo>
                    <a:pt x="68374" y="49294"/>
                    <a:pt x="68487" y="49159"/>
                    <a:pt x="68583" y="49042"/>
                  </a:cubicBezTo>
                  <a:cubicBezTo>
                    <a:pt x="68583" y="49038"/>
                    <a:pt x="68587" y="49038"/>
                    <a:pt x="68587" y="49032"/>
                  </a:cubicBezTo>
                  <a:cubicBezTo>
                    <a:pt x="68853" y="48714"/>
                    <a:pt x="69006" y="48453"/>
                    <a:pt x="69006" y="48284"/>
                  </a:cubicBezTo>
                  <a:cubicBezTo>
                    <a:pt x="69006" y="48052"/>
                    <a:pt x="68996" y="47803"/>
                    <a:pt x="68980" y="47556"/>
                  </a:cubicBezTo>
                  <a:lnTo>
                    <a:pt x="68980" y="47547"/>
                  </a:lnTo>
                  <a:cubicBezTo>
                    <a:pt x="68949" y="46941"/>
                    <a:pt x="68888" y="46357"/>
                    <a:pt x="68853" y="46104"/>
                  </a:cubicBezTo>
                  <a:lnTo>
                    <a:pt x="68853" y="46100"/>
                  </a:lnTo>
                  <a:cubicBezTo>
                    <a:pt x="68845" y="46017"/>
                    <a:pt x="68839" y="45969"/>
                    <a:pt x="68839" y="45969"/>
                  </a:cubicBezTo>
                  <a:lnTo>
                    <a:pt x="68839" y="45969"/>
                  </a:lnTo>
                  <a:cubicBezTo>
                    <a:pt x="68840" y="45969"/>
                    <a:pt x="71840" y="48063"/>
                    <a:pt x="74670" y="48063"/>
                  </a:cubicBezTo>
                  <a:cubicBezTo>
                    <a:pt x="74824" y="48063"/>
                    <a:pt x="74976" y="48057"/>
                    <a:pt x="75128" y="48044"/>
                  </a:cubicBezTo>
                  <a:cubicBezTo>
                    <a:pt x="75951" y="47974"/>
                    <a:pt x="76745" y="47699"/>
                    <a:pt x="77429" y="47124"/>
                  </a:cubicBezTo>
                  <a:cubicBezTo>
                    <a:pt x="80567" y="44483"/>
                    <a:pt x="79905" y="40848"/>
                    <a:pt x="83539" y="38867"/>
                  </a:cubicBezTo>
                  <a:cubicBezTo>
                    <a:pt x="87173" y="36888"/>
                    <a:pt x="93945" y="37214"/>
                    <a:pt x="95265" y="32095"/>
                  </a:cubicBezTo>
                  <a:cubicBezTo>
                    <a:pt x="96525" y="27213"/>
                    <a:pt x="94629" y="26085"/>
                    <a:pt x="96603" y="22978"/>
                  </a:cubicBezTo>
                  <a:cubicBezTo>
                    <a:pt x="96699" y="22829"/>
                    <a:pt x="96804" y="22677"/>
                    <a:pt x="96917" y="22515"/>
                  </a:cubicBezTo>
                  <a:cubicBezTo>
                    <a:pt x="99392" y="19047"/>
                    <a:pt x="101375" y="9965"/>
                    <a:pt x="94442" y="6000"/>
                  </a:cubicBezTo>
                  <a:cubicBezTo>
                    <a:pt x="92298" y="4775"/>
                    <a:pt x="89936" y="3725"/>
                    <a:pt x="87395" y="2945"/>
                  </a:cubicBezTo>
                  <a:cubicBezTo>
                    <a:pt x="84378" y="2019"/>
                    <a:pt x="81110" y="1475"/>
                    <a:pt x="77666" y="1475"/>
                  </a:cubicBezTo>
                  <a:cubicBezTo>
                    <a:pt x="74624" y="1475"/>
                    <a:pt x="71446" y="1900"/>
                    <a:pt x="68182" y="2863"/>
                  </a:cubicBezTo>
                  <a:cubicBezTo>
                    <a:pt x="68182" y="2863"/>
                    <a:pt x="60845" y="1"/>
                    <a:pt x="52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3053080" y="2213555"/>
              <a:ext cx="70886" cy="3413"/>
            </a:xfrm>
            <a:custGeom>
              <a:avLst/>
              <a:gdLst/>
              <a:ahLst/>
              <a:cxnLst/>
              <a:rect l="l" t="t" r="r" b="b"/>
              <a:pathLst>
                <a:path w="4071" h="196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4"/>
                    <a:pt x="79" y="8"/>
                    <a:pt x="118" y="13"/>
                  </a:cubicBezTo>
                  <a:cubicBezTo>
                    <a:pt x="158" y="16"/>
                    <a:pt x="197" y="19"/>
                    <a:pt x="237" y="22"/>
                  </a:cubicBezTo>
                  <a:lnTo>
                    <a:pt x="237" y="22"/>
                  </a:lnTo>
                  <a:cubicBezTo>
                    <a:pt x="158" y="15"/>
                    <a:pt x="79" y="7"/>
                    <a:pt x="1" y="0"/>
                  </a:cubicBezTo>
                  <a:close/>
                  <a:moveTo>
                    <a:pt x="237" y="22"/>
                  </a:moveTo>
                  <a:cubicBezTo>
                    <a:pt x="342" y="31"/>
                    <a:pt x="447" y="40"/>
                    <a:pt x="554" y="47"/>
                  </a:cubicBezTo>
                  <a:cubicBezTo>
                    <a:pt x="519" y="43"/>
                    <a:pt x="488" y="43"/>
                    <a:pt x="458" y="39"/>
                  </a:cubicBezTo>
                  <a:cubicBezTo>
                    <a:pt x="384" y="33"/>
                    <a:pt x="311" y="27"/>
                    <a:pt x="237" y="22"/>
                  </a:cubicBezTo>
                  <a:close/>
                  <a:moveTo>
                    <a:pt x="1194" y="95"/>
                  </a:moveTo>
                  <a:cubicBezTo>
                    <a:pt x="1238" y="98"/>
                    <a:pt x="1281" y="102"/>
                    <a:pt x="1324" y="103"/>
                  </a:cubicBezTo>
                  <a:lnTo>
                    <a:pt x="1324" y="103"/>
                  </a:lnTo>
                  <a:cubicBezTo>
                    <a:pt x="1281" y="101"/>
                    <a:pt x="1238" y="98"/>
                    <a:pt x="1194" y="95"/>
                  </a:cubicBezTo>
                  <a:close/>
                  <a:moveTo>
                    <a:pt x="1324" y="103"/>
                  </a:moveTo>
                  <a:cubicBezTo>
                    <a:pt x="1404" y="108"/>
                    <a:pt x="1484" y="113"/>
                    <a:pt x="1563" y="118"/>
                  </a:cubicBezTo>
                  <a:lnTo>
                    <a:pt x="1563" y="118"/>
                  </a:lnTo>
                  <a:cubicBezTo>
                    <a:pt x="1501" y="114"/>
                    <a:pt x="1439" y="109"/>
                    <a:pt x="1377" y="105"/>
                  </a:cubicBezTo>
                  <a:cubicBezTo>
                    <a:pt x="1360" y="105"/>
                    <a:pt x="1342" y="104"/>
                    <a:pt x="1324" y="103"/>
                  </a:cubicBezTo>
                  <a:close/>
                  <a:moveTo>
                    <a:pt x="1563" y="118"/>
                  </a:moveTo>
                  <a:cubicBezTo>
                    <a:pt x="1718" y="128"/>
                    <a:pt x="1872" y="135"/>
                    <a:pt x="2025" y="142"/>
                  </a:cubicBezTo>
                  <a:lnTo>
                    <a:pt x="2025" y="142"/>
                  </a:lnTo>
                  <a:cubicBezTo>
                    <a:pt x="1871" y="135"/>
                    <a:pt x="1717" y="126"/>
                    <a:pt x="1563" y="118"/>
                  </a:cubicBezTo>
                  <a:close/>
                  <a:moveTo>
                    <a:pt x="2025" y="142"/>
                  </a:moveTo>
                  <a:lnTo>
                    <a:pt x="2025" y="142"/>
                  </a:lnTo>
                  <a:cubicBezTo>
                    <a:pt x="2169" y="149"/>
                    <a:pt x="2313" y="155"/>
                    <a:pt x="2456" y="161"/>
                  </a:cubicBezTo>
                  <a:lnTo>
                    <a:pt x="2456" y="161"/>
                  </a:lnTo>
                  <a:cubicBezTo>
                    <a:pt x="2434" y="159"/>
                    <a:pt x="2411" y="158"/>
                    <a:pt x="2389" y="157"/>
                  </a:cubicBezTo>
                  <a:cubicBezTo>
                    <a:pt x="2268" y="152"/>
                    <a:pt x="2146" y="147"/>
                    <a:pt x="2025" y="142"/>
                  </a:cubicBezTo>
                  <a:close/>
                  <a:moveTo>
                    <a:pt x="2456" y="161"/>
                  </a:moveTo>
                  <a:cubicBezTo>
                    <a:pt x="2576" y="167"/>
                    <a:pt x="2694" y="170"/>
                    <a:pt x="2811" y="174"/>
                  </a:cubicBezTo>
                  <a:cubicBezTo>
                    <a:pt x="2862" y="176"/>
                    <a:pt x="2912" y="177"/>
                    <a:pt x="2962" y="178"/>
                  </a:cubicBezTo>
                  <a:lnTo>
                    <a:pt x="2962" y="178"/>
                  </a:lnTo>
                  <a:cubicBezTo>
                    <a:pt x="2794" y="173"/>
                    <a:pt x="2625" y="167"/>
                    <a:pt x="2456" y="161"/>
                  </a:cubicBezTo>
                  <a:close/>
                  <a:moveTo>
                    <a:pt x="2962" y="178"/>
                  </a:moveTo>
                  <a:cubicBezTo>
                    <a:pt x="3149" y="183"/>
                    <a:pt x="3336" y="187"/>
                    <a:pt x="3523" y="190"/>
                  </a:cubicBezTo>
                  <a:lnTo>
                    <a:pt x="3523" y="190"/>
                  </a:lnTo>
                  <a:cubicBezTo>
                    <a:pt x="3433" y="188"/>
                    <a:pt x="3342" y="186"/>
                    <a:pt x="3251" y="183"/>
                  </a:cubicBezTo>
                  <a:lnTo>
                    <a:pt x="3212" y="183"/>
                  </a:lnTo>
                  <a:cubicBezTo>
                    <a:pt x="3165" y="183"/>
                    <a:pt x="3112" y="178"/>
                    <a:pt x="3068" y="178"/>
                  </a:cubicBezTo>
                  <a:cubicBezTo>
                    <a:pt x="3033" y="178"/>
                    <a:pt x="2998" y="178"/>
                    <a:pt x="2962" y="178"/>
                  </a:cubicBezTo>
                  <a:close/>
                  <a:moveTo>
                    <a:pt x="3523" y="190"/>
                  </a:moveTo>
                  <a:cubicBezTo>
                    <a:pt x="3707" y="194"/>
                    <a:pt x="3890" y="196"/>
                    <a:pt x="4070" y="196"/>
                  </a:cubicBezTo>
                  <a:cubicBezTo>
                    <a:pt x="3888" y="195"/>
                    <a:pt x="3705" y="193"/>
                    <a:pt x="3523" y="190"/>
                  </a:cubicBezTo>
                  <a:close/>
                </a:path>
              </a:pathLst>
            </a:custGeom>
            <a:solidFill>
              <a:srgbClr val="A9B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3552818" y="1685330"/>
              <a:ext cx="28104" cy="14139"/>
            </a:xfrm>
            <a:custGeom>
              <a:avLst/>
              <a:gdLst/>
              <a:ahLst/>
              <a:cxnLst/>
              <a:rect l="l" t="t" r="r" b="b"/>
              <a:pathLst>
                <a:path w="1614" h="812" extrusionOk="0">
                  <a:moveTo>
                    <a:pt x="1613" y="1"/>
                  </a:moveTo>
                  <a:cubicBezTo>
                    <a:pt x="1121" y="415"/>
                    <a:pt x="576" y="672"/>
                    <a:pt x="0" y="811"/>
                  </a:cubicBezTo>
                  <a:cubicBezTo>
                    <a:pt x="576" y="672"/>
                    <a:pt x="1125" y="415"/>
                    <a:pt x="1613" y="1"/>
                  </a:cubicBezTo>
                  <a:close/>
                </a:path>
              </a:pathLst>
            </a:custGeom>
            <a:solidFill>
              <a:srgbClr val="4B6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2807459" y="1702272"/>
              <a:ext cx="26275" cy="6460"/>
            </a:xfrm>
            <a:custGeom>
              <a:avLst/>
              <a:gdLst/>
              <a:ahLst/>
              <a:cxnLst/>
              <a:rect l="l" t="t" r="r" b="b"/>
              <a:pathLst>
                <a:path w="1509" h="371" extrusionOk="0">
                  <a:moveTo>
                    <a:pt x="1508" y="0"/>
                  </a:moveTo>
                  <a:cubicBezTo>
                    <a:pt x="1016" y="166"/>
                    <a:pt x="515" y="288"/>
                    <a:pt x="0" y="371"/>
                  </a:cubicBezTo>
                  <a:cubicBezTo>
                    <a:pt x="515" y="288"/>
                    <a:pt x="1016" y="166"/>
                    <a:pt x="1508" y="0"/>
                  </a:cubicBezTo>
                  <a:close/>
                </a:path>
              </a:pathLst>
            </a:custGeom>
            <a:solidFill>
              <a:srgbClr val="4B6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3330722" y="1768039"/>
              <a:ext cx="44402" cy="38116"/>
            </a:xfrm>
            <a:custGeom>
              <a:avLst/>
              <a:gdLst/>
              <a:ahLst/>
              <a:cxnLst/>
              <a:rect l="l" t="t" r="r" b="b"/>
              <a:pathLst>
                <a:path w="2550" h="2189" extrusionOk="0">
                  <a:moveTo>
                    <a:pt x="2550" y="1"/>
                  </a:moveTo>
                  <a:cubicBezTo>
                    <a:pt x="2547" y="1"/>
                    <a:pt x="2546" y="3"/>
                    <a:pt x="2544" y="6"/>
                  </a:cubicBezTo>
                  <a:lnTo>
                    <a:pt x="2544" y="6"/>
                  </a:lnTo>
                  <a:cubicBezTo>
                    <a:pt x="2546" y="4"/>
                    <a:pt x="2548" y="3"/>
                    <a:pt x="2550" y="1"/>
                  </a:cubicBezTo>
                  <a:close/>
                  <a:moveTo>
                    <a:pt x="2544" y="6"/>
                  </a:moveTo>
                  <a:cubicBezTo>
                    <a:pt x="1404" y="975"/>
                    <a:pt x="339" y="1850"/>
                    <a:pt x="0" y="2189"/>
                  </a:cubicBezTo>
                  <a:cubicBezTo>
                    <a:pt x="336" y="1853"/>
                    <a:pt x="1408" y="977"/>
                    <a:pt x="2542" y="9"/>
                  </a:cubicBezTo>
                  <a:cubicBezTo>
                    <a:pt x="2543" y="8"/>
                    <a:pt x="2544" y="7"/>
                    <a:pt x="2544" y="6"/>
                  </a:cubicBezTo>
                  <a:close/>
                </a:path>
              </a:pathLst>
            </a:custGeom>
            <a:solidFill>
              <a:srgbClr val="4B6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3061037" y="2214217"/>
              <a:ext cx="48668" cy="2542"/>
            </a:xfrm>
            <a:custGeom>
              <a:avLst/>
              <a:gdLst/>
              <a:ahLst/>
              <a:cxnLst/>
              <a:rect l="l" t="t" r="r" b="b"/>
              <a:pathLst>
                <a:path w="2795" h="146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2"/>
                    <a:pt x="24" y="3"/>
                    <a:pt x="36" y="4"/>
                  </a:cubicBezTo>
                  <a:lnTo>
                    <a:pt x="36" y="4"/>
                  </a:lnTo>
                  <a:cubicBezTo>
                    <a:pt x="24" y="3"/>
                    <a:pt x="13" y="2"/>
                    <a:pt x="1" y="1"/>
                  </a:cubicBezTo>
                  <a:close/>
                  <a:moveTo>
                    <a:pt x="36" y="4"/>
                  </a:moveTo>
                  <a:cubicBezTo>
                    <a:pt x="180" y="18"/>
                    <a:pt x="325" y="29"/>
                    <a:pt x="469" y="39"/>
                  </a:cubicBezTo>
                  <a:lnTo>
                    <a:pt x="469" y="39"/>
                  </a:lnTo>
                  <a:cubicBezTo>
                    <a:pt x="345" y="30"/>
                    <a:pt x="221" y="19"/>
                    <a:pt x="97" y="9"/>
                  </a:cubicBezTo>
                  <a:cubicBezTo>
                    <a:pt x="75" y="7"/>
                    <a:pt x="55" y="6"/>
                    <a:pt x="36" y="4"/>
                  </a:cubicBezTo>
                  <a:close/>
                  <a:moveTo>
                    <a:pt x="469" y="39"/>
                  </a:moveTo>
                  <a:cubicBezTo>
                    <a:pt x="559" y="46"/>
                    <a:pt x="648" y="52"/>
                    <a:pt x="737" y="57"/>
                  </a:cubicBezTo>
                  <a:cubicBezTo>
                    <a:pt x="799" y="61"/>
                    <a:pt x="860" y="67"/>
                    <a:pt x="920" y="67"/>
                  </a:cubicBezTo>
                  <a:cubicBezTo>
                    <a:pt x="769" y="58"/>
                    <a:pt x="619" y="49"/>
                    <a:pt x="469" y="39"/>
                  </a:cubicBezTo>
                  <a:close/>
                  <a:moveTo>
                    <a:pt x="920" y="67"/>
                  </a:moveTo>
                  <a:cubicBezTo>
                    <a:pt x="1045" y="78"/>
                    <a:pt x="1167" y="85"/>
                    <a:pt x="1291" y="91"/>
                  </a:cubicBezTo>
                  <a:lnTo>
                    <a:pt x="1291" y="91"/>
                  </a:lnTo>
                  <a:cubicBezTo>
                    <a:pt x="1168" y="84"/>
                    <a:pt x="1044" y="76"/>
                    <a:pt x="920" y="67"/>
                  </a:cubicBezTo>
                  <a:close/>
                  <a:moveTo>
                    <a:pt x="1291" y="91"/>
                  </a:moveTo>
                  <a:cubicBezTo>
                    <a:pt x="1410" y="97"/>
                    <a:pt x="1530" y="102"/>
                    <a:pt x="1649" y="107"/>
                  </a:cubicBezTo>
                  <a:lnTo>
                    <a:pt x="1649" y="107"/>
                  </a:lnTo>
                  <a:cubicBezTo>
                    <a:pt x="1549" y="102"/>
                    <a:pt x="1448" y="97"/>
                    <a:pt x="1348" y="93"/>
                  </a:cubicBezTo>
                  <a:cubicBezTo>
                    <a:pt x="1329" y="92"/>
                    <a:pt x="1310" y="91"/>
                    <a:pt x="1291" y="91"/>
                  </a:cubicBezTo>
                  <a:close/>
                  <a:moveTo>
                    <a:pt x="1649" y="107"/>
                  </a:moveTo>
                  <a:cubicBezTo>
                    <a:pt x="1744" y="112"/>
                    <a:pt x="1838" y="116"/>
                    <a:pt x="1932" y="119"/>
                  </a:cubicBezTo>
                  <a:cubicBezTo>
                    <a:pt x="1837" y="115"/>
                    <a:pt x="1743" y="111"/>
                    <a:pt x="1649" y="107"/>
                  </a:cubicBezTo>
                  <a:close/>
                  <a:moveTo>
                    <a:pt x="2611" y="140"/>
                  </a:moveTo>
                  <a:cubicBezTo>
                    <a:pt x="2655" y="140"/>
                    <a:pt x="2708" y="145"/>
                    <a:pt x="2755" y="145"/>
                  </a:cubicBezTo>
                  <a:lnTo>
                    <a:pt x="2794" y="145"/>
                  </a:lnTo>
                  <a:cubicBezTo>
                    <a:pt x="2734" y="145"/>
                    <a:pt x="2672" y="140"/>
                    <a:pt x="2611" y="140"/>
                  </a:cubicBezTo>
                  <a:close/>
                </a:path>
              </a:pathLst>
            </a:custGeom>
            <a:solidFill>
              <a:srgbClr val="4B6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3374967" y="1767830"/>
              <a:ext cx="470" cy="383"/>
            </a:xfrm>
            <a:custGeom>
              <a:avLst/>
              <a:gdLst/>
              <a:ahLst/>
              <a:cxnLst/>
              <a:rect l="l" t="t" r="r" b="b"/>
              <a:pathLst>
                <a:path w="27" h="22" extrusionOk="0">
                  <a:moveTo>
                    <a:pt x="27" y="0"/>
                  </a:moveTo>
                  <a:cubicBezTo>
                    <a:pt x="21" y="5"/>
                    <a:pt x="13" y="9"/>
                    <a:pt x="9" y="13"/>
                  </a:cubicBezTo>
                  <a:cubicBezTo>
                    <a:pt x="5" y="13"/>
                    <a:pt x="5" y="17"/>
                    <a:pt x="1" y="21"/>
                  </a:cubicBezTo>
                  <a:cubicBezTo>
                    <a:pt x="9" y="13"/>
                    <a:pt x="17" y="9"/>
                    <a:pt x="27" y="0"/>
                  </a:cubicBezTo>
                  <a:close/>
                </a:path>
              </a:pathLst>
            </a:custGeom>
            <a:solidFill>
              <a:srgbClr val="A8A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2246237" y="864766"/>
              <a:ext cx="1713930" cy="1352203"/>
            </a:xfrm>
            <a:custGeom>
              <a:avLst/>
              <a:gdLst/>
              <a:ahLst/>
              <a:cxnLst/>
              <a:rect l="l" t="t" r="r" b="b"/>
              <a:pathLst>
                <a:path w="98431" h="77657" extrusionOk="0">
                  <a:moveTo>
                    <a:pt x="51258" y="1"/>
                  </a:moveTo>
                  <a:cubicBezTo>
                    <a:pt x="46900" y="1"/>
                    <a:pt x="42175" y="703"/>
                    <a:pt x="37809" y="2803"/>
                  </a:cubicBezTo>
                  <a:cubicBezTo>
                    <a:pt x="37103" y="3143"/>
                    <a:pt x="36340" y="3257"/>
                    <a:pt x="35560" y="3257"/>
                  </a:cubicBezTo>
                  <a:cubicBezTo>
                    <a:pt x="34436" y="3257"/>
                    <a:pt x="33269" y="3021"/>
                    <a:pt x="32149" y="2885"/>
                  </a:cubicBezTo>
                  <a:cubicBezTo>
                    <a:pt x="31151" y="2768"/>
                    <a:pt x="30148" y="2712"/>
                    <a:pt x="29142" y="2712"/>
                  </a:cubicBezTo>
                  <a:cubicBezTo>
                    <a:pt x="23669" y="2712"/>
                    <a:pt x="18204" y="4446"/>
                    <a:pt x="13607" y="7453"/>
                  </a:cubicBezTo>
                  <a:cubicBezTo>
                    <a:pt x="12217" y="8364"/>
                    <a:pt x="10909" y="9379"/>
                    <a:pt x="9685" y="10494"/>
                  </a:cubicBezTo>
                  <a:cubicBezTo>
                    <a:pt x="6111" y="13742"/>
                    <a:pt x="3252" y="17785"/>
                    <a:pt x="1256" y="22191"/>
                  </a:cubicBezTo>
                  <a:cubicBezTo>
                    <a:pt x="564" y="23720"/>
                    <a:pt x="1" y="25494"/>
                    <a:pt x="1" y="27155"/>
                  </a:cubicBezTo>
                  <a:cubicBezTo>
                    <a:pt x="1" y="28427"/>
                    <a:pt x="332" y="29629"/>
                    <a:pt x="1191" y="30597"/>
                  </a:cubicBezTo>
                  <a:cubicBezTo>
                    <a:pt x="2076" y="31595"/>
                    <a:pt x="3322" y="32091"/>
                    <a:pt x="4577" y="32598"/>
                  </a:cubicBezTo>
                  <a:cubicBezTo>
                    <a:pt x="5527" y="32980"/>
                    <a:pt x="6481" y="33368"/>
                    <a:pt x="7283" y="33974"/>
                  </a:cubicBezTo>
                  <a:cubicBezTo>
                    <a:pt x="10186" y="36170"/>
                    <a:pt x="10499" y="40681"/>
                    <a:pt x="13388" y="42890"/>
                  </a:cubicBezTo>
                  <a:cubicBezTo>
                    <a:pt x="14377" y="43644"/>
                    <a:pt x="15620" y="44050"/>
                    <a:pt x="16861" y="44050"/>
                  </a:cubicBezTo>
                  <a:cubicBezTo>
                    <a:pt x="17245" y="44050"/>
                    <a:pt x="17629" y="44010"/>
                    <a:pt x="18003" y="43932"/>
                  </a:cubicBezTo>
                  <a:cubicBezTo>
                    <a:pt x="18800" y="43771"/>
                    <a:pt x="19576" y="43431"/>
                    <a:pt x="20383" y="43431"/>
                  </a:cubicBezTo>
                  <a:cubicBezTo>
                    <a:pt x="20439" y="43431"/>
                    <a:pt x="20496" y="43431"/>
                    <a:pt x="20548" y="43435"/>
                  </a:cubicBezTo>
                  <a:cubicBezTo>
                    <a:pt x="22243" y="43535"/>
                    <a:pt x="23372" y="45144"/>
                    <a:pt x="24618" y="46294"/>
                  </a:cubicBezTo>
                  <a:cubicBezTo>
                    <a:pt x="26266" y="47815"/>
                    <a:pt x="28501" y="48586"/>
                    <a:pt x="30737" y="48586"/>
                  </a:cubicBezTo>
                  <a:cubicBezTo>
                    <a:pt x="31238" y="48586"/>
                    <a:pt x="31739" y="48547"/>
                    <a:pt x="32231" y="48469"/>
                  </a:cubicBezTo>
                  <a:cubicBezTo>
                    <a:pt x="32746" y="48386"/>
                    <a:pt x="33247" y="48264"/>
                    <a:pt x="33739" y="48098"/>
                  </a:cubicBezTo>
                  <a:cubicBezTo>
                    <a:pt x="34619" y="47801"/>
                    <a:pt x="35451" y="47366"/>
                    <a:pt x="36193" y="46791"/>
                  </a:cubicBezTo>
                  <a:lnTo>
                    <a:pt x="36193" y="46791"/>
                  </a:lnTo>
                  <a:cubicBezTo>
                    <a:pt x="36193" y="46791"/>
                    <a:pt x="35330" y="48355"/>
                    <a:pt x="35325" y="49658"/>
                  </a:cubicBezTo>
                  <a:cubicBezTo>
                    <a:pt x="35325" y="50172"/>
                    <a:pt x="35461" y="50643"/>
                    <a:pt x="35835" y="50961"/>
                  </a:cubicBezTo>
                  <a:cubicBezTo>
                    <a:pt x="35835" y="50965"/>
                    <a:pt x="35840" y="50965"/>
                    <a:pt x="35840" y="50965"/>
                  </a:cubicBezTo>
                  <a:cubicBezTo>
                    <a:pt x="35896" y="51013"/>
                    <a:pt x="35952" y="51057"/>
                    <a:pt x="36023" y="51092"/>
                  </a:cubicBezTo>
                  <a:cubicBezTo>
                    <a:pt x="36262" y="51240"/>
                    <a:pt x="36572" y="51419"/>
                    <a:pt x="36920" y="51632"/>
                  </a:cubicBezTo>
                  <a:cubicBezTo>
                    <a:pt x="36951" y="51649"/>
                    <a:pt x="36986" y="51675"/>
                    <a:pt x="37024" y="51693"/>
                  </a:cubicBezTo>
                  <a:cubicBezTo>
                    <a:pt x="38389" y="52530"/>
                    <a:pt x="40371" y="53833"/>
                    <a:pt x="41867" y="55432"/>
                  </a:cubicBezTo>
                  <a:cubicBezTo>
                    <a:pt x="42611" y="56234"/>
                    <a:pt x="43247" y="57105"/>
                    <a:pt x="43619" y="58029"/>
                  </a:cubicBezTo>
                  <a:cubicBezTo>
                    <a:pt x="44721" y="60796"/>
                    <a:pt x="46290" y="64832"/>
                    <a:pt x="46290" y="69464"/>
                  </a:cubicBezTo>
                  <a:cubicBezTo>
                    <a:pt x="46290" y="70366"/>
                    <a:pt x="46228" y="71290"/>
                    <a:pt x="46097" y="72232"/>
                  </a:cubicBezTo>
                  <a:lnTo>
                    <a:pt x="45898" y="73648"/>
                  </a:lnTo>
                  <a:lnTo>
                    <a:pt x="45339" y="77361"/>
                  </a:lnTo>
                  <a:cubicBezTo>
                    <a:pt x="45671" y="77395"/>
                    <a:pt x="46006" y="77430"/>
                    <a:pt x="46338" y="77461"/>
                  </a:cubicBezTo>
                  <a:cubicBezTo>
                    <a:pt x="46377" y="77465"/>
                    <a:pt x="46416" y="77469"/>
                    <a:pt x="46455" y="77474"/>
                  </a:cubicBezTo>
                  <a:cubicBezTo>
                    <a:pt x="46568" y="77482"/>
                    <a:pt x="46682" y="77491"/>
                    <a:pt x="46795" y="77500"/>
                  </a:cubicBezTo>
                  <a:cubicBezTo>
                    <a:pt x="47100" y="77530"/>
                    <a:pt x="47405" y="77548"/>
                    <a:pt x="47714" y="77566"/>
                  </a:cubicBezTo>
                  <a:cubicBezTo>
                    <a:pt x="47859" y="77578"/>
                    <a:pt x="47998" y="77587"/>
                    <a:pt x="48142" y="77592"/>
                  </a:cubicBezTo>
                  <a:cubicBezTo>
                    <a:pt x="48338" y="77600"/>
                    <a:pt x="48534" y="77613"/>
                    <a:pt x="48726" y="77618"/>
                  </a:cubicBezTo>
                  <a:cubicBezTo>
                    <a:pt x="48869" y="77626"/>
                    <a:pt x="49009" y="77630"/>
                    <a:pt x="49148" y="77635"/>
                  </a:cubicBezTo>
                  <a:cubicBezTo>
                    <a:pt x="49235" y="77639"/>
                    <a:pt x="49319" y="77639"/>
                    <a:pt x="49405" y="77639"/>
                  </a:cubicBezTo>
                  <a:cubicBezTo>
                    <a:pt x="49466" y="77639"/>
                    <a:pt x="49528" y="77644"/>
                    <a:pt x="49588" y="77644"/>
                  </a:cubicBezTo>
                  <a:cubicBezTo>
                    <a:pt x="49862" y="77652"/>
                    <a:pt x="50138" y="77657"/>
                    <a:pt x="50407" y="77657"/>
                  </a:cubicBezTo>
                  <a:lnTo>
                    <a:pt x="50778" y="77657"/>
                  </a:lnTo>
                  <a:cubicBezTo>
                    <a:pt x="51188" y="77657"/>
                    <a:pt x="51602" y="77648"/>
                    <a:pt x="52006" y="77630"/>
                  </a:cubicBezTo>
                  <a:lnTo>
                    <a:pt x="52169" y="77630"/>
                  </a:lnTo>
                  <a:cubicBezTo>
                    <a:pt x="52521" y="77618"/>
                    <a:pt x="52879" y="77600"/>
                    <a:pt x="53227" y="77578"/>
                  </a:cubicBezTo>
                  <a:cubicBezTo>
                    <a:pt x="53637" y="77556"/>
                    <a:pt x="54038" y="77530"/>
                    <a:pt x="54438" y="77491"/>
                  </a:cubicBezTo>
                  <a:cubicBezTo>
                    <a:pt x="54818" y="77469"/>
                    <a:pt x="55196" y="77425"/>
                    <a:pt x="55572" y="77391"/>
                  </a:cubicBezTo>
                  <a:cubicBezTo>
                    <a:pt x="55928" y="77347"/>
                    <a:pt x="56290" y="77308"/>
                    <a:pt x="56644" y="77256"/>
                  </a:cubicBezTo>
                  <a:cubicBezTo>
                    <a:pt x="56909" y="77220"/>
                    <a:pt x="57175" y="77190"/>
                    <a:pt x="57437" y="77147"/>
                  </a:cubicBezTo>
                  <a:lnTo>
                    <a:pt x="57441" y="77147"/>
                  </a:lnTo>
                  <a:cubicBezTo>
                    <a:pt x="57445" y="77147"/>
                    <a:pt x="57450" y="77151"/>
                    <a:pt x="57450" y="77151"/>
                  </a:cubicBezTo>
                  <a:cubicBezTo>
                    <a:pt x="57454" y="77151"/>
                    <a:pt x="57459" y="77147"/>
                    <a:pt x="57459" y="77147"/>
                  </a:cubicBezTo>
                  <a:cubicBezTo>
                    <a:pt x="57607" y="77125"/>
                    <a:pt x="57746" y="77099"/>
                    <a:pt x="57885" y="77073"/>
                  </a:cubicBezTo>
                  <a:cubicBezTo>
                    <a:pt x="57955" y="77069"/>
                    <a:pt x="58025" y="77055"/>
                    <a:pt x="58099" y="77043"/>
                  </a:cubicBezTo>
                  <a:cubicBezTo>
                    <a:pt x="58299" y="77011"/>
                    <a:pt x="58500" y="76981"/>
                    <a:pt x="58700" y="76942"/>
                  </a:cubicBezTo>
                  <a:lnTo>
                    <a:pt x="59803" y="73220"/>
                  </a:lnTo>
                  <a:cubicBezTo>
                    <a:pt x="59803" y="73220"/>
                    <a:pt x="61123" y="68101"/>
                    <a:pt x="61455" y="62984"/>
                  </a:cubicBezTo>
                  <a:cubicBezTo>
                    <a:pt x="61785" y="57864"/>
                    <a:pt x="61455" y="54891"/>
                    <a:pt x="62282" y="54064"/>
                  </a:cubicBezTo>
                  <a:cubicBezTo>
                    <a:pt x="62622" y="53724"/>
                    <a:pt x="63690" y="52848"/>
                    <a:pt x="64832" y="51876"/>
                  </a:cubicBezTo>
                  <a:cubicBezTo>
                    <a:pt x="64836" y="51872"/>
                    <a:pt x="64844" y="51868"/>
                    <a:pt x="64850" y="51863"/>
                  </a:cubicBezTo>
                  <a:lnTo>
                    <a:pt x="64850" y="51858"/>
                  </a:lnTo>
                  <a:cubicBezTo>
                    <a:pt x="64858" y="51854"/>
                    <a:pt x="64866" y="51846"/>
                    <a:pt x="64876" y="51841"/>
                  </a:cubicBezTo>
                  <a:cubicBezTo>
                    <a:pt x="64876" y="51837"/>
                    <a:pt x="64880" y="51837"/>
                    <a:pt x="64880" y="51832"/>
                  </a:cubicBezTo>
                  <a:cubicBezTo>
                    <a:pt x="64884" y="51832"/>
                    <a:pt x="64888" y="51828"/>
                    <a:pt x="64888" y="51828"/>
                  </a:cubicBezTo>
                  <a:cubicBezTo>
                    <a:pt x="64888" y="51828"/>
                    <a:pt x="64888" y="51824"/>
                    <a:pt x="64893" y="51824"/>
                  </a:cubicBezTo>
                  <a:cubicBezTo>
                    <a:pt x="65834" y="51013"/>
                    <a:pt x="66815" y="50138"/>
                    <a:pt x="67469" y="49432"/>
                  </a:cubicBezTo>
                  <a:cubicBezTo>
                    <a:pt x="67595" y="49296"/>
                    <a:pt x="67708" y="49161"/>
                    <a:pt x="67804" y="49044"/>
                  </a:cubicBezTo>
                  <a:cubicBezTo>
                    <a:pt x="67804" y="49040"/>
                    <a:pt x="67808" y="49040"/>
                    <a:pt x="67808" y="49034"/>
                  </a:cubicBezTo>
                  <a:cubicBezTo>
                    <a:pt x="68074" y="48716"/>
                    <a:pt x="68227" y="48455"/>
                    <a:pt x="68227" y="48286"/>
                  </a:cubicBezTo>
                  <a:cubicBezTo>
                    <a:pt x="68227" y="48054"/>
                    <a:pt x="68217" y="47805"/>
                    <a:pt x="68201" y="47558"/>
                  </a:cubicBezTo>
                  <a:cubicBezTo>
                    <a:pt x="68170" y="46948"/>
                    <a:pt x="68109" y="46363"/>
                    <a:pt x="68074" y="46106"/>
                  </a:cubicBezTo>
                  <a:lnTo>
                    <a:pt x="68074" y="46102"/>
                  </a:lnTo>
                  <a:cubicBezTo>
                    <a:pt x="68066" y="46019"/>
                    <a:pt x="68060" y="45971"/>
                    <a:pt x="68060" y="45971"/>
                  </a:cubicBezTo>
                  <a:lnTo>
                    <a:pt x="68060" y="45971"/>
                  </a:lnTo>
                  <a:cubicBezTo>
                    <a:pt x="68096" y="45997"/>
                    <a:pt x="70240" y="47483"/>
                    <a:pt x="72606" y="47936"/>
                  </a:cubicBezTo>
                  <a:cubicBezTo>
                    <a:pt x="73034" y="48015"/>
                    <a:pt x="73460" y="48063"/>
                    <a:pt x="73891" y="48063"/>
                  </a:cubicBezTo>
                  <a:cubicBezTo>
                    <a:pt x="74279" y="48063"/>
                    <a:pt x="74663" y="48024"/>
                    <a:pt x="75037" y="47936"/>
                  </a:cubicBezTo>
                  <a:cubicBezTo>
                    <a:pt x="75613" y="47797"/>
                    <a:pt x="76162" y="47540"/>
                    <a:pt x="76650" y="47126"/>
                  </a:cubicBezTo>
                  <a:cubicBezTo>
                    <a:pt x="79788" y="44485"/>
                    <a:pt x="79126" y="40850"/>
                    <a:pt x="82760" y="38869"/>
                  </a:cubicBezTo>
                  <a:cubicBezTo>
                    <a:pt x="86394" y="36890"/>
                    <a:pt x="93166" y="37216"/>
                    <a:pt x="94486" y="32097"/>
                  </a:cubicBezTo>
                  <a:cubicBezTo>
                    <a:pt x="94866" y="30632"/>
                    <a:pt x="94957" y="29508"/>
                    <a:pt x="94957" y="28567"/>
                  </a:cubicBezTo>
                  <a:cubicBezTo>
                    <a:pt x="94957" y="27625"/>
                    <a:pt x="94866" y="26867"/>
                    <a:pt x="94866" y="26135"/>
                  </a:cubicBezTo>
                  <a:cubicBezTo>
                    <a:pt x="94866" y="25154"/>
                    <a:pt x="95035" y="24226"/>
                    <a:pt x="95824" y="22980"/>
                  </a:cubicBezTo>
                  <a:cubicBezTo>
                    <a:pt x="95920" y="22831"/>
                    <a:pt x="96025" y="22679"/>
                    <a:pt x="96138" y="22517"/>
                  </a:cubicBezTo>
                  <a:cubicBezTo>
                    <a:pt x="97340" y="20832"/>
                    <a:pt x="98430" y="17811"/>
                    <a:pt x="98430" y="14700"/>
                  </a:cubicBezTo>
                  <a:cubicBezTo>
                    <a:pt x="98430" y="11419"/>
                    <a:pt x="97219" y="8036"/>
                    <a:pt x="93663" y="6002"/>
                  </a:cubicBezTo>
                  <a:cubicBezTo>
                    <a:pt x="91519" y="4777"/>
                    <a:pt x="89157" y="3727"/>
                    <a:pt x="86616" y="2947"/>
                  </a:cubicBezTo>
                  <a:cubicBezTo>
                    <a:pt x="83597" y="2023"/>
                    <a:pt x="80328" y="1474"/>
                    <a:pt x="76885" y="1474"/>
                  </a:cubicBezTo>
                  <a:cubicBezTo>
                    <a:pt x="73844" y="1474"/>
                    <a:pt x="70667" y="1901"/>
                    <a:pt x="67403" y="2865"/>
                  </a:cubicBezTo>
                  <a:cubicBezTo>
                    <a:pt x="67403" y="2865"/>
                    <a:pt x="60065" y="1"/>
                    <a:pt x="51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3309096" y="1302150"/>
              <a:ext cx="73394" cy="73394"/>
            </a:xfrm>
            <a:custGeom>
              <a:avLst/>
              <a:gdLst/>
              <a:ahLst/>
              <a:cxnLst/>
              <a:rect l="l" t="t" r="r" b="b"/>
              <a:pathLst>
                <a:path w="4215" h="4215" extrusionOk="0">
                  <a:moveTo>
                    <a:pt x="2105" y="1"/>
                  </a:moveTo>
                  <a:cubicBezTo>
                    <a:pt x="942" y="1"/>
                    <a:pt x="1" y="946"/>
                    <a:pt x="1" y="2109"/>
                  </a:cubicBezTo>
                  <a:cubicBezTo>
                    <a:pt x="1" y="3269"/>
                    <a:pt x="942" y="4214"/>
                    <a:pt x="2105" y="4214"/>
                  </a:cubicBezTo>
                  <a:cubicBezTo>
                    <a:pt x="3269" y="4214"/>
                    <a:pt x="4214" y="3269"/>
                    <a:pt x="4214" y="2109"/>
                  </a:cubicBezTo>
                  <a:cubicBezTo>
                    <a:pt x="4214" y="946"/>
                    <a:pt x="3269" y="1"/>
                    <a:pt x="2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2894939" y="1302150"/>
              <a:ext cx="73394" cy="73394"/>
            </a:xfrm>
            <a:custGeom>
              <a:avLst/>
              <a:gdLst/>
              <a:ahLst/>
              <a:cxnLst/>
              <a:rect l="l" t="t" r="r" b="b"/>
              <a:pathLst>
                <a:path w="4215" h="4215" extrusionOk="0">
                  <a:moveTo>
                    <a:pt x="2110" y="1"/>
                  </a:moveTo>
                  <a:cubicBezTo>
                    <a:pt x="946" y="1"/>
                    <a:pt x="1" y="946"/>
                    <a:pt x="1" y="2109"/>
                  </a:cubicBezTo>
                  <a:cubicBezTo>
                    <a:pt x="1" y="3269"/>
                    <a:pt x="946" y="4214"/>
                    <a:pt x="2110" y="4214"/>
                  </a:cubicBezTo>
                  <a:cubicBezTo>
                    <a:pt x="3273" y="4214"/>
                    <a:pt x="4214" y="3269"/>
                    <a:pt x="4214" y="2109"/>
                  </a:cubicBezTo>
                  <a:cubicBezTo>
                    <a:pt x="4214" y="946"/>
                    <a:pt x="3273" y="1"/>
                    <a:pt x="2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2819822" y="1165636"/>
              <a:ext cx="85147" cy="348981"/>
            </a:xfrm>
            <a:custGeom>
              <a:avLst/>
              <a:gdLst/>
              <a:ahLst/>
              <a:cxnLst/>
              <a:rect l="l" t="t" r="r" b="b"/>
              <a:pathLst>
                <a:path w="4890" h="20042" extrusionOk="0">
                  <a:moveTo>
                    <a:pt x="358" y="1"/>
                  </a:moveTo>
                  <a:cubicBezTo>
                    <a:pt x="302" y="5"/>
                    <a:pt x="232" y="49"/>
                    <a:pt x="232" y="118"/>
                  </a:cubicBezTo>
                  <a:cubicBezTo>
                    <a:pt x="227" y="210"/>
                    <a:pt x="0" y="9269"/>
                    <a:pt x="1396" y="13209"/>
                  </a:cubicBezTo>
                  <a:cubicBezTo>
                    <a:pt x="2786" y="17139"/>
                    <a:pt x="4628" y="19959"/>
                    <a:pt x="4650" y="19985"/>
                  </a:cubicBezTo>
                  <a:cubicBezTo>
                    <a:pt x="4672" y="20021"/>
                    <a:pt x="4711" y="20042"/>
                    <a:pt x="4751" y="20042"/>
                  </a:cubicBezTo>
                  <a:cubicBezTo>
                    <a:pt x="4773" y="20042"/>
                    <a:pt x="4799" y="20033"/>
                    <a:pt x="4816" y="20021"/>
                  </a:cubicBezTo>
                  <a:cubicBezTo>
                    <a:pt x="4873" y="19985"/>
                    <a:pt x="4890" y="19907"/>
                    <a:pt x="4851" y="19850"/>
                  </a:cubicBezTo>
                  <a:cubicBezTo>
                    <a:pt x="4833" y="19824"/>
                    <a:pt x="3007" y="17031"/>
                    <a:pt x="1622" y="13126"/>
                  </a:cubicBezTo>
                  <a:cubicBezTo>
                    <a:pt x="245" y="9231"/>
                    <a:pt x="471" y="214"/>
                    <a:pt x="475" y="123"/>
                  </a:cubicBezTo>
                  <a:cubicBezTo>
                    <a:pt x="475" y="57"/>
                    <a:pt x="423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2860497" y="1470216"/>
              <a:ext cx="50009" cy="295804"/>
            </a:xfrm>
            <a:custGeom>
              <a:avLst/>
              <a:gdLst/>
              <a:ahLst/>
              <a:cxnLst/>
              <a:rect l="l" t="t" r="r" b="b"/>
              <a:pathLst>
                <a:path w="2872" h="16988" extrusionOk="0">
                  <a:moveTo>
                    <a:pt x="2747" y="1"/>
                  </a:moveTo>
                  <a:cubicBezTo>
                    <a:pt x="2681" y="1"/>
                    <a:pt x="2632" y="51"/>
                    <a:pt x="2624" y="114"/>
                  </a:cubicBezTo>
                  <a:cubicBezTo>
                    <a:pt x="2297" y="4354"/>
                    <a:pt x="1962" y="8738"/>
                    <a:pt x="571" y="12831"/>
                  </a:cubicBezTo>
                  <a:lnTo>
                    <a:pt x="506" y="13018"/>
                  </a:lnTo>
                  <a:cubicBezTo>
                    <a:pt x="257" y="13746"/>
                    <a:pt x="1" y="14495"/>
                    <a:pt x="83" y="15271"/>
                  </a:cubicBezTo>
                  <a:cubicBezTo>
                    <a:pt x="174" y="16107"/>
                    <a:pt x="820" y="16988"/>
                    <a:pt x="1709" y="16988"/>
                  </a:cubicBezTo>
                  <a:lnTo>
                    <a:pt x="1757" y="16988"/>
                  </a:lnTo>
                  <a:cubicBezTo>
                    <a:pt x="1822" y="16988"/>
                    <a:pt x="1874" y="16930"/>
                    <a:pt x="1874" y="16861"/>
                  </a:cubicBezTo>
                  <a:cubicBezTo>
                    <a:pt x="1870" y="16795"/>
                    <a:pt x="1818" y="16747"/>
                    <a:pt x="1753" y="16747"/>
                  </a:cubicBezTo>
                  <a:cubicBezTo>
                    <a:pt x="1747" y="16746"/>
                    <a:pt x="1741" y="16745"/>
                    <a:pt x="1736" y="16745"/>
                  </a:cubicBezTo>
                  <a:cubicBezTo>
                    <a:pt x="1726" y="16745"/>
                    <a:pt x="1717" y="16747"/>
                    <a:pt x="1709" y="16747"/>
                  </a:cubicBezTo>
                  <a:cubicBezTo>
                    <a:pt x="977" y="16747"/>
                    <a:pt x="406" y="15981"/>
                    <a:pt x="327" y="15244"/>
                  </a:cubicBezTo>
                  <a:cubicBezTo>
                    <a:pt x="249" y="14521"/>
                    <a:pt x="498" y="13798"/>
                    <a:pt x="737" y="13096"/>
                  </a:cubicBezTo>
                  <a:lnTo>
                    <a:pt x="798" y="12909"/>
                  </a:lnTo>
                  <a:cubicBezTo>
                    <a:pt x="2201" y="8786"/>
                    <a:pt x="2541" y="4385"/>
                    <a:pt x="2868" y="132"/>
                  </a:cubicBezTo>
                  <a:cubicBezTo>
                    <a:pt x="2872" y="66"/>
                    <a:pt x="2825" y="9"/>
                    <a:pt x="2755" y="1"/>
                  </a:cubicBezTo>
                  <a:cubicBezTo>
                    <a:pt x="2752" y="1"/>
                    <a:pt x="2749" y="1"/>
                    <a:pt x="2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3358495" y="1157644"/>
              <a:ext cx="110952" cy="338621"/>
            </a:xfrm>
            <a:custGeom>
              <a:avLst/>
              <a:gdLst/>
              <a:ahLst/>
              <a:cxnLst/>
              <a:rect l="l" t="t" r="r" b="b"/>
              <a:pathLst>
                <a:path w="6372" h="19447" extrusionOk="0">
                  <a:moveTo>
                    <a:pt x="5966" y="1"/>
                  </a:moveTo>
                  <a:cubicBezTo>
                    <a:pt x="5962" y="1"/>
                    <a:pt x="5957" y="1"/>
                    <a:pt x="5953" y="2"/>
                  </a:cubicBezTo>
                  <a:cubicBezTo>
                    <a:pt x="5888" y="7"/>
                    <a:pt x="5836" y="63"/>
                    <a:pt x="5836" y="132"/>
                  </a:cubicBezTo>
                  <a:cubicBezTo>
                    <a:pt x="5840" y="198"/>
                    <a:pt x="6124" y="6844"/>
                    <a:pt x="4297" y="11166"/>
                  </a:cubicBezTo>
                  <a:cubicBezTo>
                    <a:pt x="2467" y="15502"/>
                    <a:pt x="58" y="19219"/>
                    <a:pt x="36" y="19259"/>
                  </a:cubicBezTo>
                  <a:cubicBezTo>
                    <a:pt x="0" y="19316"/>
                    <a:pt x="14" y="19390"/>
                    <a:pt x="70" y="19424"/>
                  </a:cubicBezTo>
                  <a:cubicBezTo>
                    <a:pt x="92" y="19442"/>
                    <a:pt x="114" y="19446"/>
                    <a:pt x="136" y="19446"/>
                  </a:cubicBezTo>
                  <a:cubicBezTo>
                    <a:pt x="175" y="19446"/>
                    <a:pt x="214" y="19429"/>
                    <a:pt x="241" y="19390"/>
                  </a:cubicBezTo>
                  <a:cubicBezTo>
                    <a:pt x="261" y="19355"/>
                    <a:pt x="2681" y="15616"/>
                    <a:pt x="4523" y="11258"/>
                  </a:cubicBezTo>
                  <a:cubicBezTo>
                    <a:pt x="6371" y="6888"/>
                    <a:pt x="6084" y="185"/>
                    <a:pt x="6080" y="120"/>
                  </a:cubicBezTo>
                  <a:cubicBezTo>
                    <a:pt x="6076" y="58"/>
                    <a:pt x="6029" y="1"/>
                    <a:pt x="5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3344530" y="1446726"/>
              <a:ext cx="93888" cy="282500"/>
            </a:xfrm>
            <a:custGeom>
              <a:avLst/>
              <a:gdLst/>
              <a:ahLst/>
              <a:cxnLst/>
              <a:rect l="l" t="t" r="r" b="b"/>
              <a:pathLst>
                <a:path w="5392" h="16224" extrusionOk="0">
                  <a:moveTo>
                    <a:pt x="133" y="1"/>
                  </a:moveTo>
                  <a:cubicBezTo>
                    <a:pt x="126" y="1"/>
                    <a:pt x="118" y="1"/>
                    <a:pt x="110" y="3"/>
                  </a:cubicBezTo>
                  <a:cubicBezTo>
                    <a:pt x="44" y="16"/>
                    <a:pt x="1" y="77"/>
                    <a:pt x="13" y="143"/>
                  </a:cubicBezTo>
                  <a:cubicBezTo>
                    <a:pt x="18" y="169"/>
                    <a:pt x="467" y="2483"/>
                    <a:pt x="1696" y="5067"/>
                  </a:cubicBezTo>
                  <a:lnTo>
                    <a:pt x="1866" y="5425"/>
                  </a:lnTo>
                  <a:cubicBezTo>
                    <a:pt x="3095" y="7995"/>
                    <a:pt x="5148" y="12297"/>
                    <a:pt x="5029" y="13861"/>
                  </a:cubicBezTo>
                  <a:cubicBezTo>
                    <a:pt x="4912" y="15455"/>
                    <a:pt x="4332" y="16005"/>
                    <a:pt x="4328" y="16010"/>
                  </a:cubicBezTo>
                  <a:cubicBezTo>
                    <a:pt x="4275" y="16057"/>
                    <a:pt x="4271" y="16131"/>
                    <a:pt x="4319" y="16183"/>
                  </a:cubicBezTo>
                  <a:cubicBezTo>
                    <a:pt x="4341" y="16210"/>
                    <a:pt x="4376" y="16223"/>
                    <a:pt x="4406" y="16223"/>
                  </a:cubicBezTo>
                  <a:cubicBezTo>
                    <a:pt x="4436" y="16223"/>
                    <a:pt x="4463" y="16214"/>
                    <a:pt x="4489" y="16193"/>
                  </a:cubicBezTo>
                  <a:cubicBezTo>
                    <a:pt x="4515" y="16167"/>
                    <a:pt x="5148" y="15582"/>
                    <a:pt x="5273" y="13883"/>
                  </a:cubicBezTo>
                  <a:cubicBezTo>
                    <a:pt x="5391" y="12249"/>
                    <a:pt x="3404" y="8078"/>
                    <a:pt x="2088" y="5320"/>
                  </a:cubicBezTo>
                  <a:lnTo>
                    <a:pt x="1914" y="4962"/>
                  </a:lnTo>
                  <a:cubicBezTo>
                    <a:pt x="697" y="2408"/>
                    <a:pt x="258" y="121"/>
                    <a:pt x="253" y="99"/>
                  </a:cubicBezTo>
                  <a:cubicBezTo>
                    <a:pt x="242" y="42"/>
                    <a:pt x="193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3054525" y="1459037"/>
              <a:ext cx="176040" cy="30333"/>
            </a:xfrm>
            <a:custGeom>
              <a:avLst/>
              <a:gdLst/>
              <a:ahLst/>
              <a:cxnLst/>
              <a:rect l="l" t="t" r="r" b="b"/>
              <a:pathLst>
                <a:path w="10110" h="1742" extrusionOk="0">
                  <a:moveTo>
                    <a:pt x="5761" y="0"/>
                  </a:moveTo>
                  <a:cubicBezTo>
                    <a:pt x="3775" y="0"/>
                    <a:pt x="1785" y="512"/>
                    <a:pt x="79" y="1514"/>
                  </a:cubicBezTo>
                  <a:cubicBezTo>
                    <a:pt x="17" y="1550"/>
                    <a:pt x="1" y="1623"/>
                    <a:pt x="35" y="1680"/>
                  </a:cubicBezTo>
                  <a:cubicBezTo>
                    <a:pt x="57" y="1719"/>
                    <a:pt x="96" y="1741"/>
                    <a:pt x="140" y="1741"/>
                  </a:cubicBezTo>
                  <a:cubicBezTo>
                    <a:pt x="157" y="1741"/>
                    <a:pt x="179" y="1737"/>
                    <a:pt x="200" y="1723"/>
                  </a:cubicBezTo>
                  <a:cubicBezTo>
                    <a:pt x="1872" y="743"/>
                    <a:pt x="3820" y="242"/>
                    <a:pt x="5765" y="242"/>
                  </a:cubicBezTo>
                  <a:cubicBezTo>
                    <a:pt x="7191" y="242"/>
                    <a:pt x="8615" y="511"/>
                    <a:pt x="9927" y="1057"/>
                  </a:cubicBezTo>
                  <a:cubicBezTo>
                    <a:pt x="9942" y="1063"/>
                    <a:pt x="9957" y="1066"/>
                    <a:pt x="9973" y="1066"/>
                  </a:cubicBezTo>
                  <a:cubicBezTo>
                    <a:pt x="10020" y="1066"/>
                    <a:pt x="10064" y="1038"/>
                    <a:pt x="10084" y="991"/>
                  </a:cubicBezTo>
                  <a:cubicBezTo>
                    <a:pt x="10110" y="930"/>
                    <a:pt x="10079" y="860"/>
                    <a:pt x="10019" y="834"/>
                  </a:cubicBezTo>
                  <a:cubicBezTo>
                    <a:pt x="8676" y="276"/>
                    <a:pt x="7220" y="0"/>
                    <a:pt x="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3058094" y="1523202"/>
              <a:ext cx="168919" cy="26119"/>
            </a:xfrm>
            <a:custGeom>
              <a:avLst/>
              <a:gdLst/>
              <a:ahLst/>
              <a:cxnLst/>
              <a:rect l="l" t="t" r="r" b="b"/>
              <a:pathLst>
                <a:path w="9701" h="1500" extrusionOk="0">
                  <a:moveTo>
                    <a:pt x="5339" y="0"/>
                  </a:moveTo>
                  <a:cubicBezTo>
                    <a:pt x="5173" y="0"/>
                    <a:pt x="5006" y="4"/>
                    <a:pt x="4838" y="13"/>
                  </a:cubicBezTo>
                  <a:cubicBezTo>
                    <a:pt x="3290" y="87"/>
                    <a:pt x="1691" y="510"/>
                    <a:pt x="87" y="1268"/>
                  </a:cubicBezTo>
                  <a:cubicBezTo>
                    <a:pt x="27" y="1294"/>
                    <a:pt x="0" y="1368"/>
                    <a:pt x="31" y="1429"/>
                  </a:cubicBezTo>
                  <a:cubicBezTo>
                    <a:pt x="53" y="1473"/>
                    <a:pt x="96" y="1499"/>
                    <a:pt x="140" y="1499"/>
                  </a:cubicBezTo>
                  <a:cubicBezTo>
                    <a:pt x="157" y="1499"/>
                    <a:pt x="174" y="1494"/>
                    <a:pt x="192" y="1485"/>
                  </a:cubicBezTo>
                  <a:cubicBezTo>
                    <a:pt x="1769" y="741"/>
                    <a:pt x="3334" y="327"/>
                    <a:pt x="4846" y="252"/>
                  </a:cubicBezTo>
                  <a:cubicBezTo>
                    <a:pt x="5001" y="245"/>
                    <a:pt x="5156" y="242"/>
                    <a:pt x="5309" y="242"/>
                  </a:cubicBezTo>
                  <a:cubicBezTo>
                    <a:pt x="6838" y="242"/>
                    <a:pt x="8281" y="595"/>
                    <a:pt x="9500" y="1280"/>
                  </a:cubicBezTo>
                  <a:cubicBezTo>
                    <a:pt x="9518" y="1290"/>
                    <a:pt x="9539" y="1295"/>
                    <a:pt x="9560" y="1295"/>
                  </a:cubicBezTo>
                  <a:cubicBezTo>
                    <a:pt x="9602" y="1295"/>
                    <a:pt x="9645" y="1274"/>
                    <a:pt x="9665" y="1232"/>
                  </a:cubicBezTo>
                  <a:cubicBezTo>
                    <a:pt x="9701" y="1176"/>
                    <a:pt x="9679" y="1102"/>
                    <a:pt x="9617" y="1067"/>
                  </a:cubicBezTo>
                  <a:cubicBezTo>
                    <a:pt x="8370" y="370"/>
                    <a:pt x="6900" y="0"/>
                    <a:pt x="5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3043520" y="1592869"/>
              <a:ext cx="197980" cy="21905"/>
            </a:xfrm>
            <a:custGeom>
              <a:avLst/>
              <a:gdLst/>
              <a:ahLst/>
              <a:cxnLst/>
              <a:rect l="l" t="t" r="r" b="b"/>
              <a:pathLst>
                <a:path w="11370" h="1258" extrusionOk="0">
                  <a:moveTo>
                    <a:pt x="5986" y="1"/>
                  </a:moveTo>
                  <a:cubicBezTo>
                    <a:pt x="3987" y="1"/>
                    <a:pt x="1987" y="342"/>
                    <a:pt x="96" y="1023"/>
                  </a:cubicBezTo>
                  <a:cubicBezTo>
                    <a:pt x="35" y="1045"/>
                    <a:pt x="1" y="1115"/>
                    <a:pt x="27" y="1179"/>
                  </a:cubicBezTo>
                  <a:cubicBezTo>
                    <a:pt x="44" y="1228"/>
                    <a:pt x="88" y="1258"/>
                    <a:pt x="140" y="1258"/>
                  </a:cubicBezTo>
                  <a:cubicBezTo>
                    <a:pt x="152" y="1258"/>
                    <a:pt x="166" y="1254"/>
                    <a:pt x="179" y="1250"/>
                  </a:cubicBezTo>
                  <a:cubicBezTo>
                    <a:pt x="2043" y="580"/>
                    <a:pt x="4014" y="245"/>
                    <a:pt x="5987" y="245"/>
                  </a:cubicBezTo>
                  <a:cubicBezTo>
                    <a:pt x="7749" y="245"/>
                    <a:pt x="9512" y="512"/>
                    <a:pt x="11200" y="1049"/>
                  </a:cubicBezTo>
                  <a:cubicBezTo>
                    <a:pt x="11213" y="1053"/>
                    <a:pt x="11226" y="1055"/>
                    <a:pt x="11239" y="1055"/>
                  </a:cubicBezTo>
                  <a:cubicBezTo>
                    <a:pt x="11290" y="1055"/>
                    <a:pt x="11335" y="1023"/>
                    <a:pt x="11353" y="970"/>
                  </a:cubicBezTo>
                  <a:cubicBezTo>
                    <a:pt x="11369" y="910"/>
                    <a:pt x="11335" y="840"/>
                    <a:pt x="11270" y="819"/>
                  </a:cubicBezTo>
                  <a:cubicBezTo>
                    <a:pt x="9561" y="273"/>
                    <a:pt x="7773" y="1"/>
                    <a:pt x="5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2749319" y="613695"/>
              <a:ext cx="1020460" cy="465454"/>
            </a:xfrm>
            <a:custGeom>
              <a:avLst/>
              <a:gdLst/>
              <a:ahLst/>
              <a:cxnLst/>
              <a:rect l="l" t="t" r="r" b="b"/>
              <a:pathLst>
                <a:path w="58605" h="26731" extrusionOk="0">
                  <a:moveTo>
                    <a:pt x="13231" y="780"/>
                  </a:moveTo>
                  <a:cubicBezTo>
                    <a:pt x="11833" y="1041"/>
                    <a:pt x="10451" y="1369"/>
                    <a:pt x="9096" y="1747"/>
                  </a:cubicBezTo>
                  <a:cubicBezTo>
                    <a:pt x="8002" y="2061"/>
                    <a:pt x="6926" y="2414"/>
                    <a:pt x="5863" y="2802"/>
                  </a:cubicBezTo>
                  <a:cubicBezTo>
                    <a:pt x="3840" y="3543"/>
                    <a:pt x="1879" y="4419"/>
                    <a:pt x="1" y="5434"/>
                  </a:cubicBezTo>
                  <a:cubicBezTo>
                    <a:pt x="272" y="5936"/>
                    <a:pt x="555" y="6423"/>
                    <a:pt x="855" y="6898"/>
                  </a:cubicBezTo>
                  <a:cubicBezTo>
                    <a:pt x="5008" y="4911"/>
                    <a:pt x="9135" y="2871"/>
                    <a:pt x="13231" y="780"/>
                  </a:cubicBezTo>
                  <a:close/>
                  <a:moveTo>
                    <a:pt x="21703" y="1"/>
                  </a:moveTo>
                  <a:cubicBezTo>
                    <a:pt x="18858" y="1"/>
                    <a:pt x="16068" y="262"/>
                    <a:pt x="13367" y="759"/>
                  </a:cubicBezTo>
                  <a:cubicBezTo>
                    <a:pt x="9576" y="3404"/>
                    <a:pt x="5845" y="6057"/>
                    <a:pt x="2211" y="8868"/>
                  </a:cubicBezTo>
                  <a:cubicBezTo>
                    <a:pt x="2647" y="9456"/>
                    <a:pt x="3100" y="10023"/>
                    <a:pt x="3575" y="10576"/>
                  </a:cubicBezTo>
                  <a:cubicBezTo>
                    <a:pt x="4089" y="11178"/>
                    <a:pt x="4625" y="11761"/>
                    <a:pt x="5183" y="12328"/>
                  </a:cubicBezTo>
                  <a:cubicBezTo>
                    <a:pt x="6726" y="13905"/>
                    <a:pt x="8416" y="15349"/>
                    <a:pt x="10185" y="16660"/>
                  </a:cubicBezTo>
                  <a:cubicBezTo>
                    <a:pt x="10290" y="16743"/>
                    <a:pt x="10395" y="16817"/>
                    <a:pt x="10499" y="16896"/>
                  </a:cubicBezTo>
                  <a:cubicBezTo>
                    <a:pt x="11044" y="17300"/>
                    <a:pt x="11593" y="17688"/>
                    <a:pt x="12155" y="18072"/>
                  </a:cubicBezTo>
                  <a:cubicBezTo>
                    <a:pt x="12609" y="17222"/>
                    <a:pt x="13066" y="16368"/>
                    <a:pt x="13536" y="15522"/>
                  </a:cubicBezTo>
                  <a:cubicBezTo>
                    <a:pt x="16404" y="10276"/>
                    <a:pt x="19411" y="5094"/>
                    <a:pt x="22557" y="9"/>
                  </a:cubicBezTo>
                  <a:cubicBezTo>
                    <a:pt x="22274" y="5"/>
                    <a:pt x="21990" y="1"/>
                    <a:pt x="21703" y="1"/>
                  </a:cubicBezTo>
                  <a:close/>
                  <a:moveTo>
                    <a:pt x="22931" y="17"/>
                  </a:moveTo>
                  <a:cubicBezTo>
                    <a:pt x="21106" y="4989"/>
                    <a:pt x="19158" y="9910"/>
                    <a:pt x="17119" y="14790"/>
                  </a:cubicBezTo>
                  <a:cubicBezTo>
                    <a:pt x="16413" y="16481"/>
                    <a:pt x="15694" y="18167"/>
                    <a:pt x="14966" y="19854"/>
                  </a:cubicBezTo>
                  <a:cubicBezTo>
                    <a:pt x="16674" y="20866"/>
                    <a:pt x="18452" y="21785"/>
                    <a:pt x="20270" y="22591"/>
                  </a:cubicBezTo>
                  <a:cubicBezTo>
                    <a:pt x="20787" y="19858"/>
                    <a:pt x="21368" y="17131"/>
                    <a:pt x="22012" y="14424"/>
                  </a:cubicBezTo>
                  <a:cubicBezTo>
                    <a:pt x="23128" y="9701"/>
                    <a:pt x="24444" y="5025"/>
                    <a:pt x="25938" y="410"/>
                  </a:cubicBezTo>
                  <a:lnTo>
                    <a:pt x="25938" y="410"/>
                  </a:lnTo>
                  <a:cubicBezTo>
                    <a:pt x="25656" y="5142"/>
                    <a:pt x="25399" y="9822"/>
                    <a:pt x="25189" y="14516"/>
                  </a:cubicBezTo>
                  <a:cubicBezTo>
                    <a:pt x="25045" y="17785"/>
                    <a:pt x="24928" y="21061"/>
                    <a:pt x="24850" y="24356"/>
                  </a:cubicBezTo>
                  <a:cubicBezTo>
                    <a:pt x="27700" y="25311"/>
                    <a:pt x="30645" y="25995"/>
                    <a:pt x="33621" y="26373"/>
                  </a:cubicBezTo>
                  <a:cubicBezTo>
                    <a:pt x="34389" y="23066"/>
                    <a:pt x="35216" y="19767"/>
                    <a:pt x="36105" y="16486"/>
                  </a:cubicBezTo>
                  <a:cubicBezTo>
                    <a:pt x="37147" y="12634"/>
                    <a:pt x="38275" y="8803"/>
                    <a:pt x="39487" y="5003"/>
                  </a:cubicBezTo>
                  <a:lnTo>
                    <a:pt x="39487" y="5003"/>
                  </a:lnTo>
                  <a:cubicBezTo>
                    <a:pt x="39448" y="9100"/>
                    <a:pt x="39417" y="13065"/>
                    <a:pt x="39448" y="17022"/>
                  </a:cubicBezTo>
                  <a:cubicBezTo>
                    <a:pt x="39465" y="20246"/>
                    <a:pt x="39514" y="23458"/>
                    <a:pt x="39627" y="26731"/>
                  </a:cubicBezTo>
                  <a:cubicBezTo>
                    <a:pt x="43927" y="26679"/>
                    <a:pt x="48237" y="25973"/>
                    <a:pt x="52320" y="24626"/>
                  </a:cubicBezTo>
                  <a:cubicBezTo>
                    <a:pt x="52016" y="23742"/>
                    <a:pt x="51771" y="22865"/>
                    <a:pt x="51598" y="22373"/>
                  </a:cubicBezTo>
                  <a:cubicBezTo>
                    <a:pt x="50887" y="20442"/>
                    <a:pt x="50395" y="18042"/>
                    <a:pt x="49627" y="15941"/>
                  </a:cubicBezTo>
                  <a:cubicBezTo>
                    <a:pt x="49331" y="15108"/>
                    <a:pt x="48991" y="14333"/>
                    <a:pt x="48586" y="13649"/>
                  </a:cubicBezTo>
                  <a:lnTo>
                    <a:pt x="48586" y="13649"/>
                  </a:lnTo>
                  <a:cubicBezTo>
                    <a:pt x="49044" y="14416"/>
                    <a:pt x="49492" y="15182"/>
                    <a:pt x="49937" y="15954"/>
                  </a:cubicBezTo>
                  <a:cubicBezTo>
                    <a:pt x="51467" y="18573"/>
                    <a:pt x="52939" y="21226"/>
                    <a:pt x="54360" y="23893"/>
                  </a:cubicBezTo>
                  <a:cubicBezTo>
                    <a:pt x="55811" y="23332"/>
                    <a:pt x="57227" y="22686"/>
                    <a:pt x="58605" y="21950"/>
                  </a:cubicBezTo>
                  <a:cubicBezTo>
                    <a:pt x="58591" y="21924"/>
                    <a:pt x="58569" y="21902"/>
                    <a:pt x="58557" y="21876"/>
                  </a:cubicBezTo>
                  <a:cubicBezTo>
                    <a:pt x="58348" y="21480"/>
                    <a:pt x="57428" y="19519"/>
                    <a:pt x="56247" y="16952"/>
                  </a:cubicBezTo>
                  <a:cubicBezTo>
                    <a:pt x="55859" y="16111"/>
                    <a:pt x="55445" y="15200"/>
                    <a:pt x="55013" y="14263"/>
                  </a:cubicBezTo>
                  <a:cubicBezTo>
                    <a:pt x="54809" y="14050"/>
                    <a:pt x="54604" y="13841"/>
                    <a:pt x="54404" y="13636"/>
                  </a:cubicBezTo>
                  <a:cubicBezTo>
                    <a:pt x="53854" y="13074"/>
                    <a:pt x="53288" y="12542"/>
                    <a:pt x="52718" y="12014"/>
                  </a:cubicBezTo>
                  <a:cubicBezTo>
                    <a:pt x="52613" y="11918"/>
                    <a:pt x="52508" y="11827"/>
                    <a:pt x="52399" y="11735"/>
                  </a:cubicBezTo>
                  <a:cubicBezTo>
                    <a:pt x="52299" y="11640"/>
                    <a:pt x="52203" y="11557"/>
                    <a:pt x="52103" y="11470"/>
                  </a:cubicBezTo>
                  <a:cubicBezTo>
                    <a:pt x="51968" y="11348"/>
                    <a:pt x="51833" y="11230"/>
                    <a:pt x="51693" y="11117"/>
                  </a:cubicBezTo>
                  <a:cubicBezTo>
                    <a:pt x="51280" y="10755"/>
                    <a:pt x="50856" y="10407"/>
                    <a:pt x="50425" y="10062"/>
                  </a:cubicBezTo>
                  <a:cubicBezTo>
                    <a:pt x="49981" y="9701"/>
                    <a:pt x="49532" y="9356"/>
                    <a:pt x="49074" y="9025"/>
                  </a:cubicBezTo>
                  <a:cubicBezTo>
                    <a:pt x="48403" y="8519"/>
                    <a:pt x="47710" y="8040"/>
                    <a:pt x="47008" y="7578"/>
                  </a:cubicBezTo>
                  <a:cubicBezTo>
                    <a:pt x="46986" y="7561"/>
                    <a:pt x="46956" y="7543"/>
                    <a:pt x="46934" y="7535"/>
                  </a:cubicBezTo>
                  <a:cubicBezTo>
                    <a:pt x="46835" y="7457"/>
                    <a:pt x="46734" y="7395"/>
                    <a:pt x="46634" y="7334"/>
                  </a:cubicBezTo>
                  <a:cubicBezTo>
                    <a:pt x="43910" y="5565"/>
                    <a:pt x="40990" y="4088"/>
                    <a:pt x="37909" y="2933"/>
                  </a:cubicBezTo>
                  <a:cubicBezTo>
                    <a:pt x="33233" y="1172"/>
                    <a:pt x="28192" y="152"/>
                    <a:pt x="22931" y="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2329486" y="1478539"/>
              <a:ext cx="411370" cy="606791"/>
            </a:xfrm>
            <a:custGeom>
              <a:avLst/>
              <a:gdLst/>
              <a:ahLst/>
              <a:cxnLst/>
              <a:rect l="l" t="t" r="r" b="b"/>
              <a:pathLst>
                <a:path w="23625" h="34848" extrusionOk="0">
                  <a:moveTo>
                    <a:pt x="2492" y="0"/>
                  </a:moveTo>
                  <a:cubicBezTo>
                    <a:pt x="1665" y="0"/>
                    <a:pt x="761" y="335"/>
                    <a:pt x="1" y="817"/>
                  </a:cubicBezTo>
                  <a:cubicBezTo>
                    <a:pt x="131" y="2242"/>
                    <a:pt x="336" y="3646"/>
                    <a:pt x="598" y="5026"/>
                  </a:cubicBezTo>
                  <a:cubicBezTo>
                    <a:pt x="1762" y="11162"/>
                    <a:pt x="4145" y="16862"/>
                    <a:pt x="7488" y="21878"/>
                  </a:cubicBezTo>
                  <a:cubicBezTo>
                    <a:pt x="10921" y="27029"/>
                    <a:pt x="15366" y="31448"/>
                    <a:pt x="20539" y="34847"/>
                  </a:cubicBezTo>
                  <a:cubicBezTo>
                    <a:pt x="22687" y="31931"/>
                    <a:pt x="23625" y="28158"/>
                    <a:pt x="23088" y="24576"/>
                  </a:cubicBezTo>
                  <a:cubicBezTo>
                    <a:pt x="22788" y="22588"/>
                    <a:pt x="21955" y="20545"/>
                    <a:pt x="20278" y="19425"/>
                  </a:cubicBezTo>
                  <a:cubicBezTo>
                    <a:pt x="19595" y="18968"/>
                    <a:pt x="18753" y="18734"/>
                    <a:pt x="17925" y="18734"/>
                  </a:cubicBezTo>
                  <a:cubicBezTo>
                    <a:pt x="16731" y="18734"/>
                    <a:pt x="15567" y="19220"/>
                    <a:pt x="14953" y="20228"/>
                  </a:cubicBezTo>
                  <a:lnTo>
                    <a:pt x="14953" y="20228"/>
                  </a:lnTo>
                  <a:cubicBezTo>
                    <a:pt x="16793" y="17179"/>
                    <a:pt x="18245" y="13896"/>
                    <a:pt x="19275" y="10483"/>
                  </a:cubicBezTo>
                  <a:cubicBezTo>
                    <a:pt x="19719" y="9001"/>
                    <a:pt x="20091" y="7463"/>
                    <a:pt x="19946" y="5925"/>
                  </a:cubicBezTo>
                  <a:cubicBezTo>
                    <a:pt x="19811" y="4382"/>
                    <a:pt x="19088" y="2830"/>
                    <a:pt x="17768" y="2019"/>
                  </a:cubicBezTo>
                  <a:cubicBezTo>
                    <a:pt x="17068" y="1593"/>
                    <a:pt x="16284" y="1416"/>
                    <a:pt x="15477" y="1416"/>
                  </a:cubicBezTo>
                  <a:cubicBezTo>
                    <a:pt x="14223" y="1416"/>
                    <a:pt x="12914" y="1845"/>
                    <a:pt x="11784" y="2434"/>
                  </a:cubicBezTo>
                  <a:cubicBezTo>
                    <a:pt x="8481" y="4151"/>
                    <a:pt x="5871" y="7162"/>
                    <a:pt x="4633" y="10670"/>
                  </a:cubicBezTo>
                  <a:cubicBezTo>
                    <a:pt x="5300" y="8033"/>
                    <a:pt x="5405" y="5262"/>
                    <a:pt x="4938" y="2582"/>
                  </a:cubicBezTo>
                  <a:cubicBezTo>
                    <a:pt x="4816" y="1915"/>
                    <a:pt x="4650" y="1231"/>
                    <a:pt x="4206" y="726"/>
                  </a:cubicBezTo>
                  <a:cubicBezTo>
                    <a:pt x="3755" y="211"/>
                    <a:pt x="3147" y="0"/>
                    <a:pt x="2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3241570" y="2016777"/>
              <a:ext cx="415445" cy="139108"/>
            </a:xfrm>
            <a:custGeom>
              <a:avLst/>
              <a:gdLst/>
              <a:ahLst/>
              <a:cxnLst/>
              <a:rect l="l" t="t" r="r" b="b"/>
              <a:pathLst>
                <a:path w="23859" h="7989" extrusionOk="0">
                  <a:moveTo>
                    <a:pt x="23859" y="0"/>
                  </a:moveTo>
                  <a:cubicBezTo>
                    <a:pt x="23702" y="49"/>
                    <a:pt x="23545" y="92"/>
                    <a:pt x="23388" y="141"/>
                  </a:cubicBezTo>
                  <a:cubicBezTo>
                    <a:pt x="23000" y="254"/>
                    <a:pt x="22608" y="362"/>
                    <a:pt x="22216" y="471"/>
                  </a:cubicBezTo>
                  <a:cubicBezTo>
                    <a:pt x="15797" y="2301"/>
                    <a:pt x="9317" y="3944"/>
                    <a:pt x="2924" y="5863"/>
                  </a:cubicBezTo>
                  <a:cubicBezTo>
                    <a:pt x="2183" y="6080"/>
                    <a:pt x="1447" y="6307"/>
                    <a:pt x="711" y="6533"/>
                  </a:cubicBezTo>
                  <a:cubicBezTo>
                    <a:pt x="709" y="6535"/>
                    <a:pt x="705" y="6535"/>
                    <a:pt x="702" y="6535"/>
                  </a:cubicBezTo>
                  <a:cubicBezTo>
                    <a:pt x="698" y="6535"/>
                    <a:pt x="695" y="6535"/>
                    <a:pt x="693" y="6537"/>
                  </a:cubicBezTo>
                  <a:cubicBezTo>
                    <a:pt x="1" y="6756"/>
                    <a:pt x="131" y="7766"/>
                    <a:pt x="872" y="7880"/>
                  </a:cubicBezTo>
                  <a:cubicBezTo>
                    <a:pt x="1360" y="7958"/>
                    <a:pt x="1870" y="7985"/>
                    <a:pt x="2366" y="7989"/>
                  </a:cubicBezTo>
                  <a:cubicBezTo>
                    <a:pt x="2668" y="7989"/>
                    <a:pt x="2968" y="7985"/>
                    <a:pt x="3264" y="7971"/>
                  </a:cubicBezTo>
                  <a:cubicBezTo>
                    <a:pt x="7827" y="7792"/>
                    <a:pt x="12232" y="6690"/>
                    <a:pt x="16534" y="5287"/>
                  </a:cubicBezTo>
                  <a:cubicBezTo>
                    <a:pt x="16834" y="5117"/>
                    <a:pt x="17127" y="4942"/>
                    <a:pt x="17418" y="4759"/>
                  </a:cubicBezTo>
                  <a:cubicBezTo>
                    <a:pt x="17823" y="4515"/>
                    <a:pt x="18220" y="4262"/>
                    <a:pt x="18612" y="4006"/>
                  </a:cubicBezTo>
                  <a:cubicBezTo>
                    <a:pt x="18925" y="3801"/>
                    <a:pt x="19231" y="3592"/>
                    <a:pt x="19540" y="3383"/>
                  </a:cubicBezTo>
                  <a:cubicBezTo>
                    <a:pt x="19850" y="3169"/>
                    <a:pt x="20160" y="2951"/>
                    <a:pt x="20468" y="2725"/>
                  </a:cubicBezTo>
                  <a:cubicBezTo>
                    <a:pt x="20534" y="2677"/>
                    <a:pt x="20604" y="2625"/>
                    <a:pt x="20669" y="2572"/>
                  </a:cubicBezTo>
                  <a:cubicBezTo>
                    <a:pt x="21005" y="2323"/>
                    <a:pt x="21345" y="2071"/>
                    <a:pt x="21667" y="1818"/>
                  </a:cubicBezTo>
                  <a:cubicBezTo>
                    <a:pt x="22002" y="1565"/>
                    <a:pt x="22325" y="1299"/>
                    <a:pt x="22648" y="1034"/>
                  </a:cubicBezTo>
                  <a:cubicBezTo>
                    <a:pt x="22891" y="837"/>
                    <a:pt x="23131" y="637"/>
                    <a:pt x="23366" y="432"/>
                  </a:cubicBezTo>
                  <a:lnTo>
                    <a:pt x="23370" y="428"/>
                  </a:lnTo>
                  <a:cubicBezTo>
                    <a:pt x="23392" y="415"/>
                    <a:pt x="23406" y="398"/>
                    <a:pt x="23423" y="380"/>
                  </a:cubicBezTo>
                  <a:cubicBezTo>
                    <a:pt x="23571" y="258"/>
                    <a:pt x="23720" y="127"/>
                    <a:pt x="23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3209200" y="1928304"/>
              <a:ext cx="509664" cy="70225"/>
            </a:xfrm>
            <a:custGeom>
              <a:avLst/>
              <a:gdLst/>
              <a:ahLst/>
              <a:cxnLst/>
              <a:rect l="l" t="t" r="r" b="b"/>
              <a:pathLst>
                <a:path w="29270" h="4033" extrusionOk="0">
                  <a:moveTo>
                    <a:pt x="903" y="0"/>
                  </a:moveTo>
                  <a:cubicBezTo>
                    <a:pt x="194" y="0"/>
                    <a:pt x="1" y="990"/>
                    <a:pt x="652" y="1330"/>
                  </a:cubicBezTo>
                  <a:cubicBezTo>
                    <a:pt x="1363" y="1700"/>
                    <a:pt x="2129" y="1962"/>
                    <a:pt x="2883" y="2197"/>
                  </a:cubicBezTo>
                  <a:cubicBezTo>
                    <a:pt x="7973" y="3743"/>
                    <a:pt x="13274" y="4033"/>
                    <a:pt x="18529" y="4033"/>
                  </a:cubicBezTo>
                  <a:cubicBezTo>
                    <a:pt x="19497" y="4033"/>
                    <a:pt x="20463" y="4023"/>
                    <a:pt x="21426" y="4009"/>
                  </a:cubicBezTo>
                  <a:cubicBezTo>
                    <a:pt x="22994" y="3983"/>
                    <a:pt x="25187" y="3870"/>
                    <a:pt x="27200" y="3713"/>
                  </a:cubicBezTo>
                  <a:cubicBezTo>
                    <a:pt x="27234" y="3683"/>
                    <a:pt x="27274" y="3649"/>
                    <a:pt x="27304" y="3613"/>
                  </a:cubicBezTo>
                  <a:cubicBezTo>
                    <a:pt x="27556" y="3378"/>
                    <a:pt x="27801" y="3138"/>
                    <a:pt x="28045" y="2885"/>
                  </a:cubicBezTo>
                  <a:cubicBezTo>
                    <a:pt x="28310" y="2619"/>
                    <a:pt x="28576" y="2345"/>
                    <a:pt x="28838" y="2062"/>
                  </a:cubicBezTo>
                  <a:cubicBezTo>
                    <a:pt x="28864" y="2036"/>
                    <a:pt x="28890" y="2006"/>
                    <a:pt x="28916" y="1979"/>
                  </a:cubicBezTo>
                  <a:cubicBezTo>
                    <a:pt x="29038" y="1853"/>
                    <a:pt x="29151" y="1726"/>
                    <a:pt x="29270" y="1600"/>
                  </a:cubicBezTo>
                  <a:lnTo>
                    <a:pt x="29270" y="1600"/>
                  </a:lnTo>
                  <a:cubicBezTo>
                    <a:pt x="29242" y="1601"/>
                    <a:pt x="29216" y="1602"/>
                    <a:pt x="29192" y="1602"/>
                  </a:cubicBezTo>
                  <a:cubicBezTo>
                    <a:pt x="29144" y="1602"/>
                    <a:pt x="29102" y="1600"/>
                    <a:pt x="29065" y="1600"/>
                  </a:cubicBezTo>
                  <a:cubicBezTo>
                    <a:pt x="28568" y="1583"/>
                    <a:pt x="28075" y="1561"/>
                    <a:pt x="27578" y="1539"/>
                  </a:cubicBezTo>
                  <a:cubicBezTo>
                    <a:pt x="18702" y="1177"/>
                    <a:pt x="9829" y="284"/>
                    <a:pt x="944" y="5"/>
                  </a:cubicBezTo>
                  <a:cubicBezTo>
                    <a:pt x="939" y="5"/>
                    <a:pt x="931" y="1"/>
                    <a:pt x="927" y="1"/>
                  </a:cubicBezTo>
                  <a:cubicBezTo>
                    <a:pt x="919" y="0"/>
                    <a:pt x="911" y="0"/>
                    <a:pt x="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8"/>
            <p:cNvSpPr/>
            <p:nvPr/>
          </p:nvSpPr>
          <p:spPr>
            <a:xfrm>
              <a:off x="3294556" y="1729436"/>
              <a:ext cx="444802" cy="233345"/>
            </a:xfrm>
            <a:custGeom>
              <a:avLst/>
              <a:gdLst/>
              <a:ahLst/>
              <a:cxnLst/>
              <a:rect l="l" t="t" r="r" b="b"/>
              <a:pathLst>
                <a:path w="25545" h="13401" extrusionOk="0">
                  <a:moveTo>
                    <a:pt x="887" y="0"/>
                  </a:moveTo>
                  <a:cubicBezTo>
                    <a:pt x="357" y="0"/>
                    <a:pt x="1" y="696"/>
                    <a:pt x="409" y="1190"/>
                  </a:cubicBezTo>
                  <a:cubicBezTo>
                    <a:pt x="927" y="1800"/>
                    <a:pt x="1533" y="2340"/>
                    <a:pt x="2151" y="2837"/>
                  </a:cubicBezTo>
                  <a:cubicBezTo>
                    <a:pt x="7037" y="6807"/>
                    <a:pt x="12863" y="9256"/>
                    <a:pt x="18641" y="11518"/>
                  </a:cubicBezTo>
                  <a:cubicBezTo>
                    <a:pt x="19744" y="11949"/>
                    <a:pt x="21195" y="12467"/>
                    <a:pt x="22676" y="12960"/>
                  </a:cubicBezTo>
                  <a:cubicBezTo>
                    <a:pt x="23125" y="13109"/>
                    <a:pt x="23575" y="13256"/>
                    <a:pt x="24014" y="13400"/>
                  </a:cubicBezTo>
                  <a:cubicBezTo>
                    <a:pt x="24136" y="13274"/>
                    <a:pt x="24249" y="13147"/>
                    <a:pt x="24368" y="13021"/>
                  </a:cubicBezTo>
                  <a:cubicBezTo>
                    <a:pt x="24768" y="12580"/>
                    <a:pt x="25160" y="12136"/>
                    <a:pt x="25544" y="11683"/>
                  </a:cubicBezTo>
                  <a:cubicBezTo>
                    <a:pt x="17356" y="7962"/>
                    <a:pt x="9394" y="3726"/>
                    <a:pt x="1180" y="74"/>
                  </a:cubicBezTo>
                  <a:cubicBezTo>
                    <a:pt x="1176" y="74"/>
                    <a:pt x="1171" y="66"/>
                    <a:pt x="1162" y="61"/>
                  </a:cubicBezTo>
                  <a:cubicBezTo>
                    <a:pt x="1067" y="19"/>
                    <a:pt x="975" y="0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8"/>
            <p:cNvSpPr/>
            <p:nvPr/>
          </p:nvSpPr>
          <p:spPr>
            <a:xfrm>
              <a:off x="3444095" y="1526423"/>
              <a:ext cx="322183" cy="400992"/>
            </a:xfrm>
            <a:custGeom>
              <a:avLst/>
              <a:gdLst/>
              <a:ahLst/>
              <a:cxnLst/>
              <a:rect l="l" t="t" r="r" b="b"/>
              <a:pathLst>
                <a:path w="18503" h="23029" extrusionOk="0">
                  <a:moveTo>
                    <a:pt x="816" y="1"/>
                  </a:moveTo>
                  <a:cubicBezTo>
                    <a:pt x="400" y="1"/>
                    <a:pt x="1" y="410"/>
                    <a:pt x="140" y="922"/>
                  </a:cubicBezTo>
                  <a:cubicBezTo>
                    <a:pt x="335" y="1693"/>
                    <a:pt x="653" y="2443"/>
                    <a:pt x="998" y="3161"/>
                  </a:cubicBezTo>
                  <a:cubicBezTo>
                    <a:pt x="3704" y="8844"/>
                    <a:pt x="7914" y="13559"/>
                    <a:pt x="12158" y="18078"/>
                  </a:cubicBezTo>
                  <a:cubicBezTo>
                    <a:pt x="13470" y="19472"/>
                    <a:pt x="15510" y="21455"/>
                    <a:pt x="17222" y="23028"/>
                  </a:cubicBezTo>
                  <a:cubicBezTo>
                    <a:pt x="17662" y="22497"/>
                    <a:pt x="18089" y="21956"/>
                    <a:pt x="18503" y="21407"/>
                  </a:cubicBezTo>
                  <a:cubicBezTo>
                    <a:pt x="12642" y="14466"/>
                    <a:pt x="7212" y="7149"/>
                    <a:pt x="1312" y="246"/>
                  </a:cubicBezTo>
                  <a:lnTo>
                    <a:pt x="1303" y="233"/>
                  </a:lnTo>
                  <a:cubicBezTo>
                    <a:pt x="1163" y="71"/>
                    <a:pt x="988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8"/>
            <p:cNvSpPr/>
            <p:nvPr/>
          </p:nvSpPr>
          <p:spPr>
            <a:xfrm>
              <a:off x="3671119" y="1446622"/>
              <a:ext cx="127111" cy="450148"/>
            </a:xfrm>
            <a:custGeom>
              <a:avLst/>
              <a:gdLst/>
              <a:ahLst/>
              <a:cxnLst/>
              <a:rect l="l" t="t" r="r" b="b"/>
              <a:pathLst>
                <a:path w="7300" h="25852" extrusionOk="0">
                  <a:moveTo>
                    <a:pt x="888" y="1"/>
                  </a:moveTo>
                  <a:cubicBezTo>
                    <a:pt x="569" y="1"/>
                    <a:pt x="236" y="216"/>
                    <a:pt x="166" y="615"/>
                  </a:cubicBezTo>
                  <a:cubicBezTo>
                    <a:pt x="22" y="1395"/>
                    <a:pt x="0" y="2210"/>
                    <a:pt x="9" y="3007"/>
                  </a:cubicBezTo>
                  <a:cubicBezTo>
                    <a:pt x="75" y="9300"/>
                    <a:pt x="1923" y="15344"/>
                    <a:pt x="3874" y="21236"/>
                  </a:cubicBezTo>
                  <a:cubicBezTo>
                    <a:pt x="4297" y="22513"/>
                    <a:pt x="4929" y="24208"/>
                    <a:pt x="5574" y="25851"/>
                  </a:cubicBezTo>
                  <a:cubicBezTo>
                    <a:pt x="6175" y="25053"/>
                    <a:pt x="6750" y="24238"/>
                    <a:pt x="7299" y="23398"/>
                  </a:cubicBezTo>
                  <a:cubicBezTo>
                    <a:pt x="5326" y="15780"/>
                    <a:pt x="3652" y="8067"/>
                    <a:pt x="1521" y="493"/>
                  </a:cubicBezTo>
                  <a:cubicBezTo>
                    <a:pt x="1517" y="489"/>
                    <a:pt x="1517" y="479"/>
                    <a:pt x="1508" y="479"/>
                  </a:cubicBezTo>
                  <a:cubicBezTo>
                    <a:pt x="1420" y="154"/>
                    <a:pt x="1159" y="1"/>
                    <a:pt x="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8"/>
            <p:cNvSpPr/>
            <p:nvPr/>
          </p:nvSpPr>
          <p:spPr>
            <a:xfrm>
              <a:off x="3807163" y="1420416"/>
              <a:ext cx="78182" cy="418283"/>
            </a:xfrm>
            <a:custGeom>
              <a:avLst/>
              <a:gdLst/>
              <a:ahLst/>
              <a:cxnLst/>
              <a:rect l="l" t="t" r="r" b="b"/>
              <a:pathLst>
                <a:path w="4490" h="24022" extrusionOk="0">
                  <a:moveTo>
                    <a:pt x="3789" y="0"/>
                  </a:moveTo>
                  <a:cubicBezTo>
                    <a:pt x="3544" y="0"/>
                    <a:pt x="3291" y="120"/>
                    <a:pt x="3143" y="385"/>
                  </a:cubicBezTo>
                  <a:cubicBezTo>
                    <a:pt x="2755" y="1083"/>
                    <a:pt x="2471" y="1845"/>
                    <a:pt x="2223" y="2599"/>
                  </a:cubicBezTo>
                  <a:cubicBezTo>
                    <a:pt x="262" y="8583"/>
                    <a:pt x="49" y="14901"/>
                    <a:pt x="5" y="21103"/>
                  </a:cubicBezTo>
                  <a:cubicBezTo>
                    <a:pt x="1" y="21940"/>
                    <a:pt x="14" y="22954"/>
                    <a:pt x="49" y="24022"/>
                  </a:cubicBezTo>
                  <a:cubicBezTo>
                    <a:pt x="1169" y="22231"/>
                    <a:pt x="2163" y="20357"/>
                    <a:pt x="3030" y="18405"/>
                  </a:cubicBezTo>
                  <a:cubicBezTo>
                    <a:pt x="3557" y="12509"/>
                    <a:pt x="4141" y="6612"/>
                    <a:pt x="4464" y="713"/>
                  </a:cubicBezTo>
                  <a:lnTo>
                    <a:pt x="4464" y="687"/>
                  </a:lnTo>
                  <a:cubicBezTo>
                    <a:pt x="4489" y="257"/>
                    <a:pt x="4147" y="0"/>
                    <a:pt x="37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8"/>
            <p:cNvSpPr/>
            <p:nvPr/>
          </p:nvSpPr>
          <p:spPr>
            <a:xfrm>
              <a:off x="2765721" y="735548"/>
              <a:ext cx="10726" cy="185548"/>
            </a:xfrm>
            <a:custGeom>
              <a:avLst/>
              <a:gdLst/>
              <a:ahLst/>
              <a:cxnLst/>
              <a:rect l="l" t="t" r="r" b="b"/>
              <a:pathLst>
                <a:path w="616" h="10656" extrusionOk="0">
                  <a:moveTo>
                    <a:pt x="306" y="0"/>
                  </a:moveTo>
                  <a:cubicBezTo>
                    <a:pt x="136" y="0"/>
                    <a:pt x="0" y="141"/>
                    <a:pt x="0" y="310"/>
                  </a:cubicBezTo>
                  <a:lnTo>
                    <a:pt x="0" y="10346"/>
                  </a:lnTo>
                  <a:cubicBezTo>
                    <a:pt x="0" y="10516"/>
                    <a:pt x="136" y="10656"/>
                    <a:pt x="306" y="10656"/>
                  </a:cubicBezTo>
                  <a:cubicBezTo>
                    <a:pt x="476" y="10656"/>
                    <a:pt x="615" y="10516"/>
                    <a:pt x="615" y="10346"/>
                  </a:cubicBezTo>
                  <a:lnTo>
                    <a:pt x="615" y="310"/>
                  </a:lnTo>
                  <a:cubicBezTo>
                    <a:pt x="615" y="141"/>
                    <a:pt x="476" y="0"/>
                    <a:pt x="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8"/>
            <p:cNvSpPr/>
            <p:nvPr/>
          </p:nvSpPr>
          <p:spPr>
            <a:xfrm>
              <a:off x="2678310" y="822958"/>
              <a:ext cx="185548" cy="10726"/>
            </a:xfrm>
            <a:custGeom>
              <a:avLst/>
              <a:gdLst/>
              <a:ahLst/>
              <a:cxnLst/>
              <a:rect l="l" t="t" r="r" b="b"/>
              <a:pathLst>
                <a:path w="10656" h="616" extrusionOk="0">
                  <a:moveTo>
                    <a:pt x="305" y="1"/>
                  </a:moveTo>
                  <a:cubicBezTo>
                    <a:pt x="136" y="1"/>
                    <a:pt x="0" y="141"/>
                    <a:pt x="0" y="306"/>
                  </a:cubicBezTo>
                  <a:cubicBezTo>
                    <a:pt x="0" y="475"/>
                    <a:pt x="136" y="616"/>
                    <a:pt x="305" y="616"/>
                  </a:cubicBezTo>
                  <a:lnTo>
                    <a:pt x="10346" y="616"/>
                  </a:lnTo>
                  <a:cubicBezTo>
                    <a:pt x="10516" y="616"/>
                    <a:pt x="10655" y="475"/>
                    <a:pt x="10655" y="306"/>
                  </a:cubicBezTo>
                  <a:cubicBezTo>
                    <a:pt x="10655" y="141"/>
                    <a:pt x="10516" y="1"/>
                    <a:pt x="10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2723461" y="776989"/>
              <a:ext cx="99338" cy="109734"/>
            </a:xfrm>
            <a:custGeom>
              <a:avLst/>
              <a:gdLst/>
              <a:ahLst/>
              <a:cxnLst/>
              <a:rect l="l" t="t" r="r" b="b"/>
              <a:pathLst>
                <a:path w="5705" h="6302" extrusionOk="0">
                  <a:moveTo>
                    <a:pt x="342" y="1"/>
                  </a:moveTo>
                  <a:cubicBezTo>
                    <a:pt x="270" y="1"/>
                    <a:pt x="198" y="26"/>
                    <a:pt x="140" y="78"/>
                  </a:cubicBezTo>
                  <a:cubicBezTo>
                    <a:pt x="9" y="187"/>
                    <a:pt x="1" y="384"/>
                    <a:pt x="110" y="510"/>
                  </a:cubicBezTo>
                  <a:lnTo>
                    <a:pt x="5130" y="6197"/>
                  </a:lnTo>
                  <a:cubicBezTo>
                    <a:pt x="5190" y="6267"/>
                    <a:pt x="5277" y="6301"/>
                    <a:pt x="5361" y="6301"/>
                  </a:cubicBezTo>
                  <a:cubicBezTo>
                    <a:pt x="5434" y="6301"/>
                    <a:pt x="5504" y="6275"/>
                    <a:pt x="5565" y="6223"/>
                  </a:cubicBezTo>
                  <a:cubicBezTo>
                    <a:pt x="5691" y="6110"/>
                    <a:pt x="5705" y="5918"/>
                    <a:pt x="5591" y="5792"/>
                  </a:cubicBezTo>
                  <a:lnTo>
                    <a:pt x="571" y="104"/>
                  </a:lnTo>
                  <a:cubicBezTo>
                    <a:pt x="510" y="36"/>
                    <a:pt x="426" y="1"/>
                    <a:pt x="3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2717628" y="782770"/>
              <a:ext cx="110935" cy="98102"/>
            </a:xfrm>
            <a:custGeom>
              <a:avLst/>
              <a:gdLst/>
              <a:ahLst/>
              <a:cxnLst/>
              <a:rect l="l" t="t" r="r" b="b"/>
              <a:pathLst>
                <a:path w="6371" h="5634" extrusionOk="0">
                  <a:moveTo>
                    <a:pt x="6029" y="0"/>
                  </a:moveTo>
                  <a:cubicBezTo>
                    <a:pt x="5957" y="0"/>
                    <a:pt x="5884" y="26"/>
                    <a:pt x="5827" y="78"/>
                  </a:cubicBezTo>
                  <a:lnTo>
                    <a:pt x="139" y="5098"/>
                  </a:lnTo>
                  <a:cubicBezTo>
                    <a:pt x="13" y="5211"/>
                    <a:pt x="0" y="5403"/>
                    <a:pt x="113" y="5534"/>
                  </a:cubicBezTo>
                  <a:cubicBezTo>
                    <a:pt x="174" y="5599"/>
                    <a:pt x="257" y="5633"/>
                    <a:pt x="344" y="5633"/>
                  </a:cubicBezTo>
                  <a:cubicBezTo>
                    <a:pt x="414" y="5633"/>
                    <a:pt x="487" y="5613"/>
                    <a:pt x="545" y="5560"/>
                  </a:cubicBezTo>
                  <a:lnTo>
                    <a:pt x="6231" y="540"/>
                  </a:lnTo>
                  <a:cubicBezTo>
                    <a:pt x="6358" y="426"/>
                    <a:pt x="6370" y="235"/>
                    <a:pt x="6257" y="104"/>
                  </a:cubicBezTo>
                  <a:cubicBezTo>
                    <a:pt x="6199" y="36"/>
                    <a:pt x="6114" y="0"/>
                    <a:pt x="60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3654960" y="1083380"/>
              <a:ext cx="10709" cy="185548"/>
            </a:xfrm>
            <a:custGeom>
              <a:avLst/>
              <a:gdLst/>
              <a:ahLst/>
              <a:cxnLst/>
              <a:rect l="l" t="t" r="r" b="b"/>
              <a:pathLst>
                <a:path w="615" h="10656" extrusionOk="0">
                  <a:moveTo>
                    <a:pt x="309" y="1"/>
                  </a:moveTo>
                  <a:cubicBezTo>
                    <a:pt x="140" y="1"/>
                    <a:pt x="1" y="141"/>
                    <a:pt x="1" y="310"/>
                  </a:cubicBezTo>
                  <a:lnTo>
                    <a:pt x="1" y="10350"/>
                  </a:lnTo>
                  <a:cubicBezTo>
                    <a:pt x="1" y="10516"/>
                    <a:pt x="140" y="10656"/>
                    <a:pt x="309" y="10656"/>
                  </a:cubicBezTo>
                  <a:cubicBezTo>
                    <a:pt x="480" y="10656"/>
                    <a:pt x="615" y="10516"/>
                    <a:pt x="615" y="10350"/>
                  </a:cubicBezTo>
                  <a:lnTo>
                    <a:pt x="615" y="310"/>
                  </a:lnTo>
                  <a:cubicBezTo>
                    <a:pt x="615" y="141"/>
                    <a:pt x="480" y="1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3567549" y="1170790"/>
              <a:ext cx="185530" cy="10726"/>
            </a:xfrm>
            <a:custGeom>
              <a:avLst/>
              <a:gdLst/>
              <a:ahLst/>
              <a:cxnLst/>
              <a:rect l="l" t="t" r="r" b="b"/>
              <a:pathLst>
                <a:path w="10655" h="616" extrusionOk="0">
                  <a:moveTo>
                    <a:pt x="309" y="1"/>
                  </a:moveTo>
                  <a:cubicBezTo>
                    <a:pt x="140" y="1"/>
                    <a:pt x="1" y="141"/>
                    <a:pt x="1" y="310"/>
                  </a:cubicBezTo>
                  <a:cubicBezTo>
                    <a:pt x="1" y="481"/>
                    <a:pt x="140" y="616"/>
                    <a:pt x="309" y="616"/>
                  </a:cubicBezTo>
                  <a:lnTo>
                    <a:pt x="10349" y="616"/>
                  </a:lnTo>
                  <a:cubicBezTo>
                    <a:pt x="10516" y="616"/>
                    <a:pt x="10655" y="481"/>
                    <a:pt x="10655" y="310"/>
                  </a:cubicBezTo>
                  <a:cubicBezTo>
                    <a:pt x="10655" y="141"/>
                    <a:pt x="10516" y="1"/>
                    <a:pt x="10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8"/>
            <p:cNvSpPr/>
            <p:nvPr/>
          </p:nvSpPr>
          <p:spPr>
            <a:xfrm>
              <a:off x="3612700" y="1124839"/>
              <a:ext cx="99338" cy="109716"/>
            </a:xfrm>
            <a:custGeom>
              <a:avLst/>
              <a:gdLst/>
              <a:ahLst/>
              <a:cxnLst/>
              <a:rect l="l" t="t" r="r" b="b"/>
              <a:pathLst>
                <a:path w="5705" h="6301" extrusionOk="0">
                  <a:moveTo>
                    <a:pt x="343" y="0"/>
                  </a:moveTo>
                  <a:cubicBezTo>
                    <a:pt x="270" y="0"/>
                    <a:pt x="197" y="25"/>
                    <a:pt x="139" y="77"/>
                  </a:cubicBezTo>
                  <a:cubicBezTo>
                    <a:pt x="13" y="191"/>
                    <a:pt x="0" y="383"/>
                    <a:pt x="113" y="513"/>
                  </a:cubicBezTo>
                  <a:lnTo>
                    <a:pt x="5133" y="6196"/>
                  </a:lnTo>
                  <a:cubicBezTo>
                    <a:pt x="5194" y="6266"/>
                    <a:pt x="5278" y="6300"/>
                    <a:pt x="5364" y="6300"/>
                  </a:cubicBezTo>
                  <a:cubicBezTo>
                    <a:pt x="5435" y="6300"/>
                    <a:pt x="5508" y="6274"/>
                    <a:pt x="5565" y="6226"/>
                  </a:cubicBezTo>
                  <a:cubicBezTo>
                    <a:pt x="5691" y="6113"/>
                    <a:pt x="5704" y="5917"/>
                    <a:pt x="5591" y="5791"/>
                  </a:cubicBezTo>
                  <a:lnTo>
                    <a:pt x="575" y="103"/>
                  </a:lnTo>
                  <a:cubicBezTo>
                    <a:pt x="514" y="35"/>
                    <a:pt x="428" y="0"/>
                    <a:pt x="3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8"/>
            <p:cNvSpPr/>
            <p:nvPr/>
          </p:nvSpPr>
          <p:spPr>
            <a:xfrm>
              <a:off x="3606919" y="1130655"/>
              <a:ext cx="110970" cy="98137"/>
            </a:xfrm>
            <a:custGeom>
              <a:avLst/>
              <a:gdLst/>
              <a:ahLst/>
              <a:cxnLst/>
              <a:rect l="l" t="t" r="r" b="b"/>
              <a:pathLst>
                <a:path w="6373" h="5636" extrusionOk="0">
                  <a:moveTo>
                    <a:pt x="6031" y="0"/>
                  </a:moveTo>
                  <a:cubicBezTo>
                    <a:pt x="5958" y="0"/>
                    <a:pt x="5884" y="27"/>
                    <a:pt x="5823" y="79"/>
                  </a:cubicBezTo>
                  <a:lnTo>
                    <a:pt x="140" y="5095"/>
                  </a:lnTo>
                  <a:cubicBezTo>
                    <a:pt x="9" y="5208"/>
                    <a:pt x="1" y="5405"/>
                    <a:pt x="109" y="5531"/>
                  </a:cubicBezTo>
                  <a:cubicBezTo>
                    <a:pt x="171" y="5600"/>
                    <a:pt x="258" y="5636"/>
                    <a:pt x="341" y="5636"/>
                  </a:cubicBezTo>
                  <a:cubicBezTo>
                    <a:pt x="415" y="5636"/>
                    <a:pt x="485" y="5610"/>
                    <a:pt x="546" y="5557"/>
                  </a:cubicBezTo>
                  <a:lnTo>
                    <a:pt x="6232" y="537"/>
                  </a:lnTo>
                  <a:cubicBezTo>
                    <a:pt x="6358" y="423"/>
                    <a:pt x="6372" y="232"/>
                    <a:pt x="6258" y="105"/>
                  </a:cubicBezTo>
                  <a:cubicBezTo>
                    <a:pt x="6198" y="35"/>
                    <a:pt x="6115" y="0"/>
                    <a:pt x="60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8"/>
            <p:cNvSpPr/>
            <p:nvPr/>
          </p:nvSpPr>
          <p:spPr>
            <a:xfrm>
              <a:off x="2624053" y="1727224"/>
              <a:ext cx="10726" cy="185548"/>
            </a:xfrm>
            <a:custGeom>
              <a:avLst/>
              <a:gdLst/>
              <a:ahLst/>
              <a:cxnLst/>
              <a:rect l="l" t="t" r="r" b="b"/>
              <a:pathLst>
                <a:path w="616" h="10656" extrusionOk="0">
                  <a:moveTo>
                    <a:pt x="306" y="0"/>
                  </a:moveTo>
                  <a:cubicBezTo>
                    <a:pt x="135" y="0"/>
                    <a:pt x="0" y="140"/>
                    <a:pt x="0" y="310"/>
                  </a:cubicBezTo>
                  <a:lnTo>
                    <a:pt x="0" y="10346"/>
                  </a:lnTo>
                  <a:cubicBezTo>
                    <a:pt x="0" y="10516"/>
                    <a:pt x="135" y="10655"/>
                    <a:pt x="306" y="10655"/>
                  </a:cubicBezTo>
                  <a:cubicBezTo>
                    <a:pt x="475" y="10655"/>
                    <a:pt x="615" y="10516"/>
                    <a:pt x="615" y="10346"/>
                  </a:cubicBezTo>
                  <a:lnTo>
                    <a:pt x="615" y="310"/>
                  </a:lnTo>
                  <a:cubicBezTo>
                    <a:pt x="615" y="140"/>
                    <a:pt x="475" y="0"/>
                    <a:pt x="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8"/>
            <p:cNvSpPr/>
            <p:nvPr/>
          </p:nvSpPr>
          <p:spPr>
            <a:xfrm>
              <a:off x="2536642" y="1814635"/>
              <a:ext cx="185548" cy="10726"/>
            </a:xfrm>
            <a:custGeom>
              <a:avLst/>
              <a:gdLst/>
              <a:ahLst/>
              <a:cxnLst/>
              <a:rect l="l" t="t" r="r" b="b"/>
              <a:pathLst>
                <a:path w="10656" h="616" extrusionOk="0">
                  <a:moveTo>
                    <a:pt x="306" y="0"/>
                  </a:moveTo>
                  <a:cubicBezTo>
                    <a:pt x="135" y="0"/>
                    <a:pt x="0" y="136"/>
                    <a:pt x="0" y="306"/>
                  </a:cubicBezTo>
                  <a:cubicBezTo>
                    <a:pt x="0" y="476"/>
                    <a:pt x="135" y="615"/>
                    <a:pt x="306" y="615"/>
                  </a:cubicBezTo>
                  <a:lnTo>
                    <a:pt x="10346" y="615"/>
                  </a:lnTo>
                  <a:cubicBezTo>
                    <a:pt x="10515" y="615"/>
                    <a:pt x="10655" y="476"/>
                    <a:pt x="10655" y="306"/>
                  </a:cubicBezTo>
                  <a:cubicBezTo>
                    <a:pt x="10655" y="136"/>
                    <a:pt x="10515" y="0"/>
                    <a:pt x="10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8"/>
            <p:cNvSpPr/>
            <p:nvPr/>
          </p:nvSpPr>
          <p:spPr>
            <a:xfrm>
              <a:off x="2581775" y="1768666"/>
              <a:ext cx="99373" cy="109716"/>
            </a:xfrm>
            <a:custGeom>
              <a:avLst/>
              <a:gdLst/>
              <a:ahLst/>
              <a:cxnLst/>
              <a:rect l="l" t="t" r="r" b="b"/>
              <a:pathLst>
                <a:path w="5707" h="6301" extrusionOk="0">
                  <a:moveTo>
                    <a:pt x="340" y="1"/>
                  </a:moveTo>
                  <a:cubicBezTo>
                    <a:pt x="268" y="1"/>
                    <a:pt x="197" y="26"/>
                    <a:pt x="141" y="78"/>
                  </a:cubicBezTo>
                  <a:cubicBezTo>
                    <a:pt x="10" y="188"/>
                    <a:pt x="1" y="383"/>
                    <a:pt x="111" y="510"/>
                  </a:cubicBezTo>
                  <a:lnTo>
                    <a:pt x="5131" y="6196"/>
                  </a:lnTo>
                  <a:cubicBezTo>
                    <a:pt x="5192" y="6266"/>
                    <a:pt x="5278" y="6301"/>
                    <a:pt x="5361" y="6301"/>
                  </a:cubicBezTo>
                  <a:cubicBezTo>
                    <a:pt x="5435" y="6301"/>
                    <a:pt x="5505" y="6275"/>
                    <a:pt x="5566" y="6222"/>
                  </a:cubicBezTo>
                  <a:cubicBezTo>
                    <a:pt x="5693" y="6109"/>
                    <a:pt x="5706" y="5918"/>
                    <a:pt x="5592" y="5792"/>
                  </a:cubicBezTo>
                  <a:lnTo>
                    <a:pt x="572" y="104"/>
                  </a:lnTo>
                  <a:cubicBezTo>
                    <a:pt x="511" y="36"/>
                    <a:pt x="425" y="1"/>
                    <a:pt x="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8"/>
            <p:cNvSpPr/>
            <p:nvPr/>
          </p:nvSpPr>
          <p:spPr>
            <a:xfrm>
              <a:off x="2575960" y="1774447"/>
              <a:ext cx="110935" cy="98119"/>
            </a:xfrm>
            <a:custGeom>
              <a:avLst/>
              <a:gdLst/>
              <a:ahLst/>
              <a:cxnLst/>
              <a:rect l="l" t="t" r="r" b="b"/>
              <a:pathLst>
                <a:path w="6371" h="5635" extrusionOk="0">
                  <a:moveTo>
                    <a:pt x="6029" y="0"/>
                  </a:moveTo>
                  <a:cubicBezTo>
                    <a:pt x="5957" y="0"/>
                    <a:pt x="5884" y="26"/>
                    <a:pt x="5826" y="77"/>
                  </a:cubicBezTo>
                  <a:lnTo>
                    <a:pt x="139" y="5098"/>
                  </a:lnTo>
                  <a:cubicBezTo>
                    <a:pt x="13" y="5211"/>
                    <a:pt x="0" y="5403"/>
                    <a:pt x="113" y="5530"/>
                  </a:cubicBezTo>
                  <a:cubicBezTo>
                    <a:pt x="174" y="5599"/>
                    <a:pt x="256" y="5634"/>
                    <a:pt x="344" y="5634"/>
                  </a:cubicBezTo>
                  <a:cubicBezTo>
                    <a:pt x="413" y="5634"/>
                    <a:pt x="488" y="5608"/>
                    <a:pt x="544" y="5560"/>
                  </a:cubicBezTo>
                  <a:lnTo>
                    <a:pt x="6232" y="540"/>
                  </a:lnTo>
                  <a:cubicBezTo>
                    <a:pt x="6358" y="426"/>
                    <a:pt x="6371" y="234"/>
                    <a:pt x="6258" y="104"/>
                  </a:cubicBezTo>
                  <a:cubicBezTo>
                    <a:pt x="6199" y="35"/>
                    <a:pt x="6114" y="0"/>
                    <a:pt x="60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8"/>
            <p:cNvSpPr/>
            <p:nvPr/>
          </p:nvSpPr>
          <p:spPr>
            <a:xfrm>
              <a:off x="2480191" y="1186810"/>
              <a:ext cx="6686" cy="116194"/>
            </a:xfrm>
            <a:custGeom>
              <a:avLst/>
              <a:gdLst/>
              <a:ahLst/>
              <a:cxnLst/>
              <a:rect l="l" t="t" r="r" b="b"/>
              <a:pathLst>
                <a:path w="384" h="6673" extrusionOk="0">
                  <a:moveTo>
                    <a:pt x="193" y="0"/>
                  </a:moveTo>
                  <a:cubicBezTo>
                    <a:pt x="83" y="0"/>
                    <a:pt x="0" y="88"/>
                    <a:pt x="0" y="197"/>
                  </a:cubicBezTo>
                  <a:lnTo>
                    <a:pt x="0" y="6476"/>
                  </a:lnTo>
                  <a:cubicBezTo>
                    <a:pt x="0" y="6585"/>
                    <a:pt x="83" y="6673"/>
                    <a:pt x="193" y="6673"/>
                  </a:cubicBezTo>
                  <a:cubicBezTo>
                    <a:pt x="297" y="6673"/>
                    <a:pt x="384" y="6585"/>
                    <a:pt x="384" y="6476"/>
                  </a:cubicBezTo>
                  <a:lnTo>
                    <a:pt x="384" y="197"/>
                  </a:lnTo>
                  <a:cubicBezTo>
                    <a:pt x="384" y="88"/>
                    <a:pt x="29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8"/>
            <p:cNvSpPr/>
            <p:nvPr/>
          </p:nvSpPr>
          <p:spPr>
            <a:xfrm>
              <a:off x="2425481" y="1241520"/>
              <a:ext cx="116107" cy="6756"/>
            </a:xfrm>
            <a:custGeom>
              <a:avLst/>
              <a:gdLst/>
              <a:ahLst/>
              <a:cxnLst/>
              <a:rect l="l" t="t" r="r" b="b"/>
              <a:pathLst>
                <a:path w="6668" h="388" extrusionOk="0">
                  <a:moveTo>
                    <a:pt x="192" y="1"/>
                  </a:moveTo>
                  <a:cubicBezTo>
                    <a:pt x="83" y="1"/>
                    <a:pt x="0" y="88"/>
                    <a:pt x="0" y="196"/>
                  </a:cubicBezTo>
                  <a:cubicBezTo>
                    <a:pt x="0" y="301"/>
                    <a:pt x="83" y="388"/>
                    <a:pt x="192" y="388"/>
                  </a:cubicBezTo>
                  <a:lnTo>
                    <a:pt x="6476" y="388"/>
                  </a:lnTo>
                  <a:cubicBezTo>
                    <a:pt x="6581" y="388"/>
                    <a:pt x="6668" y="301"/>
                    <a:pt x="6668" y="196"/>
                  </a:cubicBezTo>
                  <a:cubicBezTo>
                    <a:pt x="6668" y="88"/>
                    <a:pt x="6581" y="1"/>
                    <a:pt x="64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8"/>
            <p:cNvSpPr/>
            <p:nvPr/>
          </p:nvSpPr>
          <p:spPr>
            <a:xfrm>
              <a:off x="2453707" y="1212772"/>
              <a:ext cx="62163" cy="68675"/>
            </a:xfrm>
            <a:custGeom>
              <a:avLst/>
              <a:gdLst/>
              <a:ahLst/>
              <a:cxnLst/>
              <a:rect l="l" t="t" r="r" b="b"/>
              <a:pathLst>
                <a:path w="3570" h="3944" extrusionOk="0">
                  <a:moveTo>
                    <a:pt x="213" y="1"/>
                  </a:moveTo>
                  <a:cubicBezTo>
                    <a:pt x="168" y="1"/>
                    <a:pt x="123" y="16"/>
                    <a:pt x="87" y="48"/>
                  </a:cubicBezTo>
                  <a:cubicBezTo>
                    <a:pt x="9" y="118"/>
                    <a:pt x="0" y="240"/>
                    <a:pt x="70" y="323"/>
                  </a:cubicBezTo>
                  <a:lnTo>
                    <a:pt x="3212" y="3879"/>
                  </a:lnTo>
                  <a:cubicBezTo>
                    <a:pt x="3251" y="3921"/>
                    <a:pt x="3303" y="3943"/>
                    <a:pt x="3356" y="3943"/>
                  </a:cubicBezTo>
                  <a:cubicBezTo>
                    <a:pt x="3399" y="3943"/>
                    <a:pt x="3448" y="3927"/>
                    <a:pt x="3482" y="3895"/>
                  </a:cubicBezTo>
                  <a:cubicBezTo>
                    <a:pt x="3565" y="3826"/>
                    <a:pt x="3570" y="3704"/>
                    <a:pt x="3500" y="3625"/>
                  </a:cubicBezTo>
                  <a:lnTo>
                    <a:pt x="358" y="65"/>
                  </a:lnTo>
                  <a:cubicBezTo>
                    <a:pt x="320" y="23"/>
                    <a:pt x="266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2450067" y="1216411"/>
              <a:ext cx="69458" cy="61396"/>
            </a:xfrm>
            <a:custGeom>
              <a:avLst/>
              <a:gdLst/>
              <a:ahLst/>
              <a:cxnLst/>
              <a:rect l="l" t="t" r="r" b="b"/>
              <a:pathLst>
                <a:path w="3989" h="3526" extrusionOk="0">
                  <a:moveTo>
                    <a:pt x="3773" y="1"/>
                  </a:moveTo>
                  <a:cubicBezTo>
                    <a:pt x="3729" y="1"/>
                    <a:pt x="3684" y="16"/>
                    <a:pt x="3648" y="48"/>
                  </a:cubicBezTo>
                  <a:lnTo>
                    <a:pt x="87" y="3189"/>
                  </a:lnTo>
                  <a:cubicBezTo>
                    <a:pt x="9" y="3260"/>
                    <a:pt x="0" y="3382"/>
                    <a:pt x="70" y="3460"/>
                  </a:cubicBezTo>
                  <a:cubicBezTo>
                    <a:pt x="109" y="3503"/>
                    <a:pt x="161" y="3525"/>
                    <a:pt x="214" y="3525"/>
                  </a:cubicBezTo>
                  <a:cubicBezTo>
                    <a:pt x="262" y="3525"/>
                    <a:pt x="306" y="3513"/>
                    <a:pt x="340" y="3477"/>
                  </a:cubicBezTo>
                  <a:lnTo>
                    <a:pt x="3900" y="335"/>
                  </a:lnTo>
                  <a:cubicBezTo>
                    <a:pt x="3979" y="266"/>
                    <a:pt x="3988" y="144"/>
                    <a:pt x="3918" y="65"/>
                  </a:cubicBezTo>
                  <a:cubicBezTo>
                    <a:pt x="3880" y="23"/>
                    <a:pt x="3827" y="1"/>
                    <a:pt x="3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3696228" y="1620224"/>
              <a:ext cx="6704" cy="116124"/>
            </a:xfrm>
            <a:custGeom>
              <a:avLst/>
              <a:gdLst/>
              <a:ahLst/>
              <a:cxnLst/>
              <a:rect l="l" t="t" r="r" b="b"/>
              <a:pathLst>
                <a:path w="385" h="6669" extrusionOk="0">
                  <a:moveTo>
                    <a:pt x="193" y="1"/>
                  </a:moveTo>
                  <a:cubicBezTo>
                    <a:pt x="88" y="1"/>
                    <a:pt x="1" y="89"/>
                    <a:pt x="1" y="193"/>
                  </a:cubicBezTo>
                  <a:lnTo>
                    <a:pt x="1" y="6477"/>
                  </a:lnTo>
                  <a:cubicBezTo>
                    <a:pt x="1" y="6585"/>
                    <a:pt x="88" y="6668"/>
                    <a:pt x="193" y="6668"/>
                  </a:cubicBezTo>
                  <a:cubicBezTo>
                    <a:pt x="302" y="6668"/>
                    <a:pt x="384" y="6585"/>
                    <a:pt x="384" y="6477"/>
                  </a:cubicBezTo>
                  <a:lnTo>
                    <a:pt x="384" y="193"/>
                  </a:lnTo>
                  <a:cubicBezTo>
                    <a:pt x="384" y="89"/>
                    <a:pt x="302" y="1"/>
                    <a:pt x="1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8"/>
            <p:cNvSpPr/>
            <p:nvPr/>
          </p:nvSpPr>
          <p:spPr>
            <a:xfrm>
              <a:off x="3641518" y="1674952"/>
              <a:ext cx="116124" cy="6756"/>
            </a:xfrm>
            <a:custGeom>
              <a:avLst/>
              <a:gdLst/>
              <a:ahLst/>
              <a:cxnLst/>
              <a:rect l="l" t="t" r="r" b="b"/>
              <a:pathLst>
                <a:path w="6669" h="388" extrusionOk="0">
                  <a:moveTo>
                    <a:pt x="192" y="1"/>
                  </a:moveTo>
                  <a:cubicBezTo>
                    <a:pt x="88" y="1"/>
                    <a:pt x="1" y="87"/>
                    <a:pt x="1" y="192"/>
                  </a:cubicBezTo>
                  <a:cubicBezTo>
                    <a:pt x="1" y="301"/>
                    <a:pt x="88" y="387"/>
                    <a:pt x="192" y="387"/>
                  </a:cubicBezTo>
                  <a:lnTo>
                    <a:pt x="6477" y="387"/>
                  </a:lnTo>
                  <a:cubicBezTo>
                    <a:pt x="6586" y="387"/>
                    <a:pt x="6668" y="301"/>
                    <a:pt x="6668" y="192"/>
                  </a:cubicBezTo>
                  <a:cubicBezTo>
                    <a:pt x="6668" y="87"/>
                    <a:pt x="6586" y="1"/>
                    <a:pt x="6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8"/>
            <p:cNvSpPr/>
            <p:nvPr/>
          </p:nvSpPr>
          <p:spPr>
            <a:xfrm>
              <a:off x="3669830" y="1646204"/>
              <a:ext cx="62163" cy="68675"/>
            </a:xfrm>
            <a:custGeom>
              <a:avLst/>
              <a:gdLst/>
              <a:ahLst/>
              <a:cxnLst/>
              <a:rect l="l" t="t" r="r" b="b"/>
              <a:pathLst>
                <a:path w="3570" h="3944" extrusionOk="0">
                  <a:moveTo>
                    <a:pt x="213" y="0"/>
                  </a:moveTo>
                  <a:cubicBezTo>
                    <a:pt x="168" y="0"/>
                    <a:pt x="124" y="16"/>
                    <a:pt x="88" y="47"/>
                  </a:cubicBezTo>
                  <a:cubicBezTo>
                    <a:pt x="4" y="117"/>
                    <a:pt x="0" y="240"/>
                    <a:pt x="70" y="318"/>
                  </a:cubicBezTo>
                  <a:lnTo>
                    <a:pt x="3212" y="3878"/>
                  </a:lnTo>
                  <a:cubicBezTo>
                    <a:pt x="3246" y="3921"/>
                    <a:pt x="3299" y="3943"/>
                    <a:pt x="3356" y="3943"/>
                  </a:cubicBezTo>
                  <a:cubicBezTo>
                    <a:pt x="3399" y="3943"/>
                    <a:pt x="3443" y="3926"/>
                    <a:pt x="3482" y="3895"/>
                  </a:cubicBezTo>
                  <a:cubicBezTo>
                    <a:pt x="3560" y="3826"/>
                    <a:pt x="3570" y="3704"/>
                    <a:pt x="3500" y="3625"/>
                  </a:cubicBezTo>
                  <a:lnTo>
                    <a:pt x="358" y="65"/>
                  </a:lnTo>
                  <a:cubicBezTo>
                    <a:pt x="320" y="22"/>
                    <a:pt x="266" y="0"/>
                    <a:pt x="2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8"/>
            <p:cNvSpPr/>
            <p:nvPr/>
          </p:nvSpPr>
          <p:spPr>
            <a:xfrm>
              <a:off x="3666174" y="1649843"/>
              <a:ext cx="69458" cy="61379"/>
            </a:xfrm>
            <a:custGeom>
              <a:avLst/>
              <a:gdLst/>
              <a:ahLst/>
              <a:cxnLst/>
              <a:rect l="l" t="t" r="r" b="b"/>
              <a:pathLst>
                <a:path w="3989" h="3525" extrusionOk="0">
                  <a:moveTo>
                    <a:pt x="3773" y="0"/>
                  </a:moveTo>
                  <a:cubicBezTo>
                    <a:pt x="3728" y="0"/>
                    <a:pt x="3682" y="16"/>
                    <a:pt x="3645" y="47"/>
                  </a:cubicBezTo>
                  <a:lnTo>
                    <a:pt x="89" y="3189"/>
                  </a:lnTo>
                  <a:cubicBezTo>
                    <a:pt x="5" y="3259"/>
                    <a:pt x="1" y="3382"/>
                    <a:pt x="71" y="3460"/>
                  </a:cubicBezTo>
                  <a:cubicBezTo>
                    <a:pt x="106" y="3503"/>
                    <a:pt x="162" y="3525"/>
                    <a:pt x="214" y="3525"/>
                  </a:cubicBezTo>
                  <a:cubicBezTo>
                    <a:pt x="258" y="3525"/>
                    <a:pt x="306" y="3508"/>
                    <a:pt x="341" y="3477"/>
                  </a:cubicBezTo>
                  <a:lnTo>
                    <a:pt x="3901" y="335"/>
                  </a:lnTo>
                  <a:cubicBezTo>
                    <a:pt x="3979" y="266"/>
                    <a:pt x="3989" y="144"/>
                    <a:pt x="3919" y="65"/>
                  </a:cubicBezTo>
                  <a:cubicBezTo>
                    <a:pt x="3881" y="22"/>
                    <a:pt x="3827" y="0"/>
                    <a:pt x="3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38"/>
          <p:cNvGrpSpPr/>
          <p:nvPr/>
        </p:nvGrpSpPr>
        <p:grpSpPr>
          <a:xfrm flipH="1">
            <a:off x="2944850" y="1516597"/>
            <a:ext cx="1993274" cy="1952957"/>
            <a:chOff x="2631499" y="2499025"/>
            <a:chExt cx="1977847" cy="1937842"/>
          </a:xfrm>
        </p:grpSpPr>
        <p:sp>
          <p:nvSpPr>
            <p:cNvPr id="823" name="Google Shape;823;p38"/>
            <p:cNvSpPr/>
            <p:nvPr/>
          </p:nvSpPr>
          <p:spPr>
            <a:xfrm>
              <a:off x="2631499" y="2499025"/>
              <a:ext cx="1977847" cy="1937842"/>
            </a:xfrm>
            <a:custGeom>
              <a:avLst/>
              <a:gdLst/>
              <a:ahLst/>
              <a:cxnLst/>
              <a:rect l="l" t="t" r="r" b="b"/>
              <a:pathLst>
                <a:path w="99967" h="97945" extrusionOk="0">
                  <a:moveTo>
                    <a:pt x="50992" y="0"/>
                  </a:moveTo>
                  <a:cubicBezTo>
                    <a:pt x="41936" y="0"/>
                    <a:pt x="33094" y="2493"/>
                    <a:pt x="25422" y="7199"/>
                  </a:cubicBezTo>
                  <a:cubicBezTo>
                    <a:pt x="24033" y="8049"/>
                    <a:pt x="22658" y="8993"/>
                    <a:pt x="21344" y="9999"/>
                  </a:cubicBezTo>
                  <a:cubicBezTo>
                    <a:pt x="14376" y="15297"/>
                    <a:pt x="8949" y="22368"/>
                    <a:pt x="5650" y="30440"/>
                  </a:cubicBezTo>
                  <a:cubicBezTo>
                    <a:pt x="3241" y="36325"/>
                    <a:pt x="2021" y="42563"/>
                    <a:pt x="2021" y="48975"/>
                  </a:cubicBezTo>
                  <a:cubicBezTo>
                    <a:pt x="2021" y="49197"/>
                    <a:pt x="2021" y="49415"/>
                    <a:pt x="2026" y="49634"/>
                  </a:cubicBezTo>
                  <a:cubicBezTo>
                    <a:pt x="2026" y="49634"/>
                    <a:pt x="2031" y="50039"/>
                    <a:pt x="2031" y="50061"/>
                  </a:cubicBezTo>
                  <a:cubicBezTo>
                    <a:pt x="2043" y="50622"/>
                    <a:pt x="2066" y="51178"/>
                    <a:pt x="2101" y="51735"/>
                  </a:cubicBezTo>
                  <a:cubicBezTo>
                    <a:pt x="2119" y="52185"/>
                    <a:pt x="2150" y="52643"/>
                    <a:pt x="2191" y="53075"/>
                  </a:cubicBezTo>
                  <a:cubicBezTo>
                    <a:pt x="2222" y="53427"/>
                    <a:pt x="2253" y="53779"/>
                    <a:pt x="2293" y="54126"/>
                  </a:cubicBezTo>
                  <a:cubicBezTo>
                    <a:pt x="2302" y="54237"/>
                    <a:pt x="2311" y="54340"/>
                    <a:pt x="2320" y="54420"/>
                  </a:cubicBezTo>
                  <a:cubicBezTo>
                    <a:pt x="2400" y="55141"/>
                    <a:pt x="2497" y="55867"/>
                    <a:pt x="2609" y="56588"/>
                  </a:cubicBezTo>
                  <a:cubicBezTo>
                    <a:pt x="3303" y="61045"/>
                    <a:pt x="4612" y="65363"/>
                    <a:pt x="6496" y="69455"/>
                  </a:cubicBezTo>
                  <a:cubicBezTo>
                    <a:pt x="6371" y="69669"/>
                    <a:pt x="6260" y="69877"/>
                    <a:pt x="6167" y="70074"/>
                  </a:cubicBezTo>
                  <a:cubicBezTo>
                    <a:pt x="5405" y="71690"/>
                    <a:pt x="5734" y="72901"/>
                    <a:pt x="6095" y="73586"/>
                  </a:cubicBezTo>
                  <a:cubicBezTo>
                    <a:pt x="3192" y="75947"/>
                    <a:pt x="1439" y="77990"/>
                    <a:pt x="744" y="79820"/>
                  </a:cubicBezTo>
                  <a:cubicBezTo>
                    <a:pt x="0" y="81814"/>
                    <a:pt x="498" y="83181"/>
                    <a:pt x="1051" y="83978"/>
                  </a:cubicBezTo>
                  <a:cubicBezTo>
                    <a:pt x="1589" y="84753"/>
                    <a:pt x="2654" y="85671"/>
                    <a:pt x="4679" y="85733"/>
                  </a:cubicBezTo>
                  <a:cubicBezTo>
                    <a:pt x="4710" y="86098"/>
                    <a:pt x="4786" y="86462"/>
                    <a:pt x="4916" y="86828"/>
                  </a:cubicBezTo>
                  <a:cubicBezTo>
                    <a:pt x="5240" y="87749"/>
                    <a:pt x="6180" y="89370"/>
                    <a:pt x="8820" y="89900"/>
                  </a:cubicBezTo>
                  <a:cubicBezTo>
                    <a:pt x="9083" y="89953"/>
                    <a:pt x="9354" y="89980"/>
                    <a:pt x="9626" y="89980"/>
                  </a:cubicBezTo>
                  <a:cubicBezTo>
                    <a:pt x="11202" y="89980"/>
                    <a:pt x="13263" y="89294"/>
                    <a:pt x="17524" y="84722"/>
                  </a:cubicBezTo>
                  <a:cubicBezTo>
                    <a:pt x="19394" y="86476"/>
                    <a:pt x="21398" y="88079"/>
                    <a:pt x="23508" y="89512"/>
                  </a:cubicBezTo>
                  <a:cubicBezTo>
                    <a:pt x="31633" y="95029"/>
                    <a:pt x="41139" y="97945"/>
                    <a:pt x="50992" y="97945"/>
                  </a:cubicBezTo>
                  <a:cubicBezTo>
                    <a:pt x="70840" y="97945"/>
                    <a:pt x="88595" y="86107"/>
                    <a:pt x="96218" y="67785"/>
                  </a:cubicBezTo>
                  <a:cubicBezTo>
                    <a:pt x="98520" y="62260"/>
                    <a:pt x="99771" y="56414"/>
                    <a:pt x="99944" y="50421"/>
                  </a:cubicBezTo>
                  <a:cubicBezTo>
                    <a:pt x="99958" y="49945"/>
                    <a:pt x="99966" y="49464"/>
                    <a:pt x="99966" y="48975"/>
                  </a:cubicBezTo>
                  <a:cubicBezTo>
                    <a:pt x="99966" y="45707"/>
                    <a:pt x="99642" y="42438"/>
                    <a:pt x="98996" y="39259"/>
                  </a:cubicBezTo>
                  <a:cubicBezTo>
                    <a:pt x="98760" y="38084"/>
                    <a:pt x="98471" y="36892"/>
                    <a:pt x="98146" y="35729"/>
                  </a:cubicBezTo>
                  <a:cubicBezTo>
                    <a:pt x="98029" y="35297"/>
                    <a:pt x="97901" y="34870"/>
                    <a:pt x="97772" y="34455"/>
                  </a:cubicBezTo>
                  <a:cubicBezTo>
                    <a:pt x="96004" y="28748"/>
                    <a:pt x="93230" y="23459"/>
                    <a:pt x="89522" y="18743"/>
                  </a:cubicBezTo>
                  <a:cubicBezTo>
                    <a:pt x="87322" y="15948"/>
                    <a:pt x="84811" y="13378"/>
                    <a:pt x="82055" y="11117"/>
                  </a:cubicBezTo>
                  <a:cubicBezTo>
                    <a:pt x="81939" y="11019"/>
                    <a:pt x="81824" y="10926"/>
                    <a:pt x="81703" y="10832"/>
                  </a:cubicBezTo>
                  <a:cubicBezTo>
                    <a:pt x="81084" y="10329"/>
                    <a:pt x="80452" y="9843"/>
                    <a:pt x="79825" y="9389"/>
                  </a:cubicBezTo>
                  <a:lnTo>
                    <a:pt x="79820" y="9389"/>
                  </a:lnTo>
                  <a:cubicBezTo>
                    <a:pt x="79677" y="9278"/>
                    <a:pt x="79526" y="9171"/>
                    <a:pt x="79379" y="9069"/>
                  </a:cubicBezTo>
                  <a:cubicBezTo>
                    <a:pt x="78721" y="8596"/>
                    <a:pt x="78048" y="8142"/>
                    <a:pt x="77394" y="7725"/>
                  </a:cubicBezTo>
                  <a:cubicBezTo>
                    <a:pt x="76761" y="7314"/>
                    <a:pt x="76097" y="6909"/>
                    <a:pt x="75417" y="6522"/>
                  </a:cubicBezTo>
                  <a:cubicBezTo>
                    <a:pt x="75363" y="6486"/>
                    <a:pt x="75306" y="6451"/>
                    <a:pt x="75243" y="6420"/>
                  </a:cubicBezTo>
                  <a:cubicBezTo>
                    <a:pt x="75243" y="6420"/>
                    <a:pt x="74936" y="6246"/>
                    <a:pt x="74922" y="6241"/>
                  </a:cubicBezTo>
                  <a:cubicBezTo>
                    <a:pt x="74740" y="6135"/>
                    <a:pt x="74558" y="6032"/>
                    <a:pt x="74371" y="5935"/>
                  </a:cubicBezTo>
                  <a:cubicBezTo>
                    <a:pt x="74210" y="5845"/>
                    <a:pt x="74050" y="5756"/>
                    <a:pt x="73886" y="5672"/>
                  </a:cubicBezTo>
                  <a:cubicBezTo>
                    <a:pt x="73863" y="5663"/>
                    <a:pt x="73836" y="5649"/>
                    <a:pt x="73814" y="5637"/>
                  </a:cubicBezTo>
                  <a:cubicBezTo>
                    <a:pt x="69914" y="3580"/>
                    <a:pt x="65759" y="2061"/>
                    <a:pt x="61458" y="1126"/>
                  </a:cubicBezTo>
                  <a:cubicBezTo>
                    <a:pt x="58039" y="378"/>
                    <a:pt x="54518" y="0"/>
                    <a:pt x="50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8"/>
            <p:cNvSpPr/>
            <p:nvPr/>
          </p:nvSpPr>
          <p:spPr>
            <a:xfrm>
              <a:off x="2732522" y="2555373"/>
              <a:ext cx="1825285" cy="1825226"/>
            </a:xfrm>
            <a:custGeom>
              <a:avLst/>
              <a:gdLst/>
              <a:ahLst/>
              <a:cxnLst/>
              <a:rect l="l" t="t" r="r" b="b"/>
              <a:pathLst>
                <a:path w="92256" h="92253" extrusionOk="0">
                  <a:moveTo>
                    <a:pt x="46127" y="1"/>
                  </a:moveTo>
                  <a:cubicBezTo>
                    <a:pt x="37301" y="1"/>
                    <a:pt x="29051" y="2481"/>
                    <a:pt x="22044" y="6782"/>
                  </a:cubicBezTo>
                  <a:cubicBezTo>
                    <a:pt x="20712" y="7592"/>
                    <a:pt x="19434" y="8473"/>
                    <a:pt x="18201" y="9418"/>
                  </a:cubicBezTo>
                  <a:cubicBezTo>
                    <a:pt x="11701" y="14364"/>
                    <a:pt x="6554" y="21002"/>
                    <a:pt x="3420" y="28669"/>
                  </a:cubicBezTo>
                  <a:cubicBezTo>
                    <a:pt x="1216" y="34056"/>
                    <a:pt x="1" y="39951"/>
                    <a:pt x="1" y="46127"/>
                  </a:cubicBezTo>
                  <a:cubicBezTo>
                    <a:pt x="1" y="46326"/>
                    <a:pt x="1" y="46527"/>
                    <a:pt x="5" y="46727"/>
                  </a:cubicBezTo>
                  <a:cubicBezTo>
                    <a:pt x="5" y="46866"/>
                    <a:pt x="9" y="47000"/>
                    <a:pt x="9" y="47137"/>
                  </a:cubicBezTo>
                  <a:cubicBezTo>
                    <a:pt x="23" y="47676"/>
                    <a:pt x="46" y="48206"/>
                    <a:pt x="77" y="48736"/>
                  </a:cubicBezTo>
                  <a:cubicBezTo>
                    <a:pt x="94" y="49158"/>
                    <a:pt x="126" y="49577"/>
                    <a:pt x="161" y="49992"/>
                  </a:cubicBezTo>
                  <a:cubicBezTo>
                    <a:pt x="192" y="50339"/>
                    <a:pt x="223" y="50681"/>
                    <a:pt x="264" y="51024"/>
                  </a:cubicBezTo>
                  <a:cubicBezTo>
                    <a:pt x="268" y="51104"/>
                    <a:pt x="277" y="51184"/>
                    <a:pt x="286" y="51260"/>
                  </a:cubicBezTo>
                  <a:cubicBezTo>
                    <a:pt x="361" y="51946"/>
                    <a:pt x="451" y="52627"/>
                    <a:pt x="558" y="53304"/>
                  </a:cubicBezTo>
                  <a:cubicBezTo>
                    <a:pt x="2565" y="66180"/>
                    <a:pt x="9903" y="77287"/>
                    <a:pt x="20241" y="84309"/>
                  </a:cubicBezTo>
                  <a:cubicBezTo>
                    <a:pt x="27623" y="89322"/>
                    <a:pt x="36531" y="92252"/>
                    <a:pt x="46127" y="92252"/>
                  </a:cubicBezTo>
                  <a:cubicBezTo>
                    <a:pt x="65324" y="92252"/>
                    <a:pt x="81784" y="80525"/>
                    <a:pt x="88725" y="63846"/>
                  </a:cubicBezTo>
                  <a:cubicBezTo>
                    <a:pt x="90831" y="58785"/>
                    <a:pt x="92068" y="53268"/>
                    <a:pt x="92238" y="47485"/>
                  </a:cubicBezTo>
                  <a:cubicBezTo>
                    <a:pt x="92251" y="47035"/>
                    <a:pt x="92255" y="46585"/>
                    <a:pt x="92255" y="46127"/>
                  </a:cubicBezTo>
                  <a:cubicBezTo>
                    <a:pt x="92255" y="42993"/>
                    <a:pt x="91944" y="39933"/>
                    <a:pt x="91343" y="36977"/>
                  </a:cubicBezTo>
                  <a:cubicBezTo>
                    <a:pt x="91116" y="35846"/>
                    <a:pt x="90849" y="34733"/>
                    <a:pt x="90537" y="33633"/>
                  </a:cubicBezTo>
                  <a:cubicBezTo>
                    <a:pt x="90430" y="33237"/>
                    <a:pt x="90311" y="32841"/>
                    <a:pt x="90190" y="32449"/>
                  </a:cubicBezTo>
                  <a:cubicBezTo>
                    <a:pt x="88507" y="27018"/>
                    <a:pt x="85854" y="22022"/>
                    <a:pt x="82421" y="17654"/>
                  </a:cubicBezTo>
                  <a:cubicBezTo>
                    <a:pt x="80337" y="15001"/>
                    <a:pt x="77973" y="12587"/>
                    <a:pt x="75368" y="10455"/>
                  </a:cubicBezTo>
                  <a:cubicBezTo>
                    <a:pt x="75275" y="10375"/>
                    <a:pt x="75177" y="10295"/>
                    <a:pt x="75074" y="10219"/>
                  </a:cubicBezTo>
                  <a:cubicBezTo>
                    <a:pt x="74491" y="9743"/>
                    <a:pt x="73895" y="9284"/>
                    <a:pt x="73289" y="8843"/>
                  </a:cubicBezTo>
                  <a:cubicBezTo>
                    <a:pt x="73289" y="8839"/>
                    <a:pt x="73285" y="8839"/>
                    <a:pt x="73280" y="8839"/>
                  </a:cubicBezTo>
                  <a:cubicBezTo>
                    <a:pt x="73151" y="8736"/>
                    <a:pt x="73017" y="8643"/>
                    <a:pt x="72884" y="8553"/>
                  </a:cubicBezTo>
                  <a:cubicBezTo>
                    <a:pt x="72265" y="8109"/>
                    <a:pt x="71628" y="7677"/>
                    <a:pt x="70983" y="7263"/>
                  </a:cubicBezTo>
                  <a:cubicBezTo>
                    <a:pt x="70338" y="6844"/>
                    <a:pt x="69678" y="6448"/>
                    <a:pt x="69010" y="6069"/>
                  </a:cubicBezTo>
                  <a:lnTo>
                    <a:pt x="69010" y="6065"/>
                  </a:lnTo>
                  <a:cubicBezTo>
                    <a:pt x="68917" y="6011"/>
                    <a:pt x="68815" y="5954"/>
                    <a:pt x="68721" y="5904"/>
                  </a:cubicBezTo>
                  <a:cubicBezTo>
                    <a:pt x="68704" y="5892"/>
                    <a:pt x="68690" y="5882"/>
                    <a:pt x="68667" y="5873"/>
                  </a:cubicBezTo>
                  <a:cubicBezTo>
                    <a:pt x="68499" y="5775"/>
                    <a:pt x="68330" y="5682"/>
                    <a:pt x="68151" y="5588"/>
                  </a:cubicBezTo>
                  <a:cubicBezTo>
                    <a:pt x="68009" y="5508"/>
                    <a:pt x="67862" y="5428"/>
                    <a:pt x="67715" y="5353"/>
                  </a:cubicBezTo>
                  <a:lnTo>
                    <a:pt x="67711" y="5353"/>
                  </a:lnTo>
                  <a:cubicBezTo>
                    <a:pt x="64068" y="3416"/>
                    <a:pt x="60133" y="1955"/>
                    <a:pt x="55988" y="1056"/>
                  </a:cubicBezTo>
                  <a:cubicBezTo>
                    <a:pt x="52813" y="366"/>
                    <a:pt x="49510" y="1"/>
                    <a:pt x="46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8"/>
            <p:cNvSpPr/>
            <p:nvPr/>
          </p:nvSpPr>
          <p:spPr>
            <a:xfrm>
              <a:off x="2732522" y="2555373"/>
              <a:ext cx="1825285" cy="1668054"/>
            </a:xfrm>
            <a:custGeom>
              <a:avLst/>
              <a:gdLst/>
              <a:ahLst/>
              <a:cxnLst/>
              <a:rect l="l" t="t" r="r" b="b"/>
              <a:pathLst>
                <a:path w="92256" h="84309" extrusionOk="0">
                  <a:moveTo>
                    <a:pt x="9653" y="68303"/>
                  </a:moveTo>
                  <a:cubicBezTo>
                    <a:pt x="9435" y="68392"/>
                    <a:pt x="8073" y="68975"/>
                    <a:pt x="6706" y="69380"/>
                  </a:cubicBezTo>
                  <a:cubicBezTo>
                    <a:pt x="6702" y="69380"/>
                    <a:pt x="6697" y="69390"/>
                    <a:pt x="6688" y="69390"/>
                  </a:cubicBezTo>
                  <a:cubicBezTo>
                    <a:pt x="6572" y="69421"/>
                    <a:pt x="6457" y="69452"/>
                    <a:pt x="6345" y="69483"/>
                  </a:cubicBezTo>
                  <a:cubicBezTo>
                    <a:pt x="6478" y="69715"/>
                    <a:pt x="6617" y="69947"/>
                    <a:pt x="6759" y="70177"/>
                  </a:cubicBezTo>
                  <a:cubicBezTo>
                    <a:pt x="8274" y="69140"/>
                    <a:pt x="9444" y="68428"/>
                    <a:pt x="9653" y="68303"/>
                  </a:cubicBezTo>
                  <a:close/>
                  <a:moveTo>
                    <a:pt x="46127" y="1"/>
                  </a:moveTo>
                  <a:cubicBezTo>
                    <a:pt x="37301" y="1"/>
                    <a:pt x="29051" y="2481"/>
                    <a:pt x="22044" y="6782"/>
                  </a:cubicBezTo>
                  <a:cubicBezTo>
                    <a:pt x="20712" y="7592"/>
                    <a:pt x="19434" y="8473"/>
                    <a:pt x="18201" y="9418"/>
                  </a:cubicBezTo>
                  <a:cubicBezTo>
                    <a:pt x="11701" y="14364"/>
                    <a:pt x="6554" y="21002"/>
                    <a:pt x="3420" y="28669"/>
                  </a:cubicBezTo>
                  <a:cubicBezTo>
                    <a:pt x="1216" y="34056"/>
                    <a:pt x="1" y="39951"/>
                    <a:pt x="1" y="46127"/>
                  </a:cubicBezTo>
                  <a:cubicBezTo>
                    <a:pt x="1" y="46326"/>
                    <a:pt x="1" y="46527"/>
                    <a:pt x="5" y="46727"/>
                  </a:cubicBezTo>
                  <a:cubicBezTo>
                    <a:pt x="5" y="46866"/>
                    <a:pt x="9" y="47000"/>
                    <a:pt x="9" y="47137"/>
                  </a:cubicBezTo>
                  <a:cubicBezTo>
                    <a:pt x="23" y="47676"/>
                    <a:pt x="46" y="48206"/>
                    <a:pt x="77" y="48736"/>
                  </a:cubicBezTo>
                  <a:cubicBezTo>
                    <a:pt x="94" y="49158"/>
                    <a:pt x="126" y="49577"/>
                    <a:pt x="161" y="49992"/>
                  </a:cubicBezTo>
                  <a:cubicBezTo>
                    <a:pt x="192" y="50339"/>
                    <a:pt x="223" y="50681"/>
                    <a:pt x="264" y="51024"/>
                  </a:cubicBezTo>
                  <a:cubicBezTo>
                    <a:pt x="268" y="51104"/>
                    <a:pt x="277" y="51184"/>
                    <a:pt x="286" y="51260"/>
                  </a:cubicBezTo>
                  <a:cubicBezTo>
                    <a:pt x="361" y="51946"/>
                    <a:pt x="451" y="52627"/>
                    <a:pt x="558" y="53304"/>
                  </a:cubicBezTo>
                  <a:cubicBezTo>
                    <a:pt x="1306" y="58099"/>
                    <a:pt x="2792" y="62648"/>
                    <a:pt x="4898" y="66834"/>
                  </a:cubicBezTo>
                  <a:cubicBezTo>
                    <a:pt x="7436" y="63446"/>
                    <a:pt x="12912" y="58437"/>
                    <a:pt x="12912" y="58437"/>
                  </a:cubicBezTo>
                  <a:cubicBezTo>
                    <a:pt x="12912" y="58437"/>
                    <a:pt x="12961" y="58401"/>
                    <a:pt x="13050" y="58321"/>
                  </a:cubicBezTo>
                  <a:cubicBezTo>
                    <a:pt x="15197" y="56456"/>
                    <a:pt x="42257" y="32979"/>
                    <a:pt x="45200" y="30187"/>
                  </a:cubicBezTo>
                  <a:cubicBezTo>
                    <a:pt x="47983" y="27547"/>
                    <a:pt x="51562" y="20264"/>
                    <a:pt x="59679" y="20264"/>
                  </a:cubicBezTo>
                  <a:cubicBezTo>
                    <a:pt x="60507" y="20264"/>
                    <a:pt x="61384" y="20339"/>
                    <a:pt x="62310" y="20504"/>
                  </a:cubicBezTo>
                  <a:cubicBezTo>
                    <a:pt x="65601" y="21087"/>
                    <a:pt x="67862" y="22347"/>
                    <a:pt x="69389" y="23909"/>
                  </a:cubicBezTo>
                  <a:cubicBezTo>
                    <a:pt x="72514" y="27093"/>
                    <a:pt x="72590" y="31514"/>
                    <a:pt x="72158" y="33900"/>
                  </a:cubicBezTo>
                  <a:cubicBezTo>
                    <a:pt x="71513" y="37449"/>
                    <a:pt x="69736" y="42132"/>
                    <a:pt x="69736" y="42132"/>
                  </a:cubicBezTo>
                  <a:cubicBezTo>
                    <a:pt x="69736" y="42132"/>
                    <a:pt x="75853" y="64216"/>
                    <a:pt x="60836" y="70939"/>
                  </a:cubicBezTo>
                  <a:cubicBezTo>
                    <a:pt x="60236" y="71211"/>
                    <a:pt x="59594" y="71455"/>
                    <a:pt x="58922" y="71673"/>
                  </a:cubicBezTo>
                  <a:cubicBezTo>
                    <a:pt x="57417" y="72158"/>
                    <a:pt x="55947" y="72559"/>
                    <a:pt x="54519" y="72875"/>
                  </a:cubicBezTo>
                  <a:cubicBezTo>
                    <a:pt x="56504" y="74492"/>
                    <a:pt x="58703" y="76192"/>
                    <a:pt x="61214" y="78045"/>
                  </a:cubicBezTo>
                  <a:cubicBezTo>
                    <a:pt x="61220" y="78041"/>
                    <a:pt x="61224" y="78041"/>
                    <a:pt x="61228" y="78041"/>
                  </a:cubicBezTo>
                  <a:cubicBezTo>
                    <a:pt x="61286" y="78041"/>
                    <a:pt x="61344" y="78062"/>
                    <a:pt x="61388" y="78107"/>
                  </a:cubicBezTo>
                  <a:cubicBezTo>
                    <a:pt x="61397" y="78116"/>
                    <a:pt x="61401" y="78125"/>
                    <a:pt x="61411" y="78138"/>
                  </a:cubicBezTo>
                  <a:cubicBezTo>
                    <a:pt x="61744" y="78116"/>
                    <a:pt x="62074" y="78094"/>
                    <a:pt x="62408" y="78076"/>
                  </a:cubicBezTo>
                  <a:cubicBezTo>
                    <a:pt x="64549" y="77382"/>
                    <a:pt x="66682" y="76665"/>
                    <a:pt x="68811" y="75925"/>
                  </a:cubicBezTo>
                  <a:cubicBezTo>
                    <a:pt x="70685" y="74060"/>
                    <a:pt x="71971" y="71509"/>
                    <a:pt x="73138" y="69078"/>
                  </a:cubicBezTo>
                  <a:cubicBezTo>
                    <a:pt x="76281" y="62515"/>
                    <a:pt x="79424" y="55953"/>
                    <a:pt x="82572" y="49386"/>
                  </a:cubicBezTo>
                  <a:cubicBezTo>
                    <a:pt x="83173" y="49185"/>
                    <a:pt x="83569" y="48927"/>
                    <a:pt x="84188" y="48927"/>
                  </a:cubicBezTo>
                  <a:cubicBezTo>
                    <a:pt x="84215" y="48927"/>
                    <a:pt x="84237" y="48932"/>
                    <a:pt x="84264" y="48932"/>
                  </a:cubicBezTo>
                  <a:cubicBezTo>
                    <a:pt x="82314" y="56487"/>
                    <a:pt x="80582" y="63989"/>
                    <a:pt x="78935" y="71593"/>
                  </a:cubicBezTo>
                  <a:cubicBezTo>
                    <a:pt x="82532" y="69474"/>
                    <a:pt x="85618" y="66651"/>
                    <a:pt x="88725" y="63846"/>
                  </a:cubicBezTo>
                  <a:lnTo>
                    <a:pt x="88725" y="63846"/>
                  </a:lnTo>
                  <a:cubicBezTo>
                    <a:pt x="88725" y="63846"/>
                    <a:pt x="88725" y="63846"/>
                    <a:pt x="88725" y="63846"/>
                  </a:cubicBezTo>
                  <a:cubicBezTo>
                    <a:pt x="90831" y="58785"/>
                    <a:pt x="92068" y="53268"/>
                    <a:pt x="92238" y="47485"/>
                  </a:cubicBezTo>
                  <a:cubicBezTo>
                    <a:pt x="92251" y="47035"/>
                    <a:pt x="92255" y="46585"/>
                    <a:pt x="92255" y="46127"/>
                  </a:cubicBezTo>
                  <a:cubicBezTo>
                    <a:pt x="92255" y="42993"/>
                    <a:pt x="91944" y="39933"/>
                    <a:pt x="91343" y="36977"/>
                  </a:cubicBezTo>
                  <a:cubicBezTo>
                    <a:pt x="91116" y="35846"/>
                    <a:pt x="90849" y="34733"/>
                    <a:pt x="90537" y="33633"/>
                  </a:cubicBezTo>
                  <a:cubicBezTo>
                    <a:pt x="90430" y="33237"/>
                    <a:pt x="90311" y="32841"/>
                    <a:pt x="90190" y="32449"/>
                  </a:cubicBezTo>
                  <a:cubicBezTo>
                    <a:pt x="88507" y="27018"/>
                    <a:pt x="85854" y="22022"/>
                    <a:pt x="82421" y="17654"/>
                  </a:cubicBezTo>
                  <a:cubicBezTo>
                    <a:pt x="80337" y="15001"/>
                    <a:pt x="77973" y="12587"/>
                    <a:pt x="75368" y="10455"/>
                  </a:cubicBezTo>
                  <a:cubicBezTo>
                    <a:pt x="75275" y="10375"/>
                    <a:pt x="75177" y="10295"/>
                    <a:pt x="75074" y="10219"/>
                  </a:cubicBezTo>
                  <a:cubicBezTo>
                    <a:pt x="74491" y="9743"/>
                    <a:pt x="73895" y="9284"/>
                    <a:pt x="73289" y="8843"/>
                  </a:cubicBezTo>
                  <a:cubicBezTo>
                    <a:pt x="73289" y="8839"/>
                    <a:pt x="73285" y="8839"/>
                    <a:pt x="73280" y="8839"/>
                  </a:cubicBezTo>
                  <a:cubicBezTo>
                    <a:pt x="73280" y="8843"/>
                    <a:pt x="73272" y="8843"/>
                    <a:pt x="73272" y="8847"/>
                  </a:cubicBezTo>
                  <a:cubicBezTo>
                    <a:pt x="72991" y="9698"/>
                    <a:pt x="72635" y="10548"/>
                    <a:pt x="72140" y="11421"/>
                  </a:cubicBezTo>
                  <a:cubicBezTo>
                    <a:pt x="70720" y="13923"/>
                    <a:pt x="68601" y="15980"/>
                    <a:pt x="66117" y="17409"/>
                  </a:cubicBezTo>
                  <a:cubicBezTo>
                    <a:pt x="66094" y="17422"/>
                    <a:pt x="66076" y="17436"/>
                    <a:pt x="66055" y="17445"/>
                  </a:cubicBezTo>
                  <a:cubicBezTo>
                    <a:pt x="66037" y="17459"/>
                    <a:pt x="66018" y="17467"/>
                    <a:pt x="65996" y="17476"/>
                  </a:cubicBezTo>
                  <a:cubicBezTo>
                    <a:pt x="65956" y="17508"/>
                    <a:pt x="65912" y="17529"/>
                    <a:pt x="65872" y="17547"/>
                  </a:cubicBezTo>
                  <a:cubicBezTo>
                    <a:pt x="65792" y="17596"/>
                    <a:pt x="65708" y="17641"/>
                    <a:pt x="65613" y="17685"/>
                  </a:cubicBezTo>
                  <a:cubicBezTo>
                    <a:pt x="65151" y="17935"/>
                    <a:pt x="64683" y="18157"/>
                    <a:pt x="64198" y="18353"/>
                  </a:cubicBezTo>
                  <a:cubicBezTo>
                    <a:pt x="63076" y="18830"/>
                    <a:pt x="61887" y="19177"/>
                    <a:pt x="60680" y="19386"/>
                  </a:cubicBezTo>
                  <a:cubicBezTo>
                    <a:pt x="59893" y="19520"/>
                    <a:pt x="59091" y="19596"/>
                    <a:pt x="58285" y="19604"/>
                  </a:cubicBezTo>
                  <a:lnTo>
                    <a:pt x="58023" y="19604"/>
                  </a:lnTo>
                  <a:cubicBezTo>
                    <a:pt x="57875" y="19604"/>
                    <a:pt x="57724" y="19600"/>
                    <a:pt x="57577" y="19591"/>
                  </a:cubicBezTo>
                  <a:lnTo>
                    <a:pt x="57332" y="19591"/>
                  </a:lnTo>
                  <a:cubicBezTo>
                    <a:pt x="57279" y="19591"/>
                    <a:pt x="57230" y="19591"/>
                    <a:pt x="57186" y="19586"/>
                  </a:cubicBezTo>
                  <a:cubicBezTo>
                    <a:pt x="55516" y="19502"/>
                    <a:pt x="53882" y="19208"/>
                    <a:pt x="52257" y="18830"/>
                  </a:cubicBezTo>
                  <a:cubicBezTo>
                    <a:pt x="52137" y="18803"/>
                    <a:pt x="52021" y="18776"/>
                    <a:pt x="51901" y="18749"/>
                  </a:cubicBezTo>
                  <a:cubicBezTo>
                    <a:pt x="49466" y="18162"/>
                    <a:pt x="47052" y="17409"/>
                    <a:pt x="44572" y="16955"/>
                  </a:cubicBezTo>
                  <a:cubicBezTo>
                    <a:pt x="44510" y="16941"/>
                    <a:pt x="44448" y="16937"/>
                    <a:pt x="44385" y="16924"/>
                  </a:cubicBezTo>
                  <a:lnTo>
                    <a:pt x="44568" y="16487"/>
                  </a:lnTo>
                  <a:cubicBezTo>
                    <a:pt x="44572" y="16483"/>
                    <a:pt x="44572" y="16479"/>
                    <a:pt x="44572" y="16479"/>
                  </a:cubicBezTo>
                  <a:cubicBezTo>
                    <a:pt x="45708" y="13736"/>
                    <a:pt x="46883" y="10994"/>
                    <a:pt x="48428" y="8473"/>
                  </a:cubicBezTo>
                  <a:lnTo>
                    <a:pt x="48428" y="8469"/>
                  </a:lnTo>
                  <a:lnTo>
                    <a:pt x="48432" y="8469"/>
                  </a:lnTo>
                  <a:cubicBezTo>
                    <a:pt x="48441" y="8447"/>
                    <a:pt x="48455" y="8425"/>
                    <a:pt x="48463" y="8407"/>
                  </a:cubicBezTo>
                  <a:cubicBezTo>
                    <a:pt x="48517" y="8323"/>
                    <a:pt x="48566" y="8242"/>
                    <a:pt x="48619" y="8148"/>
                  </a:cubicBezTo>
                  <a:lnTo>
                    <a:pt x="48624" y="8148"/>
                  </a:lnTo>
                  <a:cubicBezTo>
                    <a:pt x="49123" y="7334"/>
                    <a:pt x="49657" y="6572"/>
                    <a:pt x="50262" y="5829"/>
                  </a:cubicBezTo>
                  <a:cubicBezTo>
                    <a:pt x="51175" y="4685"/>
                    <a:pt x="52226" y="3630"/>
                    <a:pt x="53383" y="2721"/>
                  </a:cubicBezTo>
                  <a:lnTo>
                    <a:pt x="53387" y="2721"/>
                  </a:lnTo>
                  <a:cubicBezTo>
                    <a:pt x="53508" y="2628"/>
                    <a:pt x="53619" y="2534"/>
                    <a:pt x="53735" y="2450"/>
                  </a:cubicBezTo>
                  <a:cubicBezTo>
                    <a:pt x="54452" y="1924"/>
                    <a:pt x="55204" y="1457"/>
                    <a:pt x="55988" y="1056"/>
                  </a:cubicBezTo>
                  <a:cubicBezTo>
                    <a:pt x="52813" y="366"/>
                    <a:pt x="49510" y="1"/>
                    <a:pt x="46127" y="1"/>
                  </a:cubicBezTo>
                  <a:close/>
                  <a:moveTo>
                    <a:pt x="53927" y="73005"/>
                  </a:moveTo>
                  <a:cubicBezTo>
                    <a:pt x="51874" y="73428"/>
                    <a:pt x="49902" y="73686"/>
                    <a:pt x="48009" y="73798"/>
                  </a:cubicBezTo>
                  <a:cubicBezTo>
                    <a:pt x="48967" y="74862"/>
                    <a:pt x="49657" y="76144"/>
                    <a:pt x="49941" y="77560"/>
                  </a:cubicBezTo>
                  <a:cubicBezTo>
                    <a:pt x="51149" y="76465"/>
                    <a:pt x="52778" y="75855"/>
                    <a:pt x="54408" y="75855"/>
                  </a:cubicBezTo>
                  <a:cubicBezTo>
                    <a:pt x="54706" y="75855"/>
                    <a:pt x="55004" y="75872"/>
                    <a:pt x="55302" y="75917"/>
                  </a:cubicBezTo>
                  <a:cubicBezTo>
                    <a:pt x="56829" y="76135"/>
                    <a:pt x="58267" y="76919"/>
                    <a:pt x="59301" y="78062"/>
                  </a:cubicBezTo>
                  <a:lnTo>
                    <a:pt x="39274" y="78062"/>
                  </a:lnTo>
                  <a:cubicBezTo>
                    <a:pt x="40036" y="78703"/>
                    <a:pt x="40823" y="79354"/>
                    <a:pt x="41656" y="80018"/>
                  </a:cubicBezTo>
                  <a:cubicBezTo>
                    <a:pt x="42654" y="80030"/>
                    <a:pt x="43646" y="80137"/>
                    <a:pt x="44617" y="80396"/>
                  </a:cubicBezTo>
                  <a:cubicBezTo>
                    <a:pt x="46144" y="80797"/>
                    <a:pt x="47596" y="81549"/>
                    <a:pt x="49176" y="81638"/>
                  </a:cubicBezTo>
                  <a:cubicBezTo>
                    <a:pt x="49283" y="81642"/>
                    <a:pt x="49386" y="81647"/>
                    <a:pt x="49492" y="81647"/>
                  </a:cubicBezTo>
                  <a:cubicBezTo>
                    <a:pt x="50582" y="81647"/>
                    <a:pt x="51661" y="81344"/>
                    <a:pt x="52711" y="81041"/>
                  </a:cubicBezTo>
                  <a:cubicBezTo>
                    <a:pt x="55325" y="80289"/>
                    <a:pt x="57929" y="79500"/>
                    <a:pt x="60520" y="78677"/>
                  </a:cubicBezTo>
                  <a:cubicBezTo>
                    <a:pt x="60627" y="78570"/>
                    <a:pt x="60729" y="78459"/>
                    <a:pt x="60832" y="78352"/>
                  </a:cubicBezTo>
                  <a:cubicBezTo>
                    <a:pt x="58236" y="76433"/>
                    <a:pt x="55966" y="74675"/>
                    <a:pt x="53927" y="73005"/>
                  </a:cubicBezTo>
                  <a:close/>
                  <a:moveTo>
                    <a:pt x="22761" y="64247"/>
                  </a:moveTo>
                  <a:cubicBezTo>
                    <a:pt x="22761" y="64247"/>
                    <a:pt x="17547" y="71891"/>
                    <a:pt x="12534" y="77737"/>
                  </a:cubicBezTo>
                  <a:cubicBezTo>
                    <a:pt x="14849" y="80199"/>
                    <a:pt x="17436" y="82404"/>
                    <a:pt x="20241" y="84309"/>
                  </a:cubicBezTo>
                  <a:cubicBezTo>
                    <a:pt x="21781" y="83859"/>
                    <a:pt x="23330" y="83437"/>
                    <a:pt x="24889" y="83041"/>
                  </a:cubicBezTo>
                  <a:cubicBezTo>
                    <a:pt x="28700" y="82069"/>
                    <a:pt x="32551" y="81237"/>
                    <a:pt x="36430" y="80565"/>
                  </a:cubicBezTo>
                  <a:cubicBezTo>
                    <a:pt x="37907" y="80306"/>
                    <a:pt x="39412" y="80071"/>
                    <a:pt x="40908" y="80026"/>
                  </a:cubicBezTo>
                  <a:cubicBezTo>
                    <a:pt x="40084" y="79358"/>
                    <a:pt x="39296" y="78709"/>
                    <a:pt x="38540" y="78062"/>
                  </a:cubicBezTo>
                  <a:lnTo>
                    <a:pt x="21577" y="78062"/>
                  </a:lnTo>
                  <a:cubicBezTo>
                    <a:pt x="22506" y="76660"/>
                    <a:pt x="24034" y="75654"/>
                    <a:pt x="25695" y="75356"/>
                  </a:cubicBezTo>
                  <a:cubicBezTo>
                    <a:pt x="26047" y="75294"/>
                    <a:pt x="26407" y="75263"/>
                    <a:pt x="26764" y="75263"/>
                  </a:cubicBezTo>
                  <a:cubicBezTo>
                    <a:pt x="28309" y="75263"/>
                    <a:pt x="29848" y="75828"/>
                    <a:pt x="31001" y="76856"/>
                  </a:cubicBezTo>
                  <a:cubicBezTo>
                    <a:pt x="32039" y="74986"/>
                    <a:pt x="33584" y="73374"/>
                    <a:pt x="35401" y="72261"/>
                  </a:cubicBezTo>
                  <a:cubicBezTo>
                    <a:pt x="29893" y="70471"/>
                    <a:pt x="25623" y="67413"/>
                    <a:pt x="22761" y="642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8"/>
            <p:cNvSpPr/>
            <p:nvPr/>
          </p:nvSpPr>
          <p:spPr>
            <a:xfrm>
              <a:off x="2871887" y="3123816"/>
              <a:ext cx="746468" cy="147299"/>
            </a:xfrm>
            <a:custGeom>
              <a:avLst/>
              <a:gdLst/>
              <a:ahLst/>
              <a:cxnLst/>
              <a:rect l="l" t="t" r="r" b="b"/>
              <a:pathLst>
                <a:path w="37729" h="7445" extrusionOk="0">
                  <a:moveTo>
                    <a:pt x="19406" y="1"/>
                  </a:moveTo>
                  <a:cubicBezTo>
                    <a:pt x="19396" y="1"/>
                    <a:pt x="19386" y="1"/>
                    <a:pt x="19377" y="1"/>
                  </a:cubicBezTo>
                  <a:cubicBezTo>
                    <a:pt x="15271" y="9"/>
                    <a:pt x="11420" y="2645"/>
                    <a:pt x="9425" y="6234"/>
                  </a:cubicBezTo>
                  <a:cubicBezTo>
                    <a:pt x="8273" y="5208"/>
                    <a:pt x="6735" y="4639"/>
                    <a:pt x="5195" y="4639"/>
                  </a:cubicBezTo>
                  <a:cubicBezTo>
                    <a:pt x="4836" y="4639"/>
                    <a:pt x="4477" y="4670"/>
                    <a:pt x="4123" y="4733"/>
                  </a:cubicBezTo>
                  <a:cubicBezTo>
                    <a:pt x="2458" y="5031"/>
                    <a:pt x="936" y="6038"/>
                    <a:pt x="1" y="7444"/>
                  </a:cubicBezTo>
                  <a:lnTo>
                    <a:pt x="37729" y="7444"/>
                  </a:lnTo>
                  <a:cubicBezTo>
                    <a:pt x="36695" y="6296"/>
                    <a:pt x="35257" y="5512"/>
                    <a:pt x="33730" y="5294"/>
                  </a:cubicBezTo>
                  <a:cubicBezTo>
                    <a:pt x="33435" y="5253"/>
                    <a:pt x="33137" y="5233"/>
                    <a:pt x="32840" y="5233"/>
                  </a:cubicBezTo>
                  <a:cubicBezTo>
                    <a:pt x="31208" y="5233"/>
                    <a:pt x="29579" y="5841"/>
                    <a:pt x="28370" y="6937"/>
                  </a:cubicBezTo>
                  <a:cubicBezTo>
                    <a:pt x="27557" y="2926"/>
                    <a:pt x="23496" y="1"/>
                    <a:pt x="19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8"/>
            <p:cNvSpPr/>
            <p:nvPr/>
          </p:nvSpPr>
          <p:spPr>
            <a:xfrm>
              <a:off x="3159403" y="3952629"/>
              <a:ext cx="746389" cy="147220"/>
            </a:xfrm>
            <a:custGeom>
              <a:avLst/>
              <a:gdLst/>
              <a:ahLst/>
              <a:cxnLst/>
              <a:rect l="l" t="t" r="r" b="b"/>
              <a:pathLst>
                <a:path w="37725" h="7441" extrusionOk="0">
                  <a:moveTo>
                    <a:pt x="19401" y="1"/>
                  </a:moveTo>
                  <a:cubicBezTo>
                    <a:pt x="19392" y="1"/>
                    <a:pt x="19382" y="1"/>
                    <a:pt x="19372" y="1"/>
                  </a:cubicBezTo>
                  <a:cubicBezTo>
                    <a:pt x="15267" y="10"/>
                    <a:pt x="11416" y="2646"/>
                    <a:pt x="9425" y="6234"/>
                  </a:cubicBezTo>
                  <a:cubicBezTo>
                    <a:pt x="8271" y="5206"/>
                    <a:pt x="6733" y="4640"/>
                    <a:pt x="5193" y="4640"/>
                  </a:cubicBezTo>
                  <a:cubicBezTo>
                    <a:pt x="4834" y="4640"/>
                    <a:pt x="4474" y="4670"/>
                    <a:pt x="4119" y="4734"/>
                  </a:cubicBezTo>
                  <a:cubicBezTo>
                    <a:pt x="2458" y="5032"/>
                    <a:pt x="930" y="6038"/>
                    <a:pt x="1" y="7440"/>
                  </a:cubicBezTo>
                  <a:lnTo>
                    <a:pt x="37725" y="7440"/>
                  </a:lnTo>
                  <a:cubicBezTo>
                    <a:pt x="36691" y="6297"/>
                    <a:pt x="35253" y="5513"/>
                    <a:pt x="33726" y="5295"/>
                  </a:cubicBezTo>
                  <a:cubicBezTo>
                    <a:pt x="33429" y="5252"/>
                    <a:pt x="33129" y="5232"/>
                    <a:pt x="32829" y="5232"/>
                  </a:cubicBezTo>
                  <a:cubicBezTo>
                    <a:pt x="31199" y="5232"/>
                    <a:pt x="29573" y="5843"/>
                    <a:pt x="28365" y="6938"/>
                  </a:cubicBezTo>
                  <a:cubicBezTo>
                    <a:pt x="27557" y="2927"/>
                    <a:pt x="23492" y="1"/>
                    <a:pt x="19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8"/>
            <p:cNvSpPr/>
            <p:nvPr/>
          </p:nvSpPr>
          <p:spPr>
            <a:xfrm>
              <a:off x="3937824" y="3073522"/>
              <a:ext cx="585992" cy="147299"/>
            </a:xfrm>
            <a:custGeom>
              <a:avLst/>
              <a:gdLst/>
              <a:ahLst/>
              <a:cxnLst/>
              <a:rect l="l" t="t" r="r" b="b"/>
              <a:pathLst>
                <a:path w="29618" h="7445" extrusionOk="0">
                  <a:moveTo>
                    <a:pt x="19406" y="1"/>
                  </a:moveTo>
                  <a:cubicBezTo>
                    <a:pt x="19397" y="1"/>
                    <a:pt x="19387" y="1"/>
                    <a:pt x="19377" y="1"/>
                  </a:cubicBezTo>
                  <a:cubicBezTo>
                    <a:pt x="15276" y="9"/>
                    <a:pt x="11425" y="2645"/>
                    <a:pt x="9426" y="6234"/>
                  </a:cubicBezTo>
                  <a:cubicBezTo>
                    <a:pt x="8274" y="5208"/>
                    <a:pt x="6733" y="4639"/>
                    <a:pt x="5194" y="4639"/>
                  </a:cubicBezTo>
                  <a:cubicBezTo>
                    <a:pt x="4836" y="4639"/>
                    <a:pt x="4477" y="4670"/>
                    <a:pt x="4124" y="4733"/>
                  </a:cubicBezTo>
                  <a:cubicBezTo>
                    <a:pt x="2463" y="5031"/>
                    <a:pt x="935" y="6042"/>
                    <a:pt x="0" y="7444"/>
                  </a:cubicBezTo>
                  <a:lnTo>
                    <a:pt x="29617" y="7444"/>
                  </a:lnTo>
                  <a:cubicBezTo>
                    <a:pt x="29510" y="7048"/>
                    <a:pt x="29391" y="6652"/>
                    <a:pt x="29270" y="6260"/>
                  </a:cubicBezTo>
                  <a:cubicBezTo>
                    <a:pt x="28949" y="6456"/>
                    <a:pt x="28651" y="6688"/>
                    <a:pt x="28370" y="6937"/>
                  </a:cubicBezTo>
                  <a:cubicBezTo>
                    <a:pt x="27558" y="2926"/>
                    <a:pt x="23497" y="1"/>
                    <a:pt x="19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8"/>
            <p:cNvSpPr/>
            <p:nvPr/>
          </p:nvSpPr>
          <p:spPr>
            <a:xfrm>
              <a:off x="3610659" y="2576266"/>
              <a:ext cx="571727" cy="367032"/>
            </a:xfrm>
            <a:custGeom>
              <a:avLst/>
              <a:gdLst/>
              <a:ahLst/>
              <a:cxnLst/>
              <a:rect l="l" t="t" r="r" b="b"/>
              <a:pathLst>
                <a:path w="28897" h="18551" extrusionOk="0">
                  <a:moveTo>
                    <a:pt x="11604" y="0"/>
                  </a:moveTo>
                  <a:cubicBezTo>
                    <a:pt x="10820" y="401"/>
                    <a:pt x="10068" y="868"/>
                    <a:pt x="9351" y="1394"/>
                  </a:cubicBezTo>
                  <a:cubicBezTo>
                    <a:pt x="9235" y="1478"/>
                    <a:pt x="9124" y="1572"/>
                    <a:pt x="9003" y="1665"/>
                  </a:cubicBezTo>
                  <a:lnTo>
                    <a:pt x="8999" y="1665"/>
                  </a:lnTo>
                  <a:cubicBezTo>
                    <a:pt x="7842" y="2574"/>
                    <a:pt x="6791" y="3629"/>
                    <a:pt x="5878" y="4773"/>
                  </a:cubicBezTo>
                  <a:cubicBezTo>
                    <a:pt x="5273" y="5516"/>
                    <a:pt x="4739" y="6278"/>
                    <a:pt x="4240" y="7092"/>
                  </a:cubicBezTo>
                  <a:lnTo>
                    <a:pt x="4235" y="7092"/>
                  </a:lnTo>
                  <a:cubicBezTo>
                    <a:pt x="4182" y="7186"/>
                    <a:pt x="4133" y="7267"/>
                    <a:pt x="4079" y="7351"/>
                  </a:cubicBezTo>
                  <a:cubicBezTo>
                    <a:pt x="4071" y="7369"/>
                    <a:pt x="4057" y="7391"/>
                    <a:pt x="4048" y="7413"/>
                  </a:cubicBezTo>
                  <a:lnTo>
                    <a:pt x="4044" y="7413"/>
                  </a:lnTo>
                  <a:lnTo>
                    <a:pt x="4044" y="7417"/>
                  </a:lnTo>
                  <a:cubicBezTo>
                    <a:pt x="2499" y="9938"/>
                    <a:pt x="1324" y="12680"/>
                    <a:pt x="188" y="15423"/>
                  </a:cubicBezTo>
                  <a:cubicBezTo>
                    <a:pt x="188" y="15423"/>
                    <a:pt x="188" y="15427"/>
                    <a:pt x="184" y="15431"/>
                  </a:cubicBezTo>
                  <a:lnTo>
                    <a:pt x="1" y="15868"/>
                  </a:lnTo>
                  <a:cubicBezTo>
                    <a:pt x="64" y="15881"/>
                    <a:pt x="126" y="15885"/>
                    <a:pt x="188" y="15899"/>
                  </a:cubicBezTo>
                  <a:cubicBezTo>
                    <a:pt x="2668" y="16353"/>
                    <a:pt x="5082" y="17106"/>
                    <a:pt x="7517" y="17693"/>
                  </a:cubicBezTo>
                  <a:cubicBezTo>
                    <a:pt x="7637" y="17720"/>
                    <a:pt x="7753" y="17747"/>
                    <a:pt x="7873" y="17774"/>
                  </a:cubicBezTo>
                  <a:cubicBezTo>
                    <a:pt x="9498" y="18152"/>
                    <a:pt x="11132" y="18446"/>
                    <a:pt x="12802" y="18530"/>
                  </a:cubicBezTo>
                  <a:cubicBezTo>
                    <a:pt x="12846" y="18535"/>
                    <a:pt x="12895" y="18535"/>
                    <a:pt x="12948" y="18535"/>
                  </a:cubicBezTo>
                  <a:lnTo>
                    <a:pt x="13193" y="18535"/>
                  </a:lnTo>
                  <a:cubicBezTo>
                    <a:pt x="13348" y="18547"/>
                    <a:pt x="13506" y="18551"/>
                    <a:pt x="13664" y="18551"/>
                  </a:cubicBezTo>
                  <a:cubicBezTo>
                    <a:pt x="13744" y="18551"/>
                    <a:pt x="13823" y="18550"/>
                    <a:pt x="13901" y="18548"/>
                  </a:cubicBezTo>
                  <a:cubicBezTo>
                    <a:pt x="14707" y="18540"/>
                    <a:pt x="15509" y="18464"/>
                    <a:pt x="16296" y="18330"/>
                  </a:cubicBezTo>
                  <a:cubicBezTo>
                    <a:pt x="17503" y="18121"/>
                    <a:pt x="18692" y="17774"/>
                    <a:pt x="19814" y="17297"/>
                  </a:cubicBezTo>
                  <a:cubicBezTo>
                    <a:pt x="20299" y="17101"/>
                    <a:pt x="20767" y="16879"/>
                    <a:pt x="21229" y="16629"/>
                  </a:cubicBezTo>
                  <a:cubicBezTo>
                    <a:pt x="21324" y="16585"/>
                    <a:pt x="21408" y="16540"/>
                    <a:pt x="21488" y="16491"/>
                  </a:cubicBezTo>
                  <a:cubicBezTo>
                    <a:pt x="21528" y="16473"/>
                    <a:pt x="21572" y="16452"/>
                    <a:pt x="21612" y="16420"/>
                  </a:cubicBezTo>
                  <a:cubicBezTo>
                    <a:pt x="21634" y="16411"/>
                    <a:pt x="21653" y="16403"/>
                    <a:pt x="21671" y="16389"/>
                  </a:cubicBezTo>
                  <a:cubicBezTo>
                    <a:pt x="21692" y="16380"/>
                    <a:pt x="21710" y="16366"/>
                    <a:pt x="21733" y="16353"/>
                  </a:cubicBezTo>
                  <a:cubicBezTo>
                    <a:pt x="24217" y="14924"/>
                    <a:pt x="26336" y="12867"/>
                    <a:pt x="27756" y="10365"/>
                  </a:cubicBezTo>
                  <a:cubicBezTo>
                    <a:pt x="28251" y="9492"/>
                    <a:pt x="28607" y="8642"/>
                    <a:pt x="28888" y="7791"/>
                  </a:cubicBezTo>
                  <a:cubicBezTo>
                    <a:pt x="28888" y="7787"/>
                    <a:pt x="28896" y="7787"/>
                    <a:pt x="28896" y="7783"/>
                  </a:cubicBezTo>
                  <a:cubicBezTo>
                    <a:pt x="28767" y="7680"/>
                    <a:pt x="28633" y="7587"/>
                    <a:pt x="28500" y="7497"/>
                  </a:cubicBezTo>
                  <a:cubicBezTo>
                    <a:pt x="27881" y="7053"/>
                    <a:pt x="27244" y="6621"/>
                    <a:pt x="26599" y="6207"/>
                  </a:cubicBezTo>
                  <a:cubicBezTo>
                    <a:pt x="25954" y="5788"/>
                    <a:pt x="25294" y="5392"/>
                    <a:pt x="24626" y="5013"/>
                  </a:cubicBezTo>
                  <a:lnTo>
                    <a:pt x="24626" y="5009"/>
                  </a:lnTo>
                  <a:cubicBezTo>
                    <a:pt x="24533" y="4955"/>
                    <a:pt x="24431" y="4898"/>
                    <a:pt x="24337" y="4848"/>
                  </a:cubicBezTo>
                  <a:cubicBezTo>
                    <a:pt x="24320" y="4836"/>
                    <a:pt x="24306" y="4826"/>
                    <a:pt x="24283" y="4817"/>
                  </a:cubicBezTo>
                  <a:cubicBezTo>
                    <a:pt x="24115" y="4719"/>
                    <a:pt x="23946" y="4626"/>
                    <a:pt x="23767" y="4532"/>
                  </a:cubicBezTo>
                  <a:cubicBezTo>
                    <a:pt x="23625" y="4452"/>
                    <a:pt x="23478" y="4372"/>
                    <a:pt x="23331" y="4297"/>
                  </a:cubicBezTo>
                  <a:lnTo>
                    <a:pt x="23327" y="4297"/>
                  </a:lnTo>
                  <a:cubicBezTo>
                    <a:pt x="19684" y="2360"/>
                    <a:pt x="15749" y="899"/>
                    <a:pt x="11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8"/>
            <p:cNvSpPr/>
            <p:nvPr/>
          </p:nvSpPr>
          <p:spPr>
            <a:xfrm>
              <a:off x="3604961" y="2661282"/>
              <a:ext cx="475948" cy="233008"/>
            </a:xfrm>
            <a:custGeom>
              <a:avLst/>
              <a:gdLst/>
              <a:ahLst/>
              <a:cxnLst/>
              <a:rect l="l" t="t" r="r" b="b"/>
              <a:pathLst>
                <a:path w="24056" h="11777" extrusionOk="0">
                  <a:moveTo>
                    <a:pt x="23615" y="0"/>
                  </a:moveTo>
                  <a:cubicBezTo>
                    <a:pt x="23174" y="155"/>
                    <a:pt x="22738" y="307"/>
                    <a:pt x="22306" y="454"/>
                  </a:cubicBezTo>
                  <a:cubicBezTo>
                    <a:pt x="20529" y="1081"/>
                    <a:pt x="18721" y="1718"/>
                    <a:pt x="16918" y="2390"/>
                  </a:cubicBezTo>
                  <a:lnTo>
                    <a:pt x="16910" y="2390"/>
                  </a:lnTo>
                  <a:cubicBezTo>
                    <a:pt x="16798" y="2426"/>
                    <a:pt x="16678" y="2479"/>
                    <a:pt x="16563" y="2524"/>
                  </a:cubicBezTo>
                  <a:lnTo>
                    <a:pt x="16557" y="2524"/>
                  </a:lnTo>
                  <a:cubicBezTo>
                    <a:pt x="15373" y="2970"/>
                    <a:pt x="14202" y="3428"/>
                    <a:pt x="13041" y="3909"/>
                  </a:cubicBezTo>
                  <a:cubicBezTo>
                    <a:pt x="12137" y="4287"/>
                    <a:pt x="11273" y="4661"/>
                    <a:pt x="10440" y="5039"/>
                  </a:cubicBezTo>
                  <a:cubicBezTo>
                    <a:pt x="10289" y="5111"/>
                    <a:pt x="10142" y="5183"/>
                    <a:pt x="10004" y="5253"/>
                  </a:cubicBezTo>
                  <a:cubicBezTo>
                    <a:pt x="6198" y="7043"/>
                    <a:pt x="3112" y="8949"/>
                    <a:pt x="476" y="11126"/>
                  </a:cubicBezTo>
                  <a:cubicBezTo>
                    <a:pt x="476" y="11126"/>
                    <a:pt x="476" y="11130"/>
                    <a:pt x="472" y="11134"/>
                  </a:cubicBezTo>
                  <a:cubicBezTo>
                    <a:pt x="342" y="11237"/>
                    <a:pt x="214" y="11344"/>
                    <a:pt x="85" y="11455"/>
                  </a:cubicBezTo>
                  <a:cubicBezTo>
                    <a:pt x="5" y="11522"/>
                    <a:pt x="0" y="11633"/>
                    <a:pt x="67" y="11713"/>
                  </a:cubicBezTo>
                  <a:cubicBezTo>
                    <a:pt x="80" y="11736"/>
                    <a:pt x="107" y="11744"/>
                    <a:pt x="124" y="11758"/>
                  </a:cubicBezTo>
                  <a:cubicBezTo>
                    <a:pt x="150" y="11770"/>
                    <a:pt x="178" y="11777"/>
                    <a:pt x="205" y="11777"/>
                  </a:cubicBezTo>
                  <a:cubicBezTo>
                    <a:pt x="248" y="11777"/>
                    <a:pt x="290" y="11762"/>
                    <a:pt x="325" y="11732"/>
                  </a:cubicBezTo>
                  <a:cubicBezTo>
                    <a:pt x="369" y="11687"/>
                    <a:pt x="418" y="11647"/>
                    <a:pt x="476" y="11602"/>
                  </a:cubicBezTo>
                  <a:cubicBezTo>
                    <a:pt x="3188" y="9323"/>
                    <a:pt x="6389" y="7341"/>
                    <a:pt x="10382" y="5481"/>
                  </a:cubicBezTo>
                  <a:lnTo>
                    <a:pt x="10387" y="5476"/>
                  </a:lnTo>
                  <a:cubicBezTo>
                    <a:pt x="10525" y="5409"/>
                    <a:pt x="10645" y="5351"/>
                    <a:pt x="10783" y="5289"/>
                  </a:cubicBezTo>
                  <a:cubicBezTo>
                    <a:pt x="11558" y="4937"/>
                    <a:pt x="12355" y="4590"/>
                    <a:pt x="13183" y="4238"/>
                  </a:cubicBezTo>
                  <a:cubicBezTo>
                    <a:pt x="14319" y="3767"/>
                    <a:pt x="15462" y="3321"/>
                    <a:pt x="16629" y="2889"/>
                  </a:cubicBezTo>
                  <a:lnTo>
                    <a:pt x="16629" y="2885"/>
                  </a:lnTo>
                  <a:lnTo>
                    <a:pt x="16633" y="2885"/>
                  </a:lnTo>
                  <a:cubicBezTo>
                    <a:pt x="16762" y="2836"/>
                    <a:pt x="16892" y="2778"/>
                    <a:pt x="17021" y="2742"/>
                  </a:cubicBezTo>
                  <a:cubicBezTo>
                    <a:pt x="18828" y="2066"/>
                    <a:pt x="20644" y="1433"/>
                    <a:pt x="22426" y="806"/>
                  </a:cubicBezTo>
                  <a:cubicBezTo>
                    <a:pt x="22964" y="623"/>
                    <a:pt x="23508" y="432"/>
                    <a:pt x="24055" y="235"/>
                  </a:cubicBezTo>
                  <a:cubicBezTo>
                    <a:pt x="23913" y="155"/>
                    <a:pt x="23766" y="75"/>
                    <a:pt x="23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8"/>
            <p:cNvSpPr/>
            <p:nvPr/>
          </p:nvSpPr>
          <p:spPr>
            <a:xfrm>
              <a:off x="3690571" y="2716660"/>
              <a:ext cx="127930" cy="211264"/>
            </a:xfrm>
            <a:custGeom>
              <a:avLst/>
              <a:gdLst/>
              <a:ahLst/>
              <a:cxnLst/>
              <a:rect l="l" t="t" r="r" b="b"/>
              <a:pathLst>
                <a:path w="6466" h="10678" extrusionOk="0">
                  <a:moveTo>
                    <a:pt x="196" y="1"/>
                  </a:moveTo>
                  <a:cubicBezTo>
                    <a:pt x="129" y="108"/>
                    <a:pt x="67" y="210"/>
                    <a:pt x="1" y="317"/>
                  </a:cubicBezTo>
                  <a:cubicBezTo>
                    <a:pt x="1919" y="958"/>
                    <a:pt x="3821" y="1675"/>
                    <a:pt x="5677" y="2454"/>
                  </a:cubicBezTo>
                  <a:cubicBezTo>
                    <a:pt x="5811" y="2503"/>
                    <a:pt x="5940" y="2557"/>
                    <a:pt x="6069" y="2614"/>
                  </a:cubicBezTo>
                  <a:cubicBezTo>
                    <a:pt x="6065" y="2637"/>
                    <a:pt x="6060" y="2655"/>
                    <a:pt x="6055" y="2677"/>
                  </a:cubicBezTo>
                  <a:cubicBezTo>
                    <a:pt x="5418" y="5424"/>
                    <a:pt x="4564" y="8074"/>
                    <a:pt x="3482" y="10593"/>
                  </a:cubicBezTo>
                  <a:cubicBezTo>
                    <a:pt x="3598" y="10624"/>
                    <a:pt x="3714" y="10651"/>
                    <a:pt x="3834" y="10678"/>
                  </a:cubicBezTo>
                  <a:cubicBezTo>
                    <a:pt x="4943" y="8091"/>
                    <a:pt x="5819" y="5370"/>
                    <a:pt x="6456" y="2548"/>
                  </a:cubicBezTo>
                  <a:cubicBezTo>
                    <a:pt x="6460" y="2526"/>
                    <a:pt x="6466" y="2508"/>
                    <a:pt x="6456" y="2490"/>
                  </a:cubicBezTo>
                  <a:cubicBezTo>
                    <a:pt x="6452" y="2427"/>
                    <a:pt x="6412" y="2370"/>
                    <a:pt x="6353" y="2339"/>
                  </a:cubicBezTo>
                  <a:cubicBezTo>
                    <a:pt x="6279" y="2308"/>
                    <a:pt x="6198" y="2277"/>
                    <a:pt x="6123" y="2245"/>
                  </a:cubicBezTo>
                  <a:cubicBezTo>
                    <a:pt x="4185" y="1422"/>
                    <a:pt x="2204" y="674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8"/>
            <p:cNvSpPr/>
            <p:nvPr/>
          </p:nvSpPr>
          <p:spPr>
            <a:xfrm>
              <a:off x="3788684" y="2603827"/>
              <a:ext cx="153492" cy="339253"/>
            </a:xfrm>
            <a:custGeom>
              <a:avLst/>
              <a:gdLst/>
              <a:ahLst/>
              <a:cxnLst/>
              <a:rect l="l" t="t" r="r" b="b"/>
              <a:pathLst>
                <a:path w="7758" h="17147" extrusionOk="0">
                  <a:moveTo>
                    <a:pt x="353" y="1"/>
                  </a:moveTo>
                  <a:cubicBezTo>
                    <a:pt x="237" y="85"/>
                    <a:pt x="122" y="179"/>
                    <a:pt x="1" y="268"/>
                  </a:cubicBezTo>
                  <a:cubicBezTo>
                    <a:pt x="2873" y="1176"/>
                    <a:pt x="5477" y="3001"/>
                    <a:pt x="7271" y="5424"/>
                  </a:cubicBezTo>
                  <a:cubicBezTo>
                    <a:pt x="7308" y="5469"/>
                    <a:pt x="7339" y="5522"/>
                    <a:pt x="7374" y="5566"/>
                  </a:cubicBezTo>
                  <a:cubicBezTo>
                    <a:pt x="7365" y="5637"/>
                    <a:pt x="7357" y="5709"/>
                    <a:pt x="7343" y="5784"/>
                  </a:cubicBezTo>
                  <a:cubicBezTo>
                    <a:pt x="6778" y="9675"/>
                    <a:pt x="5549" y="13598"/>
                    <a:pt x="3804" y="17137"/>
                  </a:cubicBezTo>
                  <a:cubicBezTo>
                    <a:pt x="3932" y="17142"/>
                    <a:pt x="4061" y="17147"/>
                    <a:pt x="4195" y="17147"/>
                  </a:cubicBezTo>
                  <a:cubicBezTo>
                    <a:pt x="5950" y="13549"/>
                    <a:pt x="7178" y="9577"/>
                    <a:pt x="7735" y="5642"/>
                  </a:cubicBezTo>
                  <a:lnTo>
                    <a:pt x="7735" y="5637"/>
                  </a:lnTo>
                  <a:cubicBezTo>
                    <a:pt x="7739" y="5606"/>
                    <a:pt x="7744" y="5575"/>
                    <a:pt x="7748" y="5543"/>
                  </a:cubicBezTo>
                  <a:cubicBezTo>
                    <a:pt x="7758" y="5500"/>
                    <a:pt x="7744" y="5455"/>
                    <a:pt x="7717" y="5415"/>
                  </a:cubicBezTo>
                  <a:cubicBezTo>
                    <a:pt x="7690" y="5375"/>
                    <a:pt x="7663" y="5335"/>
                    <a:pt x="7628" y="5294"/>
                  </a:cubicBezTo>
                  <a:lnTo>
                    <a:pt x="7624" y="5294"/>
                  </a:lnTo>
                  <a:cubicBezTo>
                    <a:pt x="5838" y="2837"/>
                    <a:pt x="3243" y="97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8"/>
            <p:cNvSpPr/>
            <p:nvPr/>
          </p:nvSpPr>
          <p:spPr>
            <a:xfrm>
              <a:off x="4030675" y="2671570"/>
              <a:ext cx="67229" cy="233621"/>
            </a:xfrm>
            <a:custGeom>
              <a:avLst/>
              <a:gdLst/>
              <a:ahLst/>
              <a:cxnLst/>
              <a:rect l="l" t="t" r="r" b="b"/>
              <a:pathLst>
                <a:path w="3398" h="11808" extrusionOk="0">
                  <a:moveTo>
                    <a:pt x="3054" y="0"/>
                  </a:moveTo>
                  <a:cubicBezTo>
                    <a:pt x="3054" y="23"/>
                    <a:pt x="3050" y="54"/>
                    <a:pt x="3046" y="76"/>
                  </a:cubicBezTo>
                  <a:cubicBezTo>
                    <a:pt x="2881" y="1323"/>
                    <a:pt x="2668" y="2556"/>
                    <a:pt x="2409" y="3776"/>
                  </a:cubicBezTo>
                  <a:lnTo>
                    <a:pt x="2405" y="3785"/>
                  </a:lnTo>
                  <a:cubicBezTo>
                    <a:pt x="2347" y="4092"/>
                    <a:pt x="2280" y="4404"/>
                    <a:pt x="2209" y="4706"/>
                  </a:cubicBezTo>
                  <a:cubicBezTo>
                    <a:pt x="2169" y="4867"/>
                    <a:pt x="2133" y="5027"/>
                    <a:pt x="2093" y="5187"/>
                  </a:cubicBezTo>
                  <a:lnTo>
                    <a:pt x="2093" y="5191"/>
                  </a:lnTo>
                  <a:cubicBezTo>
                    <a:pt x="1550" y="7454"/>
                    <a:pt x="851" y="9667"/>
                    <a:pt x="0" y="11808"/>
                  </a:cubicBezTo>
                  <a:cubicBezTo>
                    <a:pt x="89" y="11768"/>
                    <a:pt x="175" y="11719"/>
                    <a:pt x="259" y="11674"/>
                  </a:cubicBezTo>
                  <a:cubicBezTo>
                    <a:pt x="299" y="11656"/>
                    <a:pt x="343" y="11635"/>
                    <a:pt x="383" y="11603"/>
                  </a:cubicBezTo>
                  <a:cubicBezTo>
                    <a:pt x="405" y="11594"/>
                    <a:pt x="424" y="11586"/>
                    <a:pt x="442" y="11572"/>
                  </a:cubicBezTo>
                  <a:cubicBezTo>
                    <a:pt x="463" y="11559"/>
                    <a:pt x="481" y="11549"/>
                    <a:pt x="504" y="11532"/>
                  </a:cubicBezTo>
                  <a:cubicBezTo>
                    <a:pt x="1328" y="9395"/>
                    <a:pt x="2004" y="7195"/>
                    <a:pt x="2530" y="4943"/>
                  </a:cubicBezTo>
                  <a:lnTo>
                    <a:pt x="2530" y="4938"/>
                  </a:lnTo>
                  <a:cubicBezTo>
                    <a:pt x="2569" y="4778"/>
                    <a:pt x="2606" y="4613"/>
                    <a:pt x="2641" y="4453"/>
                  </a:cubicBezTo>
                  <a:cubicBezTo>
                    <a:pt x="2721" y="4088"/>
                    <a:pt x="2801" y="3722"/>
                    <a:pt x="2873" y="3354"/>
                  </a:cubicBezTo>
                  <a:cubicBezTo>
                    <a:pt x="3081" y="2312"/>
                    <a:pt x="3255" y="1256"/>
                    <a:pt x="3397" y="196"/>
                  </a:cubicBezTo>
                  <a:lnTo>
                    <a:pt x="3397" y="192"/>
                  </a:lnTo>
                  <a:cubicBezTo>
                    <a:pt x="3304" y="138"/>
                    <a:pt x="3202" y="81"/>
                    <a:pt x="3108" y="31"/>
                  </a:cubicBezTo>
                  <a:cubicBezTo>
                    <a:pt x="3091" y="19"/>
                    <a:pt x="3077" y="9"/>
                    <a:pt x="3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3925320" y="2673074"/>
              <a:ext cx="257067" cy="265871"/>
            </a:xfrm>
            <a:custGeom>
              <a:avLst/>
              <a:gdLst/>
              <a:ahLst/>
              <a:cxnLst/>
              <a:rect l="l" t="t" r="r" b="b"/>
              <a:pathLst>
                <a:path w="12993" h="13438" extrusionOk="0">
                  <a:moveTo>
                    <a:pt x="8722" y="120"/>
                  </a:moveTo>
                  <a:cubicBezTo>
                    <a:pt x="8580" y="1180"/>
                    <a:pt x="8406" y="2236"/>
                    <a:pt x="8198" y="3278"/>
                  </a:cubicBezTo>
                  <a:cubicBezTo>
                    <a:pt x="8126" y="3646"/>
                    <a:pt x="8046" y="4012"/>
                    <a:pt x="7966" y="4377"/>
                  </a:cubicBezTo>
                  <a:cubicBezTo>
                    <a:pt x="7931" y="4537"/>
                    <a:pt x="7894" y="4702"/>
                    <a:pt x="7855" y="4862"/>
                  </a:cubicBezTo>
                  <a:lnTo>
                    <a:pt x="7855" y="4867"/>
                  </a:lnTo>
                  <a:cubicBezTo>
                    <a:pt x="7329" y="7119"/>
                    <a:pt x="6653" y="9319"/>
                    <a:pt x="5829" y="11456"/>
                  </a:cubicBezTo>
                  <a:cubicBezTo>
                    <a:pt x="5806" y="11473"/>
                    <a:pt x="5788" y="11483"/>
                    <a:pt x="5767" y="11496"/>
                  </a:cubicBezTo>
                  <a:cubicBezTo>
                    <a:pt x="5788" y="11487"/>
                    <a:pt x="5806" y="11473"/>
                    <a:pt x="5829" y="11460"/>
                  </a:cubicBezTo>
                  <a:cubicBezTo>
                    <a:pt x="8313" y="10031"/>
                    <a:pt x="10432" y="7974"/>
                    <a:pt x="11852" y="5472"/>
                  </a:cubicBezTo>
                  <a:cubicBezTo>
                    <a:pt x="12347" y="4599"/>
                    <a:pt x="12703" y="3749"/>
                    <a:pt x="12984" y="2898"/>
                  </a:cubicBezTo>
                  <a:cubicBezTo>
                    <a:pt x="12984" y="2894"/>
                    <a:pt x="12992" y="2894"/>
                    <a:pt x="12992" y="2890"/>
                  </a:cubicBezTo>
                  <a:cubicBezTo>
                    <a:pt x="12863" y="2787"/>
                    <a:pt x="12729" y="2694"/>
                    <a:pt x="12596" y="2604"/>
                  </a:cubicBezTo>
                  <a:cubicBezTo>
                    <a:pt x="11977" y="2160"/>
                    <a:pt x="11340" y="1728"/>
                    <a:pt x="10695" y="1314"/>
                  </a:cubicBezTo>
                  <a:cubicBezTo>
                    <a:pt x="10050" y="895"/>
                    <a:pt x="9390" y="499"/>
                    <a:pt x="8722" y="120"/>
                  </a:cubicBezTo>
                  <a:close/>
                  <a:moveTo>
                    <a:pt x="8371" y="0"/>
                  </a:moveTo>
                  <a:lnTo>
                    <a:pt x="8371" y="0"/>
                  </a:lnTo>
                  <a:cubicBezTo>
                    <a:pt x="7027" y="997"/>
                    <a:pt x="5788" y="2115"/>
                    <a:pt x="4693" y="3379"/>
                  </a:cubicBezTo>
                  <a:cubicBezTo>
                    <a:pt x="3117" y="5205"/>
                    <a:pt x="1" y="10111"/>
                    <a:pt x="392" y="13437"/>
                  </a:cubicBezTo>
                  <a:cubicBezTo>
                    <a:pt x="1599" y="13228"/>
                    <a:pt x="2788" y="12881"/>
                    <a:pt x="3910" y="12404"/>
                  </a:cubicBezTo>
                  <a:cubicBezTo>
                    <a:pt x="4395" y="12208"/>
                    <a:pt x="4863" y="11986"/>
                    <a:pt x="5325" y="11736"/>
                  </a:cubicBezTo>
                  <a:cubicBezTo>
                    <a:pt x="5420" y="11692"/>
                    <a:pt x="5504" y="11647"/>
                    <a:pt x="5584" y="11598"/>
                  </a:cubicBezTo>
                  <a:lnTo>
                    <a:pt x="5584" y="11598"/>
                  </a:lnTo>
                  <a:cubicBezTo>
                    <a:pt x="5500" y="11643"/>
                    <a:pt x="5414" y="11692"/>
                    <a:pt x="5325" y="11732"/>
                  </a:cubicBezTo>
                  <a:cubicBezTo>
                    <a:pt x="6176" y="9591"/>
                    <a:pt x="6875" y="7378"/>
                    <a:pt x="7418" y="5115"/>
                  </a:cubicBezTo>
                  <a:lnTo>
                    <a:pt x="7418" y="5111"/>
                  </a:lnTo>
                  <a:cubicBezTo>
                    <a:pt x="7458" y="4951"/>
                    <a:pt x="7494" y="4791"/>
                    <a:pt x="7534" y="4630"/>
                  </a:cubicBezTo>
                  <a:cubicBezTo>
                    <a:pt x="7605" y="4328"/>
                    <a:pt x="7672" y="4016"/>
                    <a:pt x="7730" y="3709"/>
                  </a:cubicBezTo>
                  <a:lnTo>
                    <a:pt x="7734" y="3700"/>
                  </a:lnTo>
                  <a:cubicBezTo>
                    <a:pt x="7993" y="2480"/>
                    <a:pt x="8206" y="1247"/>
                    <a:pt x="8371" y="0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8"/>
            <p:cNvSpPr/>
            <p:nvPr/>
          </p:nvSpPr>
          <p:spPr>
            <a:xfrm>
              <a:off x="4030675" y="2672184"/>
              <a:ext cx="67229" cy="233008"/>
            </a:xfrm>
            <a:custGeom>
              <a:avLst/>
              <a:gdLst/>
              <a:ahLst/>
              <a:cxnLst/>
              <a:rect l="l" t="t" r="r" b="b"/>
              <a:pathLst>
                <a:path w="3398" h="11777" extrusionOk="0">
                  <a:moveTo>
                    <a:pt x="3108" y="0"/>
                  </a:moveTo>
                  <a:cubicBezTo>
                    <a:pt x="3086" y="19"/>
                    <a:pt x="3064" y="31"/>
                    <a:pt x="3046" y="45"/>
                  </a:cubicBezTo>
                  <a:cubicBezTo>
                    <a:pt x="2881" y="1292"/>
                    <a:pt x="2668" y="2525"/>
                    <a:pt x="2409" y="3745"/>
                  </a:cubicBezTo>
                  <a:lnTo>
                    <a:pt x="2405" y="3754"/>
                  </a:lnTo>
                  <a:cubicBezTo>
                    <a:pt x="2347" y="4061"/>
                    <a:pt x="2280" y="4373"/>
                    <a:pt x="2209" y="4675"/>
                  </a:cubicBezTo>
                  <a:cubicBezTo>
                    <a:pt x="2169" y="4836"/>
                    <a:pt x="2133" y="4996"/>
                    <a:pt x="2093" y="5156"/>
                  </a:cubicBezTo>
                  <a:lnTo>
                    <a:pt x="2093" y="5160"/>
                  </a:lnTo>
                  <a:cubicBezTo>
                    <a:pt x="1550" y="7423"/>
                    <a:pt x="851" y="9636"/>
                    <a:pt x="0" y="11777"/>
                  </a:cubicBezTo>
                  <a:cubicBezTo>
                    <a:pt x="89" y="11737"/>
                    <a:pt x="175" y="11688"/>
                    <a:pt x="259" y="11643"/>
                  </a:cubicBezTo>
                  <a:cubicBezTo>
                    <a:pt x="299" y="11625"/>
                    <a:pt x="343" y="11604"/>
                    <a:pt x="383" y="11572"/>
                  </a:cubicBezTo>
                  <a:cubicBezTo>
                    <a:pt x="405" y="11563"/>
                    <a:pt x="424" y="11555"/>
                    <a:pt x="442" y="11541"/>
                  </a:cubicBezTo>
                  <a:cubicBezTo>
                    <a:pt x="463" y="11528"/>
                    <a:pt x="481" y="11518"/>
                    <a:pt x="504" y="11501"/>
                  </a:cubicBezTo>
                  <a:cubicBezTo>
                    <a:pt x="1328" y="9364"/>
                    <a:pt x="2004" y="7164"/>
                    <a:pt x="2530" y="4912"/>
                  </a:cubicBezTo>
                  <a:lnTo>
                    <a:pt x="2530" y="4907"/>
                  </a:lnTo>
                  <a:cubicBezTo>
                    <a:pt x="2569" y="4747"/>
                    <a:pt x="2606" y="4582"/>
                    <a:pt x="2641" y="4422"/>
                  </a:cubicBezTo>
                  <a:cubicBezTo>
                    <a:pt x="2721" y="4057"/>
                    <a:pt x="2801" y="3691"/>
                    <a:pt x="2873" y="3323"/>
                  </a:cubicBezTo>
                  <a:cubicBezTo>
                    <a:pt x="3081" y="2281"/>
                    <a:pt x="3255" y="1225"/>
                    <a:pt x="3397" y="165"/>
                  </a:cubicBezTo>
                  <a:lnTo>
                    <a:pt x="3397" y="161"/>
                  </a:lnTo>
                  <a:cubicBezTo>
                    <a:pt x="3304" y="107"/>
                    <a:pt x="3202" y="50"/>
                    <a:pt x="3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4001433" y="2699052"/>
              <a:ext cx="381791" cy="548183"/>
            </a:xfrm>
            <a:custGeom>
              <a:avLst/>
              <a:gdLst/>
              <a:ahLst/>
              <a:cxnLst/>
              <a:rect l="l" t="t" r="r" b="b"/>
              <a:pathLst>
                <a:path w="19297" h="27707" extrusionOk="0">
                  <a:moveTo>
                    <a:pt x="6848" y="1"/>
                  </a:moveTo>
                  <a:cubicBezTo>
                    <a:pt x="5980" y="615"/>
                    <a:pt x="5130" y="1252"/>
                    <a:pt x="4355" y="1959"/>
                  </a:cubicBezTo>
                  <a:lnTo>
                    <a:pt x="4351" y="1965"/>
                  </a:lnTo>
                  <a:cubicBezTo>
                    <a:pt x="4190" y="2102"/>
                    <a:pt x="4043" y="2240"/>
                    <a:pt x="3887" y="2387"/>
                  </a:cubicBezTo>
                  <a:lnTo>
                    <a:pt x="3883" y="2396"/>
                  </a:lnTo>
                  <a:cubicBezTo>
                    <a:pt x="3353" y="2908"/>
                    <a:pt x="2868" y="3455"/>
                    <a:pt x="2427" y="4061"/>
                  </a:cubicBezTo>
                  <a:cubicBezTo>
                    <a:pt x="2413" y="4079"/>
                    <a:pt x="2405" y="4092"/>
                    <a:pt x="2395" y="4119"/>
                  </a:cubicBezTo>
                  <a:cubicBezTo>
                    <a:pt x="2200" y="4369"/>
                    <a:pt x="2031" y="4640"/>
                    <a:pt x="1875" y="4907"/>
                  </a:cubicBezTo>
                  <a:cubicBezTo>
                    <a:pt x="766" y="6763"/>
                    <a:pt x="201" y="8896"/>
                    <a:pt x="63" y="11091"/>
                  </a:cubicBezTo>
                  <a:cubicBezTo>
                    <a:pt x="54" y="11163"/>
                    <a:pt x="50" y="11225"/>
                    <a:pt x="50" y="11300"/>
                  </a:cubicBezTo>
                  <a:cubicBezTo>
                    <a:pt x="45" y="11448"/>
                    <a:pt x="40" y="11590"/>
                    <a:pt x="36" y="11742"/>
                  </a:cubicBezTo>
                  <a:cubicBezTo>
                    <a:pt x="1" y="13211"/>
                    <a:pt x="147" y="14697"/>
                    <a:pt x="455" y="16136"/>
                  </a:cubicBezTo>
                  <a:cubicBezTo>
                    <a:pt x="655" y="17062"/>
                    <a:pt x="909" y="17970"/>
                    <a:pt x="1216" y="18869"/>
                  </a:cubicBezTo>
                  <a:lnTo>
                    <a:pt x="1216" y="18874"/>
                  </a:lnTo>
                  <a:cubicBezTo>
                    <a:pt x="1230" y="18932"/>
                    <a:pt x="1247" y="18990"/>
                    <a:pt x="1273" y="19052"/>
                  </a:cubicBezTo>
                  <a:cubicBezTo>
                    <a:pt x="1291" y="19105"/>
                    <a:pt x="1314" y="19168"/>
                    <a:pt x="1332" y="19226"/>
                  </a:cubicBezTo>
                  <a:cubicBezTo>
                    <a:pt x="2307" y="22008"/>
                    <a:pt x="3683" y="24662"/>
                    <a:pt x="5085" y="27289"/>
                  </a:cubicBezTo>
                  <a:lnTo>
                    <a:pt x="5085" y="27293"/>
                  </a:lnTo>
                  <a:cubicBezTo>
                    <a:pt x="5152" y="27435"/>
                    <a:pt x="5232" y="27569"/>
                    <a:pt x="5303" y="27707"/>
                  </a:cubicBezTo>
                  <a:cubicBezTo>
                    <a:pt x="5356" y="27667"/>
                    <a:pt x="5397" y="27627"/>
                    <a:pt x="5450" y="27591"/>
                  </a:cubicBezTo>
                  <a:cubicBezTo>
                    <a:pt x="5446" y="27587"/>
                    <a:pt x="5446" y="27587"/>
                    <a:pt x="5450" y="27587"/>
                  </a:cubicBezTo>
                  <a:cubicBezTo>
                    <a:pt x="7374" y="25962"/>
                    <a:pt x="9480" y="24564"/>
                    <a:pt x="11483" y="23059"/>
                  </a:cubicBezTo>
                  <a:cubicBezTo>
                    <a:pt x="11580" y="22983"/>
                    <a:pt x="11675" y="22912"/>
                    <a:pt x="11777" y="22841"/>
                  </a:cubicBezTo>
                  <a:cubicBezTo>
                    <a:pt x="13095" y="21813"/>
                    <a:pt x="14363" y="20749"/>
                    <a:pt x="15481" y="19510"/>
                  </a:cubicBezTo>
                  <a:lnTo>
                    <a:pt x="15481" y="19506"/>
                  </a:lnTo>
                  <a:cubicBezTo>
                    <a:pt x="15570" y="19413"/>
                    <a:pt x="15655" y="19310"/>
                    <a:pt x="15739" y="19212"/>
                  </a:cubicBezTo>
                  <a:cubicBezTo>
                    <a:pt x="15900" y="19029"/>
                    <a:pt x="16046" y="18852"/>
                    <a:pt x="16193" y="18669"/>
                  </a:cubicBezTo>
                  <a:cubicBezTo>
                    <a:pt x="17720" y="16768"/>
                    <a:pt x="18766" y="14510"/>
                    <a:pt x="19292" y="12137"/>
                  </a:cubicBezTo>
                  <a:lnTo>
                    <a:pt x="19296" y="12133"/>
                  </a:lnTo>
                  <a:cubicBezTo>
                    <a:pt x="18972" y="11545"/>
                    <a:pt x="18637" y="10962"/>
                    <a:pt x="18286" y="10392"/>
                  </a:cubicBezTo>
                  <a:cubicBezTo>
                    <a:pt x="16202" y="7739"/>
                    <a:pt x="13838" y="5325"/>
                    <a:pt x="11233" y="3193"/>
                  </a:cubicBezTo>
                  <a:cubicBezTo>
                    <a:pt x="11140" y="3113"/>
                    <a:pt x="11042" y="3033"/>
                    <a:pt x="10939" y="2957"/>
                  </a:cubicBezTo>
                  <a:cubicBezTo>
                    <a:pt x="10356" y="2481"/>
                    <a:pt x="9760" y="2022"/>
                    <a:pt x="9154" y="1581"/>
                  </a:cubicBezTo>
                  <a:cubicBezTo>
                    <a:pt x="9154" y="1577"/>
                    <a:pt x="9150" y="1577"/>
                    <a:pt x="9145" y="1577"/>
                  </a:cubicBezTo>
                  <a:cubicBezTo>
                    <a:pt x="9016" y="1474"/>
                    <a:pt x="8882" y="1381"/>
                    <a:pt x="8749" y="1291"/>
                  </a:cubicBezTo>
                  <a:cubicBezTo>
                    <a:pt x="8130" y="847"/>
                    <a:pt x="7493" y="415"/>
                    <a:pt x="68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4101762" y="2757556"/>
              <a:ext cx="121935" cy="494902"/>
            </a:xfrm>
            <a:custGeom>
              <a:avLst/>
              <a:gdLst/>
              <a:ahLst/>
              <a:cxnLst/>
              <a:rect l="l" t="t" r="r" b="b"/>
              <a:pathLst>
                <a:path w="6163" h="25014" extrusionOk="0">
                  <a:moveTo>
                    <a:pt x="5868" y="0"/>
                  </a:moveTo>
                  <a:cubicBezTo>
                    <a:pt x="5784" y="231"/>
                    <a:pt x="5704" y="463"/>
                    <a:pt x="5619" y="691"/>
                  </a:cubicBezTo>
                  <a:cubicBezTo>
                    <a:pt x="4970" y="2454"/>
                    <a:pt x="4306" y="4256"/>
                    <a:pt x="3687" y="6077"/>
                  </a:cubicBezTo>
                  <a:lnTo>
                    <a:pt x="3682" y="6081"/>
                  </a:lnTo>
                  <a:cubicBezTo>
                    <a:pt x="3643" y="6202"/>
                    <a:pt x="3598" y="6313"/>
                    <a:pt x="3558" y="6434"/>
                  </a:cubicBezTo>
                  <a:lnTo>
                    <a:pt x="3558" y="6438"/>
                  </a:lnTo>
                  <a:cubicBezTo>
                    <a:pt x="3148" y="7636"/>
                    <a:pt x="2757" y="8838"/>
                    <a:pt x="2400" y="10035"/>
                  </a:cubicBezTo>
                  <a:cubicBezTo>
                    <a:pt x="2120" y="10966"/>
                    <a:pt x="1861" y="11874"/>
                    <a:pt x="1635" y="12760"/>
                  </a:cubicBezTo>
                  <a:cubicBezTo>
                    <a:pt x="1590" y="12916"/>
                    <a:pt x="1555" y="13072"/>
                    <a:pt x="1510" y="13232"/>
                  </a:cubicBezTo>
                  <a:cubicBezTo>
                    <a:pt x="482" y="17311"/>
                    <a:pt x="1" y="20907"/>
                    <a:pt x="14" y="24332"/>
                  </a:cubicBezTo>
                  <a:lnTo>
                    <a:pt x="14" y="24336"/>
                  </a:lnTo>
                  <a:cubicBezTo>
                    <a:pt x="10" y="24505"/>
                    <a:pt x="10" y="24670"/>
                    <a:pt x="14" y="24830"/>
                  </a:cubicBezTo>
                  <a:cubicBezTo>
                    <a:pt x="14" y="24934"/>
                    <a:pt x="94" y="25013"/>
                    <a:pt x="189" y="25013"/>
                  </a:cubicBezTo>
                  <a:cubicBezTo>
                    <a:pt x="192" y="25013"/>
                    <a:pt x="194" y="25013"/>
                    <a:pt x="197" y="25013"/>
                  </a:cubicBezTo>
                  <a:cubicBezTo>
                    <a:pt x="202" y="25014"/>
                    <a:pt x="208" y="25014"/>
                    <a:pt x="213" y="25014"/>
                  </a:cubicBezTo>
                  <a:cubicBezTo>
                    <a:pt x="236" y="25014"/>
                    <a:pt x="254" y="25008"/>
                    <a:pt x="272" y="25004"/>
                  </a:cubicBezTo>
                  <a:cubicBezTo>
                    <a:pt x="334" y="24968"/>
                    <a:pt x="379" y="24902"/>
                    <a:pt x="379" y="24830"/>
                  </a:cubicBezTo>
                  <a:lnTo>
                    <a:pt x="379" y="24634"/>
                  </a:lnTo>
                  <a:cubicBezTo>
                    <a:pt x="375" y="24630"/>
                    <a:pt x="375" y="24630"/>
                    <a:pt x="379" y="24630"/>
                  </a:cubicBezTo>
                  <a:cubicBezTo>
                    <a:pt x="330" y="21082"/>
                    <a:pt x="829" y="17354"/>
                    <a:pt x="1929" y="13086"/>
                  </a:cubicBezTo>
                  <a:cubicBezTo>
                    <a:pt x="1964" y="12938"/>
                    <a:pt x="1995" y="12796"/>
                    <a:pt x="2040" y="12658"/>
                  </a:cubicBezTo>
                  <a:cubicBezTo>
                    <a:pt x="2253" y="11839"/>
                    <a:pt x="2490" y="11002"/>
                    <a:pt x="2747" y="10142"/>
                  </a:cubicBezTo>
                  <a:cubicBezTo>
                    <a:pt x="3104" y="8966"/>
                    <a:pt x="3482" y="7791"/>
                    <a:pt x="3887" y="6621"/>
                  </a:cubicBezTo>
                  <a:lnTo>
                    <a:pt x="3887" y="6616"/>
                  </a:lnTo>
                  <a:cubicBezTo>
                    <a:pt x="3932" y="6482"/>
                    <a:pt x="3976" y="6354"/>
                    <a:pt x="4021" y="6220"/>
                  </a:cubicBezTo>
                  <a:lnTo>
                    <a:pt x="4021" y="6215"/>
                  </a:lnTo>
                  <a:cubicBezTo>
                    <a:pt x="4644" y="4390"/>
                    <a:pt x="5303" y="2582"/>
                    <a:pt x="5953" y="810"/>
                  </a:cubicBezTo>
                  <a:cubicBezTo>
                    <a:pt x="6024" y="619"/>
                    <a:pt x="6092" y="432"/>
                    <a:pt x="6162" y="236"/>
                  </a:cubicBezTo>
                  <a:cubicBezTo>
                    <a:pt x="6069" y="156"/>
                    <a:pt x="5971" y="76"/>
                    <a:pt x="5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8"/>
            <p:cNvSpPr/>
            <p:nvPr/>
          </p:nvSpPr>
          <p:spPr>
            <a:xfrm>
              <a:off x="4025392" y="3007322"/>
              <a:ext cx="208949" cy="147873"/>
            </a:xfrm>
            <a:custGeom>
              <a:avLst/>
              <a:gdLst/>
              <a:ahLst/>
              <a:cxnLst/>
              <a:rect l="l" t="t" r="r" b="b"/>
              <a:pathLst>
                <a:path w="10561" h="7474" extrusionOk="0">
                  <a:moveTo>
                    <a:pt x="5790" y="0"/>
                  </a:moveTo>
                  <a:cubicBezTo>
                    <a:pt x="5765" y="0"/>
                    <a:pt x="5740" y="6"/>
                    <a:pt x="5717" y="16"/>
                  </a:cubicBezTo>
                  <a:cubicBezTo>
                    <a:pt x="5641" y="56"/>
                    <a:pt x="5571" y="96"/>
                    <a:pt x="5495" y="136"/>
                  </a:cubicBezTo>
                  <a:cubicBezTo>
                    <a:pt x="3629" y="1111"/>
                    <a:pt x="1794" y="2166"/>
                    <a:pt x="0" y="3293"/>
                  </a:cubicBezTo>
                  <a:cubicBezTo>
                    <a:pt x="41" y="3413"/>
                    <a:pt x="80" y="3524"/>
                    <a:pt x="121" y="3645"/>
                  </a:cubicBezTo>
                  <a:cubicBezTo>
                    <a:pt x="1835" y="2567"/>
                    <a:pt x="3594" y="1552"/>
                    <a:pt x="5374" y="612"/>
                  </a:cubicBezTo>
                  <a:cubicBezTo>
                    <a:pt x="5499" y="542"/>
                    <a:pt x="5619" y="474"/>
                    <a:pt x="5748" y="412"/>
                  </a:cubicBezTo>
                  <a:cubicBezTo>
                    <a:pt x="5762" y="425"/>
                    <a:pt x="5775" y="443"/>
                    <a:pt x="5789" y="462"/>
                  </a:cubicBezTo>
                  <a:cubicBezTo>
                    <a:pt x="7507" y="2696"/>
                    <a:pt x="9011" y="5038"/>
                    <a:pt x="10272" y="7473"/>
                  </a:cubicBezTo>
                  <a:cubicBezTo>
                    <a:pt x="10369" y="7402"/>
                    <a:pt x="10464" y="7331"/>
                    <a:pt x="10561" y="7255"/>
                  </a:cubicBezTo>
                  <a:cubicBezTo>
                    <a:pt x="9266" y="4757"/>
                    <a:pt x="7716" y="2353"/>
                    <a:pt x="5939" y="69"/>
                  </a:cubicBezTo>
                  <a:cubicBezTo>
                    <a:pt x="5926" y="51"/>
                    <a:pt x="5918" y="39"/>
                    <a:pt x="5895" y="34"/>
                  </a:cubicBezTo>
                  <a:cubicBezTo>
                    <a:pt x="5866" y="12"/>
                    <a:pt x="5828" y="0"/>
                    <a:pt x="5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8"/>
            <p:cNvSpPr/>
            <p:nvPr/>
          </p:nvSpPr>
          <p:spPr>
            <a:xfrm>
              <a:off x="4002046" y="2877394"/>
              <a:ext cx="310803" cy="207584"/>
            </a:xfrm>
            <a:custGeom>
              <a:avLst/>
              <a:gdLst/>
              <a:ahLst/>
              <a:cxnLst/>
              <a:rect l="l" t="t" r="r" b="b"/>
              <a:pathLst>
                <a:path w="15709" h="10492" extrusionOk="0">
                  <a:moveTo>
                    <a:pt x="7908" y="1"/>
                  </a:moveTo>
                  <a:cubicBezTo>
                    <a:pt x="5142" y="1"/>
                    <a:pt x="2370" y="815"/>
                    <a:pt x="19" y="2286"/>
                  </a:cubicBezTo>
                  <a:cubicBezTo>
                    <a:pt x="9" y="2434"/>
                    <a:pt x="9" y="2576"/>
                    <a:pt x="1" y="2728"/>
                  </a:cubicBezTo>
                  <a:cubicBezTo>
                    <a:pt x="2333" y="1209"/>
                    <a:pt x="5129" y="364"/>
                    <a:pt x="7912" y="364"/>
                  </a:cubicBezTo>
                  <a:cubicBezTo>
                    <a:pt x="8141" y="364"/>
                    <a:pt x="8370" y="370"/>
                    <a:pt x="8598" y="381"/>
                  </a:cubicBezTo>
                  <a:cubicBezTo>
                    <a:pt x="8656" y="381"/>
                    <a:pt x="8718" y="390"/>
                    <a:pt x="8776" y="390"/>
                  </a:cubicBezTo>
                  <a:cubicBezTo>
                    <a:pt x="8820" y="443"/>
                    <a:pt x="8874" y="492"/>
                    <a:pt x="8923" y="550"/>
                  </a:cubicBezTo>
                  <a:cubicBezTo>
                    <a:pt x="11572" y="3458"/>
                    <a:pt x="13824" y="6899"/>
                    <a:pt x="15450" y="10492"/>
                  </a:cubicBezTo>
                  <a:cubicBezTo>
                    <a:pt x="15539" y="10395"/>
                    <a:pt x="15624" y="10296"/>
                    <a:pt x="15708" y="10194"/>
                  </a:cubicBezTo>
                  <a:cubicBezTo>
                    <a:pt x="14043" y="6556"/>
                    <a:pt x="11750" y="3088"/>
                    <a:pt x="9061" y="163"/>
                  </a:cubicBezTo>
                  <a:lnTo>
                    <a:pt x="9057" y="158"/>
                  </a:lnTo>
                  <a:cubicBezTo>
                    <a:pt x="9034" y="131"/>
                    <a:pt x="9016" y="114"/>
                    <a:pt x="8995" y="87"/>
                  </a:cubicBezTo>
                  <a:cubicBezTo>
                    <a:pt x="8968" y="56"/>
                    <a:pt x="8923" y="34"/>
                    <a:pt x="8874" y="30"/>
                  </a:cubicBezTo>
                  <a:cubicBezTo>
                    <a:pt x="8825" y="30"/>
                    <a:pt x="8776" y="20"/>
                    <a:pt x="8727" y="20"/>
                  </a:cubicBezTo>
                  <a:lnTo>
                    <a:pt x="8722" y="24"/>
                  </a:lnTo>
                  <a:cubicBezTo>
                    <a:pt x="8451" y="8"/>
                    <a:pt x="8180" y="1"/>
                    <a:pt x="79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4038510" y="2724594"/>
              <a:ext cx="144035" cy="71562"/>
            </a:xfrm>
            <a:custGeom>
              <a:avLst/>
              <a:gdLst/>
              <a:ahLst/>
              <a:cxnLst/>
              <a:rect l="l" t="t" r="r" b="b"/>
              <a:pathLst>
                <a:path w="7280" h="3617" extrusionOk="0">
                  <a:moveTo>
                    <a:pt x="6875" y="0"/>
                  </a:moveTo>
                  <a:cubicBezTo>
                    <a:pt x="5535" y="277"/>
                    <a:pt x="4150" y="785"/>
                    <a:pt x="2739" y="1510"/>
                  </a:cubicBezTo>
                  <a:cubicBezTo>
                    <a:pt x="2570" y="1599"/>
                    <a:pt x="2405" y="1683"/>
                    <a:pt x="2245" y="1773"/>
                  </a:cubicBezTo>
                  <a:cubicBezTo>
                    <a:pt x="2097" y="1853"/>
                    <a:pt x="1955" y="1933"/>
                    <a:pt x="1813" y="2026"/>
                  </a:cubicBezTo>
                  <a:cubicBezTo>
                    <a:pt x="1372" y="2276"/>
                    <a:pt x="940" y="2548"/>
                    <a:pt x="521" y="2828"/>
                  </a:cubicBezTo>
                  <a:cubicBezTo>
                    <a:pt x="326" y="3078"/>
                    <a:pt x="157" y="3349"/>
                    <a:pt x="1" y="3616"/>
                  </a:cubicBezTo>
                  <a:cubicBezTo>
                    <a:pt x="548" y="3224"/>
                    <a:pt x="1114" y="2854"/>
                    <a:pt x="1697" y="2511"/>
                  </a:cubicBezTo>
                  <a:lnTo>
                    <a:pt x="1697" y="2507"/>
                  </a:lnTo>
                  <a:cubicBezTo>
                    <a:pt x="1836" y="2423"/>
                    <a:pt x="1986" y="2343"/>
                    <a:pt x="2134" y="2263"/>
                  </a:cubicBezTo>
                  <a:lnTo>
                    <a:pt x="2134" y="2258"/>
                  </a:lnTo>
                  <a:cubicBezTo>
                    <a:pt x="2391" y="2111"/>
                    <a:pt x="2650" y="1964"/>
                    <a:pt x="2913" y="1827"/>
                  </a:cubicBezTo>
                  <a:cubicBezTo>
                    <a:pt x="4400" y="1056"/>
                    <a:pt x="5855" y="540"/>
                    <a:pt x="7263" y="294"/>
                  </a:cubicBezTo>
                  <a:cubicBezTo>
                    <a:pt x="7271" y="294"/>
                    <a:pt x="7276" y="294"/>
                    <a:pt x="7280" y="290"/>
                  </a:cubicBezTo>
                  <a:cubicBezTo>
                    <a:pt x="7280" y="286"/>
                    <a:pt x="7276" y="286"/>
                    <a:pt x="7271" y="286"/>
                  </a:cubicBezTo>
                  <a:cubicBezTo>
                    <a:pt x="7142" y="183"/>
                    <a:pt x="7008" y="9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3092628" y="2689535"/>
              <a:ext cx="1465178" cy="805329"/>
            </a:xfrm>
            <a:custGeom>
              <a:avLst/>
              <a:gdLst/>
              <a:ahLst/>
              <a:cxnLst/>
              <a:rect l="l" t="t" r="r" b="b"/>
              <a:pathLst>
                <a:path w="74055" h="40704" extrusionOk="0">
                  <a:moveTo>
                    <a:pt x="3843" y="1"/>
                  </a:moveTo>
                  <a:cubicBezTo>
                    <a:pt x="2511" y="811"/>
                    <a:pt x="1233" y="1692"/>
                    <a:pt x="0" y="2637"/>
                  </a:cubicBezTo>
                  <a:cubicBezTo>
                    <a:pt x="6523" y="5726"/>
                    <a:pt x="13024" y="8874"/>
                    <a:pt x="19493" y="12080"/>
                  </a:cubicBezTo>
                  <a:cubicBezTo>
                    <a:pt x="13772" y="13888"/>
                    <a:pt x="7975" y="15455"/>
                    <a:pt x="2125" y="16764"/>
                  </a:cubicBezTo>
                  <a:cubicBezTo>
                    <a:pt x="2338" y="17685"/>
                    <a:pt x="2667" y="17957"/>
                    <a:pt x="2881" y="18883"/>
                  </a:cubicBezTo>
                  <a:cubicBezTo>
                    <a:pt x="10263" y="16711"/>
                    <a:pt x="17943" y="15597"/>
                    <a:pt x="25641" y="15156"/>
                  </a:cubicBezTo>
                  <a:cubicBezTo>
                    <a:pt x="41945" y="23336"/>
                    <a:pt x="58085" y="31848"/>
                    <a:pt x="74037" y="40704"/>
                  </a:cubicBezTo>
                  <a:cubicBezTo>
                    <a:pt x="74050" y="40254"/>
                    <a:pt x="74054" y="39804"/>
                    <a:pt x="74054" y="39346"/>
                  </a:cubicBezTo>
                  <a:cubicBezTo>
                    <a:pt x="74054" y="36212"/>
                    <a:pt x="73743" y="33152"/>
                    <a:pt x="73142" y="30196"/>
                  </a:cubicBezTo>
                  <a:cubicBezTo>
                    <a:pt x="50164" y="19707"/>
                    <a:pt x="28152" y="6319"/>
                    <a:pt x="3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3132990" y="3523453"/>
              <a:ext cx="1354956" cy="857146"/>
            </a:xfrm>
            <a:custGeom>
              <a:avLst/>
              <a:gdLst/>
              <a:ahLst/>
              <a:cxnLst/>
              <a:rect l="l" t="t" r="r" b="b"/>
              <a:pathLst>
                <a:path w="68484" h="43323" extrusionOk="0">
                  <a:moveTo>
                    <a:pt x="63945" y="0"/>
                  </a:moveTo>
                  <a:cubicBezTo>
                    <a:pt x="63327" y="0"/>
                    <a:pt x="62934" y="255"/>
                    <a:pt x="62331" y="456"/>
                  </a:cubicBezTo>
                  <a:cubicBezTo>
                    <a:pt x="59183" y="7023"/>
                    <a:pt x="56040" y="13585"/>
                    <a:pt x="52897" y="20148"/>
                  </a:cubicBezTo>
                  <a:cubicBezTo>
                    <a:pt x="51730" y="22579"/>
                    <a:pt x="50444" y="25130"/>
                    <a:pt x="48570" y="26995"/>
                  </a:cubicBezTo>
                  <a:cubicBezTo>
                    <a:pt x="43249" y="28844"/>
                    <a:pt x="37880" y="30548"/>
                    <a:pt x="32470" y="32111"/>
                  </a:cubicBezTo>
                  <a:cubicBezTo>
                    <a:pt x="31423" y="32415"/>
                    <a:pt x="30343" y="32716"/>
                    <a:pt x="29253" y="32716"/>
                  </a:cubicBezTo>
                  <a:cubicBezTo>
                    <a:pt x="29147" y="32716"/>
                    <a:pt x="29041" y="32713"/>
                    <a:pt x="28935" y="32708"/>
                  </a:cubicBezTo>
                  <a:cubicBezTo>
                    <a:pt x="27355" y="32619"/>
                    <a:pt x="25903" y="31867"/>
                    <a:pt x="24376" y="31466"/>
                  </a:cubicBezTo>
                  <a:cubicBezTo>
                    <a:pt x="23334" y="31193"/>
                    <a:pt x="22270" y="31086"/>
                    <a:pt x="21198" y="31086"/>
                  </a:cubicBezTo>
                  <a:cubicBezTo>
                    <a:pt x="19528" y="31086"/>
                    <a:pt x="17839" y="31345"/>
                    <a:pt x="16189" y="31635"/>
                  </a:cubicBezTo>
                  <a:cubicBezTo>
                    <a:pt x="12310" y="32307"/>
                    <a:pt x="8459" y="33139"/>
                    <a:pt x="4648" y="34111"/>
                  </a:cubicBezTo>
                  <a:cubicBezTo>
                    <a:pt x="3089" y="34507"/>
                    <a:pt x="1540" y="34929"/>
                    <a:pt x="0" y="35379"/>
                  </a:cubicBezTo>
                  <a:cubicBezTo>
                    <a:pt x="7382" y="40392"/>
                    <a:pt x="16290" y="43322"/>
                    <a:pt x="25886" y="43322"/>
                  </a:cubicBezTo>
                  <a:cubicBezTo>
                    <a:pt x="45083" y="43322"/>
                    <a:pt x="61543" y="31595"/>
                    <a:pt x="68484" y="14916"/>
                  </a:cubicBezTo>
                  <a:lnTo>
                    <a:pt x="68484" y="14916"/>
                  </a:lnTo>
                  <a:cubicBezTo>
                    <a:pt x="65377" y="17721"/>
                    <a:pt x="62291" y="20544"/>
                    <a:pt x="58694" y="22663"/>
                  </a:cubicBezTo>
                  <a:cubicBezTo>
                    <a:pt x="60341" y="15059"/>
                    <a:pt x="62073" y="7557"/>
                    <a:pt x="64023" y="2"/>
                  </a:cubicBezTo>
                  <a:cubicBezTo>
                    <a:pt x="63996" y="1"/>
                    <a:pt x="63971" y="0"/>
                    <a:pt x="63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3709505" y="3762535"/>
              <a:ext cx="375262" cy="417562"/>
            </a:xfrm>
            <a:custGeom>
              <a:avLst/>
              <a:gdLst/>
              <a:ahLst/>
              <a:cxnLst/>
              <a:rect l="l" t="t" r="r" b="b"/>
              <a:pathLst>
                <a:path w="18967" h="21105" extrusionOk="0">
                  <a:moveTo>
                    <a:pt x="232" y="1"/>
                  </a:moveTo>
                  <a:cubicBezTo>
                    <a:pt x="103" y="1"/>
                    <a:pt x="0" y="107"/>
                    <a:pt x="0" y="241"/>
                  </a:cubicBezTo>
                  <a:cubicBezTo>
                    <a:pt x="59" y="2939"/>
                    <a:pt x="205" y="5674"/>
                    <a:pt x="442" y="8372"/>
                  </a:cubicBezTo>
                  <a:cubicBezTo>
                    <a:pt x="446" y="8429"/>
                    <a:pt x="473" y="8487"/>
                    <a:pt x="517" y="8527"/>
                  </a:cubicBezTo>
                  <a:cubicBezTo>
                    <a:pt x="3522" y="11247"/>
                    <a:pt x="7013" y="14056"/>
                    <a:pt x="11452" y="17338"/>
                  </a:cubicBezTo>
                  <a:cubicBezTo>
                    <a:pt x="10352" y="18505"/>
                    <a:pt x="9181" y="19635"/>
                    <a:pt x="7970" y="20691"/>
                  </a:cubicBezTo>
                  <a:cubicBezTo>
                    <a:pt x="7872" y="20775"/>
                    <a:pt x="7859" y="20922"/>
                    <a:pt x="7948" y="21024"/>
                  </a:cubicBezTo>
                  <a:cubicBezTo>
                    <a:pt x="7993" y="21078"/>
                    <a:pt x="8059" y="21104"/>
                    <a:pt x="8126" y="21104"/>
                  </a:cubicBezTo>
                  <a:cubicBezTo>
                    <a:pt x="8180" y="21104"/>
                    <a:pt x="8238" y="21087"/>
                    <a:pt x="8281" y="21047"/>
                  </a:cubicBezTo>
                  <a:cubicBezTo>
                    <a:pt x="9502" y="19987"/>
                    <a:pt x="10677" y="18852"/>
                    <a:pt x="11781" y="17676"/>
                  </a:cubicBezTo>
                  <a:cubicBezTo>
                    <a:pt x="13255" y="18656"/>
                    <a:pt x="14778" y="19604"/>
                    <a:pt x="16309" y="20481"/>
                  </a:cubicBezTo>
                  <a:cubicBezTo>
                    <a:pt x="16345" y="20504"/>
                    <a:pt x="16385" y="20512"/>
                    <a:pt x="16425" y="20512"/>
                  </a:cubicBezTo>
                  <a:cubicBezTo>
                    <a:pt x="16509" y="20512"/>
                    <a:pt x="16589" y="20468"/>
                    <a:pt x="16634" y="20393"/>
                  </a:cubicBezTo>
                  <a:cubicBezTo>
                    <a:pt x="16696" y="20281"/>
                    <a:pt x="16661" y="20134"/>
                    <a:pt x="16546" y="20072"/>
                  </a:cubicBezTo>
                  <a:cubicBezTo>
                    <a:pt x="15174" y="19284"/>
                    <a:pt x="13807" y="18443"/>
                    <a:pt x="12481" y="17570"/>
                  </a:cubicBezTo>
                  <a:cubicBezTo>
                    <a:pt x="12823" y="17547"/>
                    <a:pt x="13166" y="17525"/>
                    <a:pt x="13509" y="17502"/>
                  </a:cubicBezTo>
                  <a:cubicBezTo>
                    <a:pt x="15232" y="17391"/>
                    <a:pt x="17012" y="17272"/>
                    <a:pt x="18736" y="17227"/>
                  </a:cubicBezTo>
                  <a:cubicBezTo>
                    <a:pt x="18865" y="17227"/>
                    <a:pt x="18967" y="17115"/>
                    <a:pt x="18967" y="16986"/>
                  </a:cubicBezTo>
                  <a:cubicBezTo>
                    <a:pt x="18963" y="16857"/>
                    <a:pt x="18856" y="16754"/>
                    <a:pt x="18726" y="16754"/>
                  </a:cubicBezTo>
                  <a:lnTo>
                    <a:pt x="18722" y="16754"/>
                  </a:lnTo>
                  <a:cubicBezTo>
                    <a:pt x="16990" y="16799"/>
                    <a:pt x="15206" y="16915"/>
                    <a:pt x="13478" y="17031"/>
                  </a:cubicBezTo>
                  <a:cubicBezTo>
                    <a:pt x="12993" y="17062"/>
                    <a:pt x="12512" y="17093"/>
                    <a:pt x="12031" y="17124"/>
                  </a:cubicBezTo>
                  <a:cubicBezTo>
                    <a:pt x="12021" y="17111"/>
                    <a:pt x="12017" y="17102"/>
                    <a:pt x="12008" y="17093"/>
                  </a:cubicBezTo>
                  <a:cubicBezTo>
                    <a:pt x="11964" y="17049"/>
                    <a:pt x="11909" y="17030"/>
                    <a:pt x="11853" y="17030"/>
                  </a:cubicBezTo>
                  <a:cubicBezTo>
                    <a:pt x="11847" y="17030"/>
                    <a:pt x="11840" y="17031"/>
                    <a:pt x="11834" y="17031"/>
                  </a:cubicBezTo>
                  <a:cubicBezTo>
                    <a:pt x="7391" y="13750"/>
                    <a:pt x="3906" y="10949"/>
                    <a:pt x="904" y="8238"/>
                  </a:cubicBezTo>
                  <a:cubicBezTo>
                    <a:pt x="678" y="5579"/>
                    <a:pt x="535" y="2886"/>
                    <a:pt x="477" y="233"/>
                  </a:cubicBezTo>
                  <a:cubicBezTo>
                    <a:pt x="473" y="99"/>
                    <a:pt x="361" y="10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3799447" y="3997205"/>
              <a:ext cx="285319" cy="182893"/>
            </a:xfrm>
            <a:custGeom>
              <a:avLst/>
              <a:gdLst/>
              <a:ahLst/>
              <a:cxnLst/>
              <a:rect l="l" t="t" r="r" b="b"/>
              <a:pathLst>
                <a:path w="14421" h="9244" extrusionOk="0">
                  <a:moveTo>
                    <a:pt x="593" y="0"/>
                  </a:moveTo>
                  <a:cubicBezTo>
                    <a:pt x="396" y="45"/>
                    <a:pt x="196" y="85"/>
                    <a:pt x="1" y="130"/>
                  </a:cubicBezTo>
                  <a:cubicBezTo>
                    <a:pt x="2040" y="1800"/>
                    <a:pt x="4310" y="3558"/>
                    <a:pt x="6906" y="5477"/>
                  </a:cubicBezTo>
                  <a:cubicBezTo>
                    <a:pt x="5806" y="6644"/>
                    <a:pt x="4635" y="7774"/>
                    <a:pt x="3424" y="8830"/>
                  </a:cubicBezTo>
                  <a:cubicBezTo>
                    <a:pt x="3371" y="8874"/>
                    <a:pt x="3344" y="8941"/>
                    <a:pt x="3344" y="9007"/>
                  </a:cubicBezTo>
                  <a:cubicBezTo>
                    <a:pt x="3344" y="9061"/>
                    <a:pt x="3361" y="9119"/>
                    <a:pt x="3402" y="9163"/>
                  </a:cubicBezTo>
                  <a:cubicBezTo>
                    <a:pt x="3447" y="9217"/>
                    <a:pt x="3513" y="9243"/>
                    <a:pt x="3580" y="9243"/>
                  </a:cubicBezTo>
                  <a:cubicBezTo>
                    <a:pt x="3634" y="9243"/>
                    <a:pt x="3692" y="9226"/>
                    <a:pt x="3735" y="9186"/>
                  </a:cubicBezTo>
                  <a:cubicBezTo>
                    <a:pt x="4956" y="8126"/>
                    <a:pt x="6131" y="6991"/>
                    <a:pt x="7235" y="5815"/>
                  </a:cubicBezTo>
                  <a:cubicBezTo>
                    <a:pt x="8709" y="6795"/>
                    <a:pt x="10232" y="7743"/>
                    <a:pt x="11763" y="8620"/>
                  </a:cubicBezTo>
                  <a:cubicBezTo>
                    <a:pt x="11799" y="8643"/>
                    <a:pt x="11839" y="8651"/>
                    <a:pt x="11879" y="8651"/>
                  </a:cubicBezTo>
                  <a:cubicBezTo>
                    <a:pt x="11963" y="8651"/>
                    <a:pt x="12043" y="8607"/>
                    <a:pt x="12088" y="8532"/>
                  </a:cubicBezTo>
                  <a:cubicBezTo>
                    <a:pt x="12111" y="8495"/>
                    <a:pt x="12119" y="8456"/>
                    <a:pt x="12119" y="8415"/>
                  </a:cubicBezTo>
                  <a:cubicBezTo>
                    <a:pt x="12119" y="8331"/>
                    <a:pt x="12075" y="8251"/>
                    <a:pt x="12000" y="8211"/>
                  </a:cubicBezTo>
                  <a:cubicBezTo>
                    <a:pt x="10628" y="7423"/>
                    <a:pt x="9261" y="6582"/>
                    <a:pt x="7935" y="5709"/>
                  </a:cubicBezTo>
                  <a:cubicBezTo>
                    <a:pt x="8277" y="5686"/>
                    <a:pt x="8620" y="5664"/>
                    <a:pt x="8963" y="5641"/>
                  </a:cubicBezTo>
                  <a:cubicBezTo>
                    <a:pt x="10686" y="5530"/>
                    <a:pt x="12466" y="5411"/>
                    <a:pt x="14190" y="5366"/>
                  </a:cubicBezTo>
                  <a:cubicBezTo>
                    <a:pt x="14319" y="5366"/>
                    <a:pt x="14421" y="5259"/>
                    <a:pt x="14421" y="5129"/>
                  </a:cubicBezTo>
                  <a:lnTo>
                    <a:pt x="14421" y="5125"/>
                  </a:lnTo>
                  <a:cubicBezTo>
                    <a:pt x="14417" y="4996"/>
                    <a:pt x="14310" y="4893"/>
                    <a:pt x="14180" y="4893"/>
                  </a:cubicBezTo>
                  <a:lnTo>
                    <a:pt x="14176" y="4893"/>
                  </a:lnTo>
                  <a:cubicBezTo>
                    <a:pt x="12444" y="4938"/>
                    <a:pt x="10660" y="5054"/>
                    <a:pt x="8932" y="5170"/>
                  </a:cubicBezTo>
                  <a:cubicBezTo>
                    <a:pt x="8447" y="5201"/>
                    <a:pt x="7966" y="5232"/>
                    <a:pt x="7485" y="5263"/>
                  </a:cubicBezTo>
                  <a:cubicBezTo>
                    <a:pt x="7475" y="5250"/>
                    <a:pt x="7471" y="5241"/>
                    <a:pt x="7462" y="5232"/>
                  </a:cubicBezTo>
                  <a:cubicBezTo>
                    <a:pt x="7418" y="5187"/>
                    <a:pt x="7360" y="5166"/>
                    <a:pt x="7302" y="5166"/>
                  </a:cubicBezTo>
                  <a:cubicBezTo>
                    <a:pt x="7298" y="5166"/>
                    <a:pt x="7294" y="5166"/>
                    <a:pt x="7288" y="5170"/>
                  </a:cubicBezTo>
                  <a:cubicBezTo>
                    <a:pt x="4777" y="3317"/>
                    <a:pt x="2578" y="1617"/>
                    <a:pt x="593" y="0"/>
                  </a:cubicBezTo>
                  <a:close/>
                </a:path>
              </a:pathLst>
            </a:custGeom>
            <a:solidFill>
              <a:srgbClr val="304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2691863" y="2956257"/>
              <a:ext cx="1541430" cy="1266774"/>
            </a:xfrm>
            <a:custGeom>
              <a:avLst/>
              <a:gdLst/>
              <a:ahLst/>
              <a:cxnLst/>
              <a:rect l="l" t="t" r="r" b="b"/>
              <a:pathLst>
                <a:path w="77909" h="64027" extrusionOk="0">
                  <a:moveTo>
                    <a:pt x="61728" y="0"/>
                  </a:moveTo>
                  <a:cubicBezTo>
                    <a:pt x="53615" y="0"/>
                    <a:pt x="50034" y="7287"/>
                    <a:pt x="47255" y="9925"/>
                  </a:cubicBezTo>
                  <a:cubicBezTo>
                    <a:pt x="44312" y="12717"/>
                    <a:pt x="17252" y="36194"/>
                    <a:pt x="15105" y="38059"/>
                  </a:cubicBezTo>
                  <a:cubicBezTo>
                    <a:pt x="15016" y="38139"/>
                    <a:pt x="14967" y="38175"/>
                    <a:pt x="14967" y="38175"/>
                  </a:cubicBezTo>
                  <a:cubicBezTo>
                    <a:pt x="14967" y="38175"/>
                    <a:pt x="7380" y="45117"/>
                    <a:pt x="5929" y="48183"/>
                  </a:cubicBezTo>
                  <a:cubicBezTo>
                    <a:pt x="5462" y="49171"/>
                    <a:pt x="5897" y="49505"/>
                    <a:pt x="6703" y="49505"/>
                  </a:cubicBezTo>
                  <a:cubicBezTo>
                    <a:pt x="7264" y="49505"/>
                    <a:pt x="8003" y="49343"/>
                    <a:pt x="8743" y="49128"/>
                  </a:cubicBezTo>
                  <a:cubicBezTo>
                    <a:pt x="8752" y="49128"/>
                    <a:pt x="8757" y="49118"/>
                    <a:pt x="8761" y="49118"/>
                  </a:cubicBezTo>
                  <a:cubicBezTo>
                    <a:pt x="10128" y="48713"/>
                    <a:pt x="11490" y="48130"/>
                    <a:pt x="11708" y="48041"/>
                  </a:cubicBezTo>
                  <a:lnTo>
                    <a:pt x="11708" y="48041"/>
                  </a:lnTo>
                  <a:cubicBezTo>
                    <a:pt x="11383" y="48232"/>
                    <a:pt x="8770" y="49831"/>
                    <a:pt x="6139" y="51848"/>
                  </a:cubicBezTo>
                  <a:cubicBezTo>
                    <a:pt x="3712" y="53704"/>
                    <a:pt x="1277" y="55917"/>
                    <a:pt x="599" y="57707"/>
                  </a:cubicBezTo>
                  <a:cubicBezTo>
                    <a:pt x="1" y="59310"/>
                    <a:pt x="866" y="59780"/>
                    <a:pt x="2087" y="59780"/>
                  </a:cubicBezTo>
                  <a:cubicBezTo>
                    <a:pt x="3761" y="59780"/>
                    <a:pt x="6103" y="58896"/>
                    <a:pt x="6250" y="58842"/>
                  </a:cubicBezTo>
                  <a:lnTo>
                    <a:pt x="6250" y="58842"/>
                  </a:lnTo>
                  <a:cubicBezTo>
                    <a:pt x="6108" y="59012"/>
                    <a:pt x="2621" y="63210"/>
                    <a:pt x="6575" y="64003"/>
                  </a:cubicBezTo>
                  <a:cubicBezTo>
                    <a:pt x="6652" y="64019"/>
                    <a:pt x="6732" y="64026"/>
                    <a:pt x="6817" y="64026"/>
                  </a:cubicBezTo>
                  <a:cubicBezTo>
                    <a:pt x="8423" y="64026"/>
                    <a:pt x="11322" y="61261"/>
                    <a:pt x="14322" y="57783"/>
                  </a:cubicBezTo>
                  <a:cubicBezTo>
                    <a:pt x="19415" y="51906"/>
                    <a:pt x="24816" y="43985"/>
                    <a:pt x="24816" y="43985"/>
                  </a:cubicBezTo>
                  <a:cubicBezTo>
                    <a:pt x="29283" y="48922"/>
                    <a:pt x="37171" y="53601"/>
                    <a:pt x="47859" y="53601"/>
                  </a:cubicBezTo>
                  <a:cubicBezTo>
                    <a:pt x="51852" y="53601"/>
                    <a:pt x="56235" y="52948"/>
                    <a:pt x="60977" y="51411"/>
                  </a:cubicBezTo>
                  <a:cubicBezTo>
                    <a:pt x="61649" y="51193"/>
                    <a:pt x="62291" y="50949"/>
                    <a:pt x="62891" y="50677"/>
                  </a:cubicBezTo>
                  <a:cubicBezTo>
                    <a:pt x="77908" y="43954"/>
                    <a:pt x="71791" y="21870"/>
                    <a:pt x="71791" y="21870"/>
                  </a:cubicBezTo>
                  <a:cubicBezTo>
                    <a:pt x="71791" y="21870"/>
                    <a:pt x="73568" y="17187"/>
                    <a:pt x="74213" y="13638"/>
                  </a:cubicBezTo>
                  <a:cubicBezTo>
                    <a:pt x="74645" y="11252"/>
                    <a:pt x="74569" y="6831"/>
                    <a:pt x="71444" y="3647"/>
                  </a:cubicBezTo>
                  <a:cubicBezTo>
                    <a:pt x="69917" y="2085"/>
                    <a:pt x="67656" y="825"/>
                    <a:pt x="64365" y="242"/>
                  </a:cubicBezTo>
                  <a:cubicBezTo>
                    <a:pt x="63436" y="77"/>
                    <a:pt x="62558" y="0"/>
                    <a:pt x="6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3644768" y="2993571"/>
              <a:ext cx="588525" cy="965350"/>
            </a:xfrm>
            <a:custGeom>
              <a:avLst/>
              <a:gdLst/>
              <a:ahLst/>
              <a:cxnLst/>
              <a:rect l="l" t="t" r="r" b="b"/>
              <a:pathLst>
                <a:path w="29746" h="48792" extrusionOk="0">
                  <a:moveTo>
                    <a:pt x="16597" y="1"/>
                  </a:moveTo>
                  <a:cubicBezTo>
                    <a:pt x="15607" y="1"/>
                    <a:pt x="14615" y="90"/>
                    <a:pt x="13651" y="253"/>
                  </a:cubicBezTo>
                  <a:cubicBezTo>
                    <a:pt x="12034" y="524"/>
                    <a:pt x="10378" y="1013"/>
                    <a:pt x="9194" y="2154"/>
                  </a:cubicBezTo>
                  <a:cubicBezTo>
                    <a:pt x="8014" y="3294"/>
                    <a:pt x="7462" y="5217"/>
                    <a:pt x="8308" y="6623"/>
                  </a:cubicBezTo>
                  <a:cubicBezTo>
                    <a:pt x="5049" y="6788"/>
                    <a:pt x="1942" y="9299"/>
                    <a:pt x="691" y="12340"/>
                  </a:cubicBezTo>
                  <a:cubicBezTo>
                    <a:pt x="650" y="12443"/>
                    <a:pt x="606" y="12554"/>
                    <a:pt x="570" y="12656"/>
                  </a:cubicBezTo>
                  <a:cubicBezTo>
                    <a:pt x="547" y="12714"/>
                    <a:pt x="526" y="12777"/>
                    <a:pt x="508" y="12835"/>
                  </a:cubicBezTo>
                  <a:cubicBezTo>
                    <a:pt x="152" y="13889"/>
                    <a:pt x="0" y="15042"/>
                    <a:pt x="280" y="16125"/>
                  </a:cubicBezTo>
                  <a:cubicBezTo>
                    <a:pt x="481" y="16926"/>
                    <a:pt x="948" y="17678"/>
                    <a:pt x="1599" y="18177"/>
                  </a:cubicBezTo>
                  <a:cubicBezTo>
                    <a:pt x="1821" y="18351"/>
                    <a:pt x="2066" y="18488"/>
                    <a:pt x="2337" y="18595"/>
                  </a:cubicBezTo>
                  <a:cubicBezTo>
                    <a:pt x="1532" y="19437"/>
                    <a:pt x="1007" y="20452"/>
                    <a:pt x="806" y="21601"/>
                  </a:cubicBezTo>
                  <a:cubicBezTo>
                    <a:pt x="611" y="22754"/>
                    <a:pt x="989" y="24050"/>
                    <a:pt x="1946" y="24722"/>
                  </a:cubicBezTo>
                  <a:cubicBezTo>
                    <a:pt x="2540" y="25133"/>
                    <a:pt x="3271" y="25263"/>
                    <a:pt x="3999" y="25263"/>
                  </a:cubicBezTo>
                  <a:cubicBezTo>
                    <a:pt x="4209" y="25263"/>
                    <a:pt x="4419" y="25252"/>
                    <a:pt x="4626" y="25234"/>
                  </a:cubicBezTo>
                  <a:lnTo>
                    <a:pt x="4626" y="25234"/>
                  </a:lnTo>
                  <a:cubicBezTo>
                    <a:pt x="2636" y="26436"/>
                    <a:pt x="1550" y="28596"/>
                    <a:pt x="1020" y="30857"/>
                  </a:cubicBezTo>
                  <a:cubicBezTo>
                    <a:pt x="815" y="31730"/>
                    <a:pt x="654" y="32634"/>
                    <a:pt x="802" y="33520"/>
                  </a:cubicBezTo>
                  <a:cubicBezTo>
                    <a:pt x="948" y="34401"/>
                    <a:pt x="1461" y="35274"/>
                    <a:pt x="2280" y="35634"/>
                  </a:cubicBezTo>
                  <a:cubicBezTo>
                    <a:pt x="2632" y="35788"/>
                    <a:pt x="3012" y="35839"/>
                    <a:pt x="3399" y="35839"/>
                  </a:cubicBezTo>
                  <a:cubicBezTo>
                    <a:pt x="3764" y="35839"/>
                    <a:pt x="4136" y="35793"/>
                    <a:pt x="4497" y="35745"/>
                  </a:cubicBezTo>
                  <a:lnTo>
                    <a:pt x="4497" y="35745"/>
                  </a:lnTo>
                  <a:cubicBezTo>
                    <a:pt x="3384" y="37241"/>
                    <a:pt x="2707" y="39063"/>
                    <a:pt x="2774" y="40933"/>
                  </a:cubicBezTo>
                  <a:cubicBezTo>
                    <a:pt x="2810" y="41943"/>
                    <a:pt x="2961" y="42990"/>
                    <a:pt x="3531" y="43823"/>
                  </a:cubicBezTo>
                  <a:cubicBezTo>
                    <a:pt x="4218" y="44823"/>
                    <a:pt x="5449" y="45370"/>
                    <a:pt x="6668" y="45370"/>
                  </a:cubicBezTo>
                  <a:cubicBezTo>
                    <a:pt x="6816" y="45370"/>
                    <a:pt x="6964" y="45362"/>
                    <a:pt x="7110" y="45345"/>
                  </a:cubicBezTo>
                  <a:cubicBezTo>
                    <a:pt x="8464" y="45189"/>
                    <a:pt x="9697" y="44415"/>
                    <a:pt x="10579" y="43377"/>
                  </a:cubicBezTo>
                  <a:cubicBezTo>
                    <a:pt x="10610" y="45826"/>
                    <a:pt x="12435" y="47918"/>
                    <a:pt x="14728" y="48791"/>
                  </a:cubicBezTo>
                  <a:cubicBezTo>
                    <a:pt x="29745" y="42068"/>
                    <a:pt x="23628" y="19984"/>
                    <a:pt x="23628" y="19984"/>
                  </a:cubicBezTo>
                  <a:cubicBezTo>
                    <a:pt x="23628" y="19984"/>
                    <a:pt x="24269" y="18301"/>
                    <a:pt x="24920" y="16191"/>
                  </a:cubicBezTo>
                  <a:cubicBezTo>
                    <a:pt x="25356" y="14781"/>
                    <a:pt x="25797" y="13172"/>
                    <a:pt x="26050" y="11752"/>
                  </a:cubicBezTo>
                  <a:cubicBezTo>
                    <a:pt x="26180" y="11049"/>
                    <a:pt x="26260" y="10168"/>
                    <a:pt x="26233" y="9192"/>
                  </a:cubicBezTo>
                  <a:cubicBezTo>
                    <a:pt x="26219" y="8711"/>
                    <a:pt x="26184" y="8213"/>
                    <a:pt x="26108" y="7701"/>
                  </a:cubicBezTo>
                  <a:cubicBezTo>
                    <a:pt x="25828" y="5719"/>
                    <a:pt x="25035" y="3543"/>
                    <a:pt x="23281" y="1761"/>
                  </a:cubicBezTo>
                  <a:cubicBezTo>
                    <a:pt x="21333" y="514"/>
                    <a:pt x="18971" y="1"/>
                    <a:pt x="16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3628644" y="2988585"/>
              <a:ext cx="535679" cy="412695"/>
            </a:xfrm>
            <a:custGeom>
              <a:avLst/>
              <a:gdLst/>
              <a:ahLst/>
              <a:cxnLst/>
              <a:rect l="l" t="t" r="r" b="b"/>
              <a:pathLst>
                <a:path w="27075" h="20859" extrusionOk="0">
                  <a:moveTo>
                    <a:pt x="17099" y="1"/>
                  </a:moveTo>
                  <a:cubicBezTo>
                    <a:pt x="16323" y="1"/>
                    <a:pt x="15540" y="66"/>
                    <a:pt x="14760" y="197"/>
                  </a:cubicBezTo>
                  <a:cubicBezTo>
                    <a:pt x="13139" y="468"/>
                    <a:pt x="11193" y="1265"/>
                    <a:pt x="10009" y="2406"/>
                  </a:cubicBezTo>
                  <a:cubicBezTo>
                    <a:pt x="8829" y="3546"/>
                    <a:pt x="8277" y="5469"/>
                    <a:pt x="9123" y="6875"/>
                  </a:cubicBezTo>
                  <a:cubicBezTo>
                    <a:pt x="9093" y="6825"/>
                    <a:pt x="9013" y="6804"/>
                    <a:pt x="8898" y="6804"/>
                  </a:cubicBezTo>
                  <a:cubicBezTo>
                    <a:pt x="8291" y="6804"/>
                    <a:pt x="6714" y="7406"/>
                    <a:pt x="6479" y="7508"/>
                  </a:cubicBezTo>
                  <a:cubicBezTo>
                    <a:pt x="5663" y="7864"/>
                    <a:pt x="4911" y="8349"/>
                    <a:pt x="4235" y="8924"/>
                  </a:cubicBezTo>
                  <a:cubicBezTo>
                    <a:pt x="2254" y="10625"/>
                    <a:pt x="0" y="13804"/>
                    <a:pt x="882" y="16560"/>
                  </a:cubicBezTo>
                  <a:cubicBezTo>
                    <a:pt x="1132" y="17347"/>
                    <a:pt x="1697" y="18019"/>
                    <a:pt x="2414" y="18429"/>
                  </a:cubicBezTo>
                  <a:cubicBezTo>
                    <a:pt x="2663" y="18572"/>
                    <a:pt x="2939" y="18683"/>
                    <a:pt x="3224" y="18754"/>
                  </a:cubicBezTo>
                  <a:cubicBezTo>
                    <a:pt x="3479" y="18819"/>
                    <a:pt x="3741" y="18850"/>
                    <a:pt x="4003" y="18850"/>
                  </a:cubicBezTo>
                  <a:cubicBezTo>
                    <a:pt x="4856" y="18850"/>
                    <a:pt x="5709" y="18517"/>
                    <a:pt x="6323" y="17918"/>
                  </a:cubicBezTo>
                  <a:cubicBezTo>
                    <a:pt x="6643" y="18888"/>
                    <a:pt x="7352" y="19574"/>
                    <a:pt x="8250" y="20063"/>
                  </a:cubicBezTo>
                  <a:cubicBezTo>
                    <a:pt x="9146" y="20557"/>
                    <a:pt x="10169" y="20776"/>
                    <a:pt x="11189" y="20838"/>
                  </a:cubicBezTo>
                  <a:cubicBezTo>
                    <a:pt x="11391" y="20851"/>
                    <a:pt x="11594" y="20858"/>
                    <a:pt x="11797" y="20858"/>
                  </a:cubicBezTo>
                  <a:cubicBezTo>
                    <a:pt x="12690" y="20858"/>
                    <a:pt x="13582" y="20720"/>
                    <a:pt x="14394" y="20357"/>
                  </a:cubicBezTo>
                  <a:cubicBezTo>
                    <a:pt x="15392" y="19907"/>
                    <a:pt x="16247" y="19083"/>
                    <a:pt x="16568" y="18037"/>
                  </a:cubicBezTo>
                  <a:cubicBezTo>
                    <a:pt x="17240" y="18746"/>
                    <a:pt x="18027" y="19262"/>
                    <a:pt x="18923" y="19640"/>
                  </a:cubicBezTo>
                  <a:cubicBezTo>
                    <a:pt x="19469" y="19875"/>
                    <a:pt x="20062" y="20008"/>
                    <a:pt x="20648" y="20008"/>
                  </a:cubicBezTo>
                  <a:cubicBezTo>
                    <a:pt x="21032" y="20008"/>
                    <a:pt x="21414" y="19951"/>
                    <a:pt x="21777" y="19827"/>
                  </a:cubicBezTo>
                  <a:cubicBezTo>
                    <a:pt x="23401" y="19275"/>
                    <a:pt x="24350" y="17561"/>
                    <a:pt x="24683" y="15887"/>
                  </a:cubicBezTo>
                  <a:cubicBezTo>
                    <a:pt x="25009" y="16110"/>
                    <a:pt x="25365" y="16315"/>
                    <a:pt x="25735" y="16443"/>
                  </a:cubicBezTo>
                  <a:cubicBezTo>
                    <a:pt x="26171" y="15033"/>
                    <a:pt x="26612" y="13424"/>
                    <a:pt x="26865" y="12004"/>
                  </a:cubicBezTo>
                  <a:cubicBezTo>
                    <a:pt x="26995" y="11301"/>
                    <a:pt x="27075" y="10420"/>
                    <a:pt x="27048" y="9444"/>
                  </a:cubicBezTo>
                  <a:cubicBezTo>
                    <a:pt x="27034" y="8963"/>
                    <a:pt x="26999" y="8465"/>
                    <a:pt x="26923" y="7953"/>
                  </a:cubicBezTo>
                  <a:cubicBezTo>
                    <a:pt x="26643" y="5971"/>
                    <a:pt x="25850" y="3795"/>
                    <a:pt x="24096" y="2013"/>
                  </a:cubicBezTo>
                  <a:cubicBezTo>
                    <a:pt x="21994" y="668"/>
                    <a:pt x="19577" y="1"/>
                    <a:pt x="17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3866301" y="3096671"/>
              <a:ext cx="92673" cy="92713"/>
            </a:xfrm>
            <a:custGeom>
              <a:avLst/>
              <a:gdLst/>
              <a:ahLst/>
              <a:cxnLst/>
              <a:rect l="l" t="t" r="r" b="b"/>
              <a:pathLst>
                <a:path w="4684" h="4686" extrusionOk="0">
                  <a:moveTo>
                    <a:pt x="2343" y="1"/>
                  </a:moveTo>
                  <a:cubicBezTo>
                    <a:pt x="1051" y="1"/>
                    <a:pt x="1" y="1052"/>
                    <a:pt x="1" y="2343"/>
                  </a:cubicBezTo>
                  <a:cubicBezTo>
                    <a:pt x="1" y="3634"/>
                    <a:pt x="1051" y="4685"/>
                    <a:pt x="2343" y="4685"/>
                  </a:cubicBezTo>
                  <a:cubicBezTo>
                    <a:pt x="3634" y="4685"/>
                    <a:pt x="4684" y="3634"/>
                    <a:pt x="4684" y="2343"/>
                  </a:cubicBezTo>
                  <a:cubicBezTo>
                    <a:pt x="4684" y="1052"/>
                    <a:pt x="3634" y="1"/>
                    <a:pt x="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4016410" y="3071584"/>
              <a:ext cx="232118" cy="91011"/>
            </a:xfrm>
            <a:custGeom>
              <a:avLst/>
              <a:gdLst/>
              <a:ahLst/>
              <a:cxnLst/>
              <a:rect l="l" t="t" r="r" b="b"/>
              <a:pathLst>
                <a:path w="11732" h="4600" extrusionOk="0">
                  <a:moveTo>
                    <a:pt x="6175" y="0"/>
                  </a:moveTo>
                  <a:cubicBezTo>
                    <a:pt x="5232" y="1764"/>
                    <a:pt x="3736" y="2881"/>
                    <a:pt x="1959" y="3794"/>
                  </a:cubicBezTo>
                  <a:cubicBezTo>
                    <a:pt x="1332" y="4119"/>
                    <a:pt x="682" y="4404"/>
                    <a:pt x="0" y="4599"/>
                  </a:cubicBezTo>
                  <a:cubicBezTo>
                    <a:pt x="3407" y="4026"/>
                    <a:pt x="6821" y="3251"/>
                    <a:pt x="10094" y="2137"/>
                  </a:cubicBezTo>
                  <a:cubicBezTo>
                    <a:pt x="10614" y="1959"/>
                    <a:pt x="11091" y="1692"/>
                    <a:pt x="11478" y="1328"/>
                  </a:cubicBezTo>
                  <a:cubicBezTo>
                    <a:pt x="11732" y="1082"/>
                    <a:pt x="11581" y="650"/>
                    <a:pt x="11228" y="606"/>
                  </a:cubicBezTo>
                  <a:cubicBezTo>
                    <a:pt x="9604" y="419"/>
                    <a:pt x="7770" y="307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8"/>
            <p:cNvSpPr/>
            <p:nvPr/>
          </p:nvSpPr>
          <p:spPr>
            <a:xfrm>
              <a:off x="2799909" y="3708285"/>
              <a:ext cx="315907" cy="227429"/>
            </a:xfrm>
            <a:custGeom>
              <a:avLst/>
              <a:gdLst/>
              <a:ahLst/>
              <a:cxnLst/>
              <a:rect l="l" t="t" r="r" b="b"/>
              <a:pathLst>
                <a:path w="15967" h="1149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3620" y="343"/>
                    <a:pt x="12890" y="583"/>
                    <a:pt x="12142" y="726"/>
                  </a:cubicBezTo>
                  <a:cubicBezTo>
                    <a:pt x="11885" y="774"/>
                    <a:pt x="11612" y="804"/>
                    <a:pt x="11342" y="804"/>
                  </a:cubicBezTo>
                  <a:cubicBezTo>
                    <a:pt x="10688" y="804"/>
                    <a:pt x="10050" y="629"/>
                    <a:pt x="9684" y="112"/>
                  </a:cubicBezTo>
                  <a:cubicBezTo>
                    <a:pt x="9671" y="89"/>
                    <a:pt x="9653" y="71"/>
                    <a:pt x="9644" y="49"/>
                  </a:cubicBezTo>
                  <a:cubicBezTo>
                    <a:pt x="9555" y="129"/>
                    <a:pt x="9506" y="165"/>
                    <a:pt x="9506" y="165"/>
                  </a:cubicBezTo>
                  <a:cubicBezTo>
                    <a:pt x="9506" y="165"/>
                    <a:pt x="1919" y="7107"/>
                    <a:pt x="468" y="10173"/>
                  </a:cubicBezTo>
                  <a:cubicBezTo>
                    <a:pt x="1" y="11161"/>
                    <a:pt x="436" y="11495"/>
                    <a:pt x="1242" y="11495"/>
                  </a:cubicBezTo>
                  <a:cubicBezTo>
                    <a:pt x="1803" y="11495"/>
                    <a:pt x="2542" y="11333"/>
                    <a:pt x="3282" y="11118"/>
                  </a:cubicBezTo>
                  <a:cubicBezTo>
                    <a:pt x="3291" y="11118"/>
                    <a:pt x="3296" y="11108"/>
                    <a:pt x="3300" y="11108"/>
                  </a:cubicBezTo>
                  <a:cubicBezTo>
                    <a:pt x="6278" y="10343"/>
                    <a:pt x="6746" y="9586"/>
                    <a:pt x="8308" y="8527"/>
                  </a:cubicBezTo>
                  <a:cubicBezTo>
                    <a:pt x="10811" y="6839"/>
                    <a:pt x="13318" y="4982"/>
                    <a:pt x="15966" y="3540"/>
                  </a:cubicBezTo>
                  <a:cubicBezTo>
                    <a:pt x="15223" y="3402"/>
                    <a:pt x="14555" y="2886"/>
                    <a:pt x="14226" y="2196"/>
                  </a:cubicBezTo>
                  <a:cubicBezTo>
                    <a:pt x="13905" y="1510"/>
                    <a:pt x="13932" y="663"/>
                    <a:pt x="1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8"/>
            <p:cNvSpPr/>
            <p:nvPr/>
          </p:nvSpPr>
          <p:spPr>
            <a:xfrm>
              <a:off x="2915038" y="3485644"/>
              <a:ext cx="652133" cy="423063"/>
            </a:xfrm>
            <a:custGeom>
              <a:avLst/>
              <a:gdLst/>
              <a:ahLst/>
              <a:cxnLst/>
              <a:rect l="l" t="t" r="r" b="b"/>
              <a:pathLst>
                <a:path w="32961" h="21383" extrusionOk="0">
                  <a:moveTo>
                    <a:pt x="32829" y="0"/>
                  </a:moveTo>
                  <a:cubicBezTo>
                    <a:pt x="32806" y="0"/>
                    <a:pt x="32783" y="7"/>
                    <a:pt x="32761" y="20"/>
                  </a:cubicBezTo>
                  <a:lnTo>
                    <a:pt x="72" y="21164"/>
                  </a:lnTo>
                  <a:cubicBezTo>
                    <a:pt x="19" y="21200"/>
                    <a:pt x="1" y="21276"/>
                    <a:pt x="37" y="21329"/>
                  </a:cubicBezTo>
                  <a:cubicBezTo>
                    <a:pt x="58" y="21364"/>
                    <a:pt x="99" y="21382"/>
                    <a:pt x="138" y="21382"/>
                  </a:cubicBezTo>
                  <a:cubicBezTo>
                    <a:pt x="161" y="21382"/>
                    <a:pt x="183" y="21378"/>
                    <a:pt x="201" y="21364"/>
                  </a:cubicBezTo>
                  <a:lnTo>
                    <a:pt x="32889" y="216"/>
                  </a:lnTo>
                  <a:cubicBezTo>
                    <a:pt x="32948" y="180"/>
                    <a:pt x="32961" y="109"/>
                    <a:pt x="32925" y="51"/>
                  </a:cubicBezTo>
                  <a:cubicBezTo>
                    <a:pt x="32903" y="18"/>
                    <a:pt x="32867" y="0"/>
                    <a:pt x="32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2691863" y="3982069"/>
              <a:ext cx="283361" cy="240962"/>
            </a:xfrm>
            <a:custGeom>
              <a:avLst/>
              <a:gdLst/>
              <a:ahLst/>
              <a:cxnLst/>
              <a:rect l="l" t="t" r="r" b="b"/>
              <a:pathLst>
                <a:path w="14322" h="12179" extrusionOk="0">
                  <a:moveTo>
                    <a:pt x="6139" y="0"/>
                  </a:moveTo>
                  <a:cubicBezTo>
                    <a:pt x="3712" y="1856"/>
                    <a:pt x="1277" y="4069"/>
                    <a:pt x="599" y="5859"/>
                  </a:cubicBezTo>
                  <a:cubicBezTo>
                    <a:pt x="1" y="7462"/>
                    <a:pt x="866" y="7932"/>
                    <a:pt x="2087" y="7932"/>
                  </a:cubicBezTo>
                  <a:cubicBezTo>
                    <a:pt x="3761" y="7932"/>
                    <a:pt x="6103" y="7048"/>
                    <a:pt x="6250" y="6994"/>
                  </a:cubicBezTo>
                  <a:lnTo>
                    <a:pt x="6250" y="6994"/>
                  </a:lnTo>
                  <a:cubicBezTo>
                    <a:pt x="6108" y="7164"/>
                    <a:pt x="2621" y="11362"/>
                    <a:pt x="6575" y="12155"/>
                  </a:cubicBezTo>
                  <a:cubicBezTo>
                    <a:pt x="6652" y="12171"/>
                    <a:pt x="6732" y="12178"/>
                    <a:pt x="6817" y="12178"/>
                  </a:cubicBezTo>
                  <a:cubicBezTo>
                    <a:pt x="8423" y="12178"/>
                    <a:pt x="11322" y="9413"/>
                    <a:pt x="14322" y="5935"/>
                  </a:cubicBezTo>
                  <a:cubicBezTo>
                    <a:pt x="13779" y="5904"/>
                    <a:pt x="13288" y="5471"/>
                    <a:pt x="13058" y="4964"/>
                  </a:cubicBezTo>
                  <a:cubicBezTo>
                    <a:pt x="12790" y="4376"/>
                    <a:pt x="12803" y="3708"/>
                    <a:pt x="12830" y="3063"/>
                  </a:cubicBezTo>
                  <a:lnTo>
                    <a:pt x="12830" y="3063"/>
                  </a:lnTo>
                  <a:cubicBezTo>
                    <a:pt x="12482" y="3304"/>
                    <a:pt x="12060" y="3421"/>
                    <a:pt x="11636" y="3421"/>
                  </a:cubicBezTo>
                  <a:cubicBezTo>
                    <a:pt x="11096" y="3421"/>
                    <a:pt x="10553" y="3230"/>
                    <a:pt x="10159" y="2859"/>
                  </a:cubicBezTo>
                  <a:cubicBezTo>
                    <a:pt x="9460" y="2195"/>
                    <a:pt x="9304" y="1028"/>
                    <a:pt x="9803" y="204"/>
                  </a:cubicBezTo>
                  <a:lnTo>
                    <a:pt x="9803" y="204"/>
                  </a:lnTo>
                  <a:cubicBezTo>
                    <a:pt x="9208" y="512"/>
                    <a:pt x="8509" y="820"/>
                    <a:pt x="7818" y="820"/>
                  </a:cubicBezTo>
                  <a:cubicBezTo>
                    <a:pt x="7568" y="820"/>
                    <a:pt x="7320" y="780"/>
                    <a:pt x="7078" y="685"/>
                  </a:cubicBezTo>
                  <a:cubicBezTo>
                    <a:pt x="6713" y="543"/>
                    <a:pt x="6433" y="268"/>
                    <a:pt x="6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3437501" y="3889654"/>
              <a:ext cx="241891" cy="349383"/>
            </a:xfrm>
            <a:custGeom>
              <a:avLst/>
              <a:gdLst/>
              <a:ahLst/>
              <a:cxnLst/>
              <a:rect l="l" t="t" r="r" b="b"/>
              <a:pathLst>
                <a:path w="12226" h="17659" extrusionOk="0">
                  <a:moveTo>
                    <a:pt x="247" y="0"/>
                  </a:moveTo>
                  <a:cubicBezTo>
                    <a:pt x="242" y="0"/>
                    <a:pt x="237" y="0"/>
                    <a:pt x="231" y="1"/>
                  </a:cubicBezTo>
                  <a:cubicBezTo>
                    <a:pt x="103" y="5"/>
                    <a:pt x="0" y="112"/>
                    <a:pt x="0" y="245"/>
                  </a:cubicBezTo>
                  <a:cubicBezTo>
                    <a:pt x="58" y="2948"/>
                    <a:pt x="210" y="5681"/>
                    <a:pt x="441" y="8371"/>
                  </a:cubicBezTo>
                  <a:cubicBezTo>
                    <a:pt x="445" y="8433"/>
                    <a:pt x="472" y="8486"/>
                    <a:pt x="517" y="8527"/>
                  </a:cubicBezTo>
                  <a:cubicBezTo>
                    <a:pt x="3602" y="11323"/>
                    <a:pt x="7195" y="14208"/>
                    <a:pt x="11816" y="17609"/>
                  </a:cubicBezTo>
                  <a:cubicBezTo>
                    <a:pt x="11861" y="17640"/>
                    <a:pt x="11910" y="17658"/>
                    <a:pt x="11958" y="17658"/>
                  </a:cubicBezTo>
                  <a:cubicBezTo>
                    <a:pt x="12030" y="17658"/>
                    <a:pt x="12102" y="17622"/>
                    <a:pt x="12151" y="17560"/>
                  </a:cubicBezTo>
                  <a:cubicBezTo>
                    <a:pt x="12226" y="17453"/>
                    <a:pt x="12204" y="17307"/>
                    <a:pt x="12097" y="17227"/>
                  </a:cubicBezTo>
                  <a:cubicBezTo>
                    <a:pt x="7524" y="13861"/>
                    <a:pt x="3963" y="11003"/>
                    <a:pt x="904" y="8237"/>
                  </a:cubicBezTo>
                  <a:cubicBezTo>
                    <a:pt x="677" y="5588"/>
                    <a:pt x="535" y="2894"/>
                    <a:pt x="477" y="232"/>
                  </a:cubicBezTo>
                  <a:cubicBezTo>
                    <a:pt x="472" y="109"/>
                    <a:pt x="373" y="0"/>
                    <a:pt x="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8"/>
            <p:cNvSpPr/>
            <p:nvPr/>
          </p:nvSpPr>
          <p:spPr>
            <a:xfrm>
              <a:off x="3592971" y="4226553"/>
              <a:ext cx="84146" cy="80743"/>
            </a:xfrm>
            <a:custGeom>
              <a:avLst/>
              <a:gdLst/>
              <a:ahLst/>
              <a:cxnLst/>
              <a:rect l="l" t="t" r="r" b="b"/>
              <a:pathLst>
                <a:path w="4253" h="4081" extrusionOk="0">
                  <a:moveTo>
                    <a:pt x="3988" y="1"/>
                  </a:moveTo>
                  <a:cubicBezTo>
                    <a:pt x="3925" y="1"/>
                    <a:pt x="3863" y="27"/>
                    <a:pt x="3816" y="78"/>
                  </a:cubicBezTo>
                  <a:cubicBezTo>
                    <a:pt x="2649" y="1334"/>
                    <a:pt x="1408" y="2540"/>
                    <a:pt x="112" y="3662"/>
                  </a:cubicBezTo>
                  <a:cubicBezTo>
                    <a:pt x="13" y="3752"/>
                    <a:pt x="0" y="3898"/>
                    <a:pt x="89" y="3996"/>
                  </a:cubicBezTo>
                  <a:cubicBezTo>
                    <a:pt x="134" y="4050"/>
                    <a:pt x="200" y="4081"/>
                    <a:pt x="268" y="4081"/>
                  </a:cubicBezTo>
                  <a:cubicBezTo>
                    <a:pt x="321" y="4081"/>
                    <a:pt x="379" y="4058"/>
                    <a:pt x="424" y="4023"/>
                  </a:cubicBezTo>
                  <a:cubicBezTo>
                    <a:pt x="1728" y="2887"/>
                    <a:pt x="2988" y="1668"/>
                    <a:pt x="4163" y="399"/>
                  </a:cubicBezTo>
                  <a:cubicBezTo>
                    <a:pt x="4252" y="306"/>
                    <a:pt x="4248" y="154"/>
                    <a:pt x="4150" y="65"/>
                  </a:cubicBezTo>
                  <a:cubicBezTo>
                    <a:pt x="4103" y="22"/>
                    <a:pt x="4045" y="1"/>
                    <a:pt x="39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3665107" y="4221132"/>
              <a:ext cx="147655" cy="74451"/>
            </a:xfrm>
            <a:custGeom>
              <a:avLst/>
              <a:gdLst/>
              <a:ahLst/>
              <a:cxnLst/>
              <a:rect l="l" t="t" r="r" b="b"/>
              <a:pathLst>
                <a:path w="7463" h="3763" extrusionOk="0">
                  <a:moveTo>
                    <a:pt x="7218" y="0"/>
                  </a:moveTo>
                  <a:cubicBezTo>
                    <a:pt x="5482" y="45"/>
                    <a:pt x="3692" y="165"/>
                    <a:pt x="1964" y="280"/>
                  </a:cubicBezTo>
                  <a:cubicBezTo>
                    <a:pt x="1385" y="317"/>
                    <a:pt x="811" y="356"/>
                    <a:pt x="241" y="393"/>
                  </a:cubicBezTo>
                  <a:cubicBezTo>
                    <a:pt x="139" y="397"/>
                    <a:pt x="54" y="467"/>
                    <a:pt x="27" y="566"/>
                  </a:cubicBezTo>
                  <a:cubicBezTo>
                    <a:pt x="0" y="664"/>
                    <a:pt x="41" y="767"/>
                    <a:pt x="125" y="824"/>
                  </a:cubicBezTo>
                  <a:cubicBezTo>
                    <a:pt x="1644" y="1844"/>
                    <a:pt x="3220" y="2818"/>
                    <a:pt x="4804" y="3732"/>
                  </a:cubicBezTo>
                  <a:cubicBezTo>
                    <a:pt x="4841" y="3749"/>
                    <a:pt x="4880" y="3763"/>
                    <a:pt x="4921" y="3763"/>
                  </a:cubicBezTo>
                  <a:cubicBezTo>
                    <a:pt x="5005" y="3763"/>
                    <a:pt x="5085" y="3718"/>
                    <a:pt x="5129" y="3642"/>
                  </a:cubicBezTo>
                  <a:cubicBezTo>
                    <a:pt x="5192" y="3527"/>
                    <a:pt x="5156" y="3385"/>
                    <a:pt x="5041" y="3317"/>
                  </a:cubicBezTo>
                  <a:cubicBezTo>
                    <a:pt x="3670" y="2530"/>
                    <a:pt x="2303" y="1692"/>
                    <a:pt x="976" y="820"/>
                  </a:cubicBezTo>
                  <a:cubicBezTo>
                    <a:pt x="1315" y="798"/>
                    <a:pt x="1652" y="775"/>
                    <a:pt x="1995" y="753"/>
                  </a:cubicBezTo>
                  <a:cubicBezTo>
                    <a:pt x="3719" y="637"/>
                    <a:pt x="5503" y="521"/>
                    <a:pt x="7231" y="477"/>
                  </a:cubicBezTo>
                  <a:cubicBezTo>
                    <a:pt x="7360" y="473"/>
                    <a:pt x="7463" y="366"/>
                    <a:pt x="7463" y="232"/>
                  </a:cubicBezTo>
                  <a:cubicBezTo>
                    <a:pt x="7459" y="103"/>
                    <a:pt x="7365" y="0"/>
                    <a:pt x="7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3437501" y="3889654"/>
              <a:ext cx="234076" cy="343131"/>
            </a:xfrm>
            <a:custGeom>
              <a:avLst/>
              <a:gdLst/>
              <a:ahLst/>
              <a:cxnLst/>
              <a:rect l="l" t="t" r="r" b="b"/>
              <a:pathLst>
                <a:path w="11831" h="17343" extrusionOk="0">
                  <a:moveTo>
                    <a:pt x="231" y="1"/>
                  </a:moveTo>
                  <a:cubicBezTo>
                    <a:pt x="103" y="5"/>
                    <a:pt x="0" y="112"/>
                    <a:pt x="0" y="241"/>
                  </a:cubicBezTo>
                  <a:lnTo>
                    <a:pt x="0" y="245"/>
                  </a:lnTo>
                  <a:cubicBezTo>
                    <a:pt x="58" y="2948"/>
                    <a:pt x="210" y="5681"/>
                    <a:pt x="441" y="8371"/>
                  </a:cubicBezTo>
                  <a:cubicBezTo>
                    <a:pt x="445" y="8433"/>
                    <a:pt x="472" y="8486"/>
                    <a:pt x="517" y="8527"/>
                  </a:cubicBezTo>
                  <a:cubicBezTo>
                    <a:pt x="3522" y="11247"/>
                    <a:pt x="7004" y="14056"/>
                    <a:pt x="11451" y="17342"/>
                  </a:cubicBezTo>
                  <a:cubicBezTo>
                    <a:pt x="11527" y="17262"/>
                    <a:pt x="11598" y="17186"/>
                    <a:pt x="11674" y="17106"/>
                  </a:cubicBezTo>
                  <a:cubicBezTo>
                    <a:pt x="11714" y="17061"/>
                    <a:pt x="11771" y="17034"/>
                    <a:pt x="11830" y="17030"/>
                  </a:cubicBezTo>
                  <a:cubicBezTo>
                    <a:pt x="7382" y="13749"/>
                    <a:pt x="3905" y="10949"/>
                    <a:pt x="904" y="8237"/>
                  </a:cubicBezTo>
                  <a:cubicBezTo>
                    <a:pt x="677" y="5588"/>
                    <a:pt x="535" y="2894"/>
                    <a:pt x="477" y="232"/>
                  </a:cubicBezTo>
                  <a:cubicBezTo>
                    <a:pt x="472" y="108"/>
                    <a:pt x="374" y="1"/>
                    <a:pt x="249" y="1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3593585" y="4226592"/>
              <a:ext cx="82108" cy="80703"/>
            </a:xfrm>
            <a:custGeom>
              <a:avLst/>
              <a:gdLst/>
              <a:ahLst/>
              <a:cxnLst/>
              <a:rect l="l" t="t" r="r" b="b"/>
              <a:pathLst>
                <a:path w="4150" h="4079" extrusionOk="0">
                  <a:moveTo>
                    <a:pt x="3941" y="0"/>
                  </a:moveTo>
                  <a:cubicBezTo>
                    <a:pt x="3882" y="4"/>
                    <a:pt x="3825" y="31"/>
                    <a:pt x="3785" y="76"/>
                  </a:cubicBezTo>
                  <a:cubicBezTo>
                    <a:pt x="3709" y="156"/>
                    <a:pt x="3638" y="232"/>
                    <a:pt x="3562" y="312"/>
                  </a:cubicBezTo>
                  <a:cubicBezTo>
                    <a:pt x="2462" y="1483"/>
                    <a:pt x="1291" y="2610"/>
                    <a:pt x="81" y="3660"/>
                  </a:cubicBezTo>
                  <a:cubicBezTo>
                    <a:pt x="27" y="3709"/>
                    <a:pt x="0" y="3776"/>
                    <a:pt x="0" y="3843"/>
                  </a:cubicBezTo>
                  <a:cubicBezTo>
                    <a:pt x="0" y="3896"/>
                    <a:pt x="19" y="3950"/>
                    <a:pt x="58" y="3994"/>
                  </a:cubicBezTo>
                  <a:cubicBezTo>
                    <a:pt x="103" y="4048"/>
                    <a:pt x="169" y="4079"/>
                    <a:pt x="237" y="4079"/>
                  </a:cubicBezTo>
                  <a:cubicBezTo>
                    <a:pt x="290" y="4079"/>
                    <a:pt x="348" y="4056"/>
                    <a:pt x="393" y="4021"/>
                  </a:cubicBezTo>
                  <a:cubicBezTo>
                    <a:pt x="1612" y="2961"/>
                    <a:pt x="2787" y="1831"/>
                    <a:pt x="3896" y="651"/>
                  </a:cubicBezTo>
                  <a:cubicBezTo>
                    <a:pt x="3843" y="619"/>
                    <a:pt x="3789" y="584"/>
                    <a:pt x="3740" y="548"/>
                  </a:cubicBezTo>
                  <a:cubicBezTo>
                    <a:pt x="3674" y="503"/>
                    <a:pt x="3633" y="428"/>
                    <a:pt x="3633" y="352"/>
                  </a:cubicBezTo>
                  <a:cubicBezTo>
                    <a:pt x="3633" y="330"/>
                    <a:pt x="3638" y="308"/>
                    <a:pt x="3642" y="290"/>
                  </a:cubicBezTo>
                  <a:cubicBezTo>
                    <a:pt x="3669" y="191"/>
                    <a:pt x="3754" y="121"/>
                    <a:pt x="3856" y="117"/>
                  </a:cubicBezTo>
                  <a:cubicBezTo>
                    <a:pt x="3954" y="107"/>
                    <a:pt x="4052" y="103"/>
                    <a:pt x="4150" y="98"/>
                  </a:cubicBezTo>
                  <a:cubicBezTo>
                    <a:pt x="4141" y="85"/>
                    <a:pt x="4128" y="76"/>
                    <a:pt x="4119" y="63"/>
                  </a:cubicBezTo>
                  <a:cubicBezTo>
                    <a:pt x="4075" y="23"/>
                    <a:pt x="4016" y="0"/>
                    <a:pt x="3958" y="0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3665463" y="4221132"/>
              <a:ext cx="147299" cy="74451"/>
            </a:xfrm>
            <a:custGeom>
              <a:avLst/>
              <a:gdLst/>
              <a:ahLst/>
              <a:cxnLst/>
              <a:rect l="l" t="t" r="r" b="b"/>
              <a:pathLst>
                <a:path w="7445" h="3763" extrusionOk="0">
                  <a:moveTo>
                    <a:pt x="7200" y="0"/>
                  </a:moveTo>
                  <a:cubicBezTo>
                    <a:pt x="5464" y="45"/>
                    <a:pt x="3674" y="165"/>
                    <a:pt x="1946" y="280"/>
                  </a:cubicBezTo>
                  <a:cubicBezTo>
                    <a:pt x="1465" y="312"/>
                    <a:pt x="989" y="343"/>
                    <a:pt x="517" y="374"/>
                  </a:cubicBezTo>
                  <a:cubicBezTo>
                    <a:pt x="419" y="379"/>
                    <a:pt x="321" y="383"/>
                    <a:pt x="223" y="393"/>
                  </a:cubicBezTo>
                  <a:cubicBezTo>
                    <a:pt x="121" y="397"/>
                    <a:pt x="36" y="467"/>
                    <a:pt x="9" y="566"/>
                  </a:cubicBezTo>
                  <a:cubicBezTo>
                    <a:pt x="5" y="584"/>
                    <a:pt x="0" y="606"/>
                    <a:pt x="0" y="628"/>
                  </a:cubicBezTo>
                  <a:cubicBezTo>
                    <a:pt x="0" y="704"/>
                    <a:pt x="41" y="779"/>
                    <a:pt x="107" y="824"/>
                  </a:cubicBezTo>
                  <a:cubicBezTo>
                    <a:pt x="1626" y="1844"/>
                    <a:pt x="3202" y="2818"/>
                    <a:pt x="4786" y="3732"/>
                  </a:cubicBezTo>
                  <a:cubicBezTo>
                    <a:pt x="4823" y="3749"/>
                    <a:pt x="4862" y="3763"/>
                    <a:pt x="4903" y="3763"/>
                  </a:cubicBezTo>
                  <a:cubicBezTo>
                    <a:pt x="4987" y="3763"/>
                    <a:pt x="5067" y="3718"/>
                    <a:pt x="5111" y="3642"/>
                  </a:cubicBezTo>
                  <a:cubicBezTo>
                    <a:pt x="5134" y="3607"/>
                    <a:pt x="5143" y="3562"/>
                    <a:pt x="5143" y="3522"/>
                  </a:cubicBezTo>
                  <a:cubicBezTo>
                    <a:pt x="5143" y="3442"/>
                    <a:pt x="5098" y="3362"/>
                    <a:pt x="5023" y="3317"/>
                  </a:cubicBezTo>
                  <a:cubicBezTo>
                    <a:pt x="3652" y="2530"/>
                    <a:pt x="2285" y="1692"/>
                    <a:pt x="958" y="820"/>
                  </a:cubicBezTo>
                  <a:cubicBezTo>
                    <a:pt x="1297" y="798"/>
                    <a:pt x="1634" y="775"/>
                    <a:pt x="1977" y="753"/>
                  </a:cubicBezTo>
                  <a:cubicBezTo>
                    <a:pt x="3701" y="637"/>
                    <a:pt x="5485" y="521"/>
                    <a:pt x="7213" y="477"/>
                  </a:cubicBezTo>
                  <a:cubicBezTo>
                    <a:pt x="7342" y="473"/>
                    <a:pt x="7445" y="370"/>
                    <a:pt x="7445" y="241"/>
                  </a:cubicBezTo>
                  <a:lnTo>
                    <a:pt x="7445" y="232"/>
                  </a:lnTo>
                  <a:cubicBezTo>
                    <a:pt x="7441" y="103"/>
                    <a:pt x="7347" y="0"/>
                    <a:pt x="7205" y="0"/>
                  </a:cubicBezTo>
                  <a:close/>
                </a:path>
              </a:pathLst>
            </a:custGeom>
            <a:solidFill>
              <a:srgbClr val="395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2732522" y="2967020"/>
              <a:ext cx="297843" cy="552595"/>
            </a:xfrm>
            <a:custGeom>
              <a:avLst/>
              <a:gdLst/>
              <a:ahLst/>
              <a:cxnLst/>
              <a:rect l="l" t="t" r="r" b="b"/>
              <a:pathLst>
                <a:path w="15054" h="27930" extrusionOk="0">
                  <a:moveTo>
                    <a:pt x="13162" y="0"/>
                  </a:moveTo>
                  <a:cubicBezTo>
                    <a:pt x="13109" y="27"/>
                    <a:pt x="13050" y="58"/>
                    <a:pt x="12996" y="89"/>
                  </a:cubicBezTo>
                  <a:cubicBezTo>
                    <a:pt x="9373" y="2062"/>
                    <a:pt x="5874" y="4604"/>
                    <a:pt x="3420" y="7863"/>
                  </a:cubicBezTo>
                  <a:cubicBezTo>
                    <a:pt x="1216" y="13250"/>
                    <a:pt x="1" y="19145"/>
                    <a:pt x="1" y="25321"/>
                  </a:cubicBezTo>
                  <a:cubicBezTo>
                    <a:pt x="1" y="25520"/>
                    <a:pt x="1" y="25721"/>
                    <a:pt x="5" y="25921"/>
                  </a:cubicBezTo>
                  <a:cubicBezTo>
                    <a:pt x="5" y="26060"/>
                    <a:pt x="9" y="26194"/>
                    <a:pt x="9" y="26331"/>
                  </a:cubicBezTo>
                  <a:cubicBezTo>
                    <a:pt x="23" y="26870"/>
                    <a:pt x="46" y="27400"/>
                    <a:pt x="77" y="27930"/>
                  </a:cubicBezTo>
                  <a:cubicBezTo>
                    <a:pt x="1990" y="25900"/>
                    <a:pt x="3950" y="23936"/>
                    <a:pt x="6154" y="21946"/>
                  </a:cubicBezTo>
                  <a:cubicBezTo>
                    <a:pt x="7966" y="20307"/>
                    <a:pt x="9836" y="18696"/>
                    <a:pt x="11403" y="16808"/>
                  </a:cubicBezTo>
                  <a:cubicBezTo>
                    <a:pt x="12970" y="14920"/>
                    <a:pt x="14235" y="12712"/>
                    <a:pt x="14653" y="10294"/>
                  </a:cubicBezTo>
                  <a:cubicBezTo>
                    <a:pt x="15053" y="7957"/>
                    <a:pt x="14644" y="5565"/>
                    <a:pt x="14231" y="3228"/>
                  </a:cubicBezTo>
                  <a:cubicBezTo>
                    <a:pt x="14034" y="2115"/>
                    <a:pt x="13442" y="1278"/>
                    <a:pt x="13197" y="192"/>
                  </a:cubicBezTo>
                  <a:cubicBezTo>
                    <a:pt x="13183" y="130"/>
                    <a:pt x="13171" y="62"/>
                    <a:pt x="13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8"/>
            <p:cNvSpPr/>
            <p:nvPr/>
          </p:nvSpPr>
          <p:spPr>
            <a:xfrm>
              <a:off x="2735707" y="3318144"/>
              <a:ext cx="490035" cy="300396"/>
            </a:xfrm>
            <a:custGeom>
              <a:avLst/>
              <a:gdLst/>
              <a:ahLst/>
              <a:cxnLst/>
              <a:rect l="l" t="t" r="r" b="b"/>
              <a:pathLst>
                <a:path w="24768" h="15183" extrusionOk="0">
                  <a:moveTo>
                    <a:pt x="17891" y="1"/>
                  </a:moveTo>
                  <a:cubicBezTo>
                    <a:pt x="17117" y="1"/>
                    <a:pt x="16343" y="57"/>
                    <a:pt x="15574" y="187"/>
                  </a:cubicBezTo>
                  <a:cubicBezTo>
                    <a:pt x="11335" y="899"/>
                    <a:pt x="7774" y="3727"/>
                    <a:pt x="4706" y="6737"/>
                  </a:cubicBezTo>
                  <a:cubicBezTo>
                    <a:pt x="3126" y="8281"/>
                    <a:pt x="1607" y="9920"/>
                    <a:pt x="0" y="11439"/>
                  </a:cubicBezTo>
                  <a:cubicBezTo>
                    <a:pt x="31" y="11786"/>
                    <a:pt x="62" y="12128"/>
                    <a:pt x="103" y="12471"/>
                  </a:cubicBezTo>
                  <a:cubicBezTo>
                    <a:pt x="107" y="12551"/>
                    <a:pt x="116" y="12631"/>
                    <a:pt x="125" y="12707"/>
                  </a:cubicBezTo>
                  <a:cubicBezTo>
                    <a:pt x="200" y="13393"/>
                    <a:pt x="290" y="14074"/>
                    <a:pt x="397" y="14751"/>
                  </a:cubicBezTo>
                  <a:cubicBezTo>
                    <a:pt x="6461" y="14523"/>
                    <a:pt x="12769" y="15183"/>
                    <a:pt x="18307" y="13058"/>
                  </a:cubicBezTo>
                  <a:cubicBezTo>
                    <a:pt x="19136" y="12738"/>
                    <a:pt x="19955" y="12355"/>
                    <a:pt x="20623" y="11772"/>
                  </a:cubicBezTo>
                  <a:cubicBezTo>
                    <a:pt x="21500" y="11015"/>
                    <a:pt x="22070" y="9960"/>
                    <a:pt x="22520" y="8887"/>
                  </a:cubicBezTo>
                  <a:cubicBezTo>
                    <a:pt x="23156" y="7391"/>
                    <a:pt x="23588" y="5811"/>
                    <a:pt x="24020" y="4243"/>
                  </a:cubicBezTo>
                  <a:cubicBezTo>
                    <a:pt x="24291" y="3255"/>
                    <a:pt x="24474" y="2190"/>
                    <a:pt x="24741" y="1198"/>
                  </a:cubicBezTo>
                  <a:cubicBezTo>
                    <a:pt x="24750" y="1158"/>
                    <a:pt x="24759" y="1127"/>
                    <a:pt x="24768" y="1086"/>
                  </a:cubicBezTo>
                  <a:cubicBezTo>
                    <a:pt x="24688" y="1068"/>
                    <a:pt x="24608" y="1047"/>
                    <a:pt x="24527" y="1029"/>
                  </a:cubicBezTo>
                  <a:cubicBezTo>
                    <a:pt x="22357" y="471"/>
                    <a:pt x="20120" y="1"/>
                    <a:pt x="17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8"/>
            <p:cNvSpPr/>
            <p:nvPr/>
          </p:nvSpPr>
          <p:spPr>
            <a:xfrm>
              <a:off x="2732620" y="2962548"/>
              <a:ext cx="264802" cy="525450"/>
            </a:xfrm>
            <a:custGeom>
              <a:avLst/>
              <a:gdLst/>
              <a:ahLst/>
              <a:cxnLst/>
              <a:rect l="l" t="t" r="r" b="b"/>
              <a:pathLst>
                <a:path w="13384" h="26558" extrusionOk="0">
                  <a:moveTo>
                    <a:pt x="13258" y="1"/>
                  </a:moveTo>
                  <a:cubicBezTo>
                    <a:pt x="13221" y="1"/>
                    <a:pt x="13186" y="19"/>
                    <a:pt x="13166" y="53"/>
                  </a:cubicBezTo>
                  <a:cubicBezTo>
                    <a:pt x="13108" y="142"/>
                    <a:pt x="13045" y="226"/>
                    <a:pt x="12991" y="315"/>
                  </a:cubicBezTo>
                  <a:cubicBezTo>
                    <a:pt x="10347" y="4336"/>
                    <a:pt x="8299" y="8988"/>
                    <a:pt x="6318" y="13485"/>
                  </a:cubicBezTo>
                  <a:cubicBezTo>
                    <a:pt x="5351" y="15675"/>
                    <a:pt x="4354" y="17942"/>
                    <a:pt x="3313" y="20066"/>
                  </a:cubicBezTo>
                  <a:cubicBezTo>
                    <a:pt x="2298" y="22136"/>
                    <a:pt x="1198" y="24162"/>
                    <a:pt x="0" y="26147"/>
                  </a:cubicBezTo>
                  <a:cubicBezTo>
                    <a:pt x="0" y="26286"/>
                    <a:pt x="4" y="26420"/>
                    <a:pt x="4" y="26557"/>
                  </a:cubicBezTo>
                  <a:cubicBezTo>
                    <a:pt x="1274" y="24478"/>
                    <a:pt x="2449" y="22341"/>
                    <a:pt x="3508" y="20163"/>
                  </a:cubicBezTo>
                  <a:cubicBezTo>
                    <a:pt x="4555" y="18036"/>
                    <a:pt x="5552" y="15769"/>
                    <a:pt x="6523" y="13575"/>
                  </a:cubicBezTo>
                  <a:cubicBezTo>
                    <a:pt x="8504" y="9073"/>
                    <a:pt x="10552" y="4429"/>
                    <a:pt x="13192" y="418"/>
                  </a:cubicBezTo>
                  <a:cubicBezTo>
                    <a:pt x="13246" y="338"/>
                    <a:pt x="13299" y="253"/>
                    <a:pt x="13348" y="173"/>
                  </a:cubicBezTo>
                  <a:cubicBezTo>
                    <a:pt x="13384" y="124"/>
                    <a:pt x="13371" y="58"/>
                    <a:pt x="13317" y="17"/>
                  </a:cubicBezTo>
                  <a:cubicBezTo>
                    <a:pt x="13299" y="6"/>
                    <a:pt x="13278" y="1"/>
                    <a:pt x="13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8"/>
            <p:cNvSpPr/>
            <p:nvPr/>
          </p:nvSpPr>
          <p:spPr>
            <a:xfrm>
              <a:off x="2737725" y="3336900"/>
              <a:ext cx="491717" cy="232652"/>
            </a:xfrm>
            <a:custGeom>
              <a:avLst/>
              <a:gdLst/>
              <a:ahLst/>
              <a:cxnLst/>
              <a:rect l="l" t="t" r="r" b="b"/>
              <a:pathLst>
                <a:path w="24853" h="11759" extrusionOk="0">
                  <a:moveTo>
                    <a:pt x="24730" y="1"/>
                  </a:moveTo>
                  <a:cubicBezTo>
                    <a:pt x="24720" y="1"/>
                    <a:pt x="24711" y="2"/>
                    <a:pt x="24701" y="5"/>
                  </a:cubicBezTo>
                  <a:cubicBezTo>
                    <a:pt x="24608" y="27"/>
                    <a:pt x="24514" y="50"/>
                    <a:pt x="24425" y="81"/>
                  </a:cubicBezTo>
                  <a:cubicBezTo>
                    <a:pt x="19310" y="1429"/>
                    <a:pt x="14186" y="3981"/>
                    <a:pt x="9373" y="6478"/>
                  </a:cubicBezTo>
                  <a:cubicBezTo>
                    <a:pt x="6238" y="8108"/>
                    <a:pt x="3099" y="9796"/>
                    <a:pt x="1" y="11523"/>
                  </a:cubicBezTo>
                  <a:cubicBezTo>
                    <a:pt x="5" y="11603"/>
                    <a:pt x="14" y="11683"/>
                    <a:pt x="23" y="11759"/>
                  </a:cubicBezTo>
                  <a:cubicBezTo>
                    <a:pt x="3153" y="10018"/>
                    <a:pt x="6314" y="8317"/>
                    <a:pt x="9480" y="6675"/>
                  </a:cubicBezTo>
                  <a:cubicBezTo>
                    <a:pt x="14323" y="4159"/>
                    <a:pt x="19488" y="1585"/>
                    <a:pt x="24639" y="250"/>
                  </a:cubicBezTo>
                  <a:cubicBezTo>
                    <a:pt x="24674" y="237"/>
                    <a:pt x="24719" y="227"/>
                    <a:pt x="24755" y="214"/>
                  </a:cubicBezTo>
                  <a:cubicBezTo>
                    <a:pt x="24813" y="200"/>
                    <a:pt x="24853" y="138"/>
                    <a:pt x="24830" y="85"/>
                  </a:cubicBezTo>
                  <a:cubicBezTo>
                    <a:pt x="24820" y="37"/>
                    <a:pt x="24778" y="1"/>
                    <a:pt x="24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8"/>
            <p:cNvSpPr/>
            <p:nvPr/>
          </p:nvSpPr>
          <p:spPr>
            <a:xfrm>
              <a:off x="3964078" y="3433530"/>
              <a:ext cx="333259" cy="550557"/>
            </a:xfrm>
            <a:custGeom>
              <a:avLst/>
              <a:gdLst/>
              <a:ahLst/>
              <a:cxnLst/>
              <a:rect l="l" t="t" r="r" b="b"/>
              <a:pathLst>
                <a:path w="16844" h="27827" extrusionOk="0">
                  <a:moveTo>
                    <a:pt x="219" y="1"/>
                  </a:moveTo>
                  <a:cubicBezTo>
                    <a:pt x="1" y="5046"/>
                    <a:pt x="726" y="10419"/>
                    <a:pt x="3901" y="14346"/>
                  </a:cubicBezTo>
                  <a:cubicBezTo>
                    <a:pt x="6590" y="17676"/>
                    <a:pt x="10708" y="19560"/>
                    <a:pt x="13633" y="22689"/>
                  </a:cubicBezTo>
                  <a:cubicBezTo>
                    <a:pt x="15018" y="24177"/>
                    <a:pt x="16113" y="25930"/>
                    <a:pt x="16844" y="27827"/>
                  </a:cubicBezTo>
                  <a:cubicBezTo>
                    <a:pt x="15455" y="23357"/>
                    <a:pt x="14239" y="19404"/>
                    <a:pt x="13322" y="14817"/>
                  </a:cubicBezTo>
                  <a:cubicBezTo>
                    <a:pt x="12907" y="12752"/>
                    <a:pt x="12538" y="10668"/>
                    <a:pt x="11835" y="8683"/>
                  </a:cubicBezTo>
                  <a:cubicBezTo>
                    <a:pt x="11132" y="6696"/>
                    <a:pt x="10067" y="4791"/>
                    <a:pt x="8464" y="3425"/>
                  </a:cubicBezTo>
                  <a:cubicBezTo>
                    <a:pt x="6919" y="2102"/>
                    <a:pt x="4974" y="1354"/>
                    <a:pt x="3068" y="632"/>
                  </a:cubicBezTo>
                  <a:cubicBezTo>
                    <a:pt x="2107" y="268"/>
                    <a:pt x="1180" y="365"/>
                    <a:pt x="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4225874" y="3425616"/>
              <a:ext cx="242188" cy="556275"/>
            </a:xfrm>
            <a:custGeom>
              <a:avLst/>
              <a:gdLst/>
              <a:ahLst/>
              <a:cxnLst/>
              <a:rect l="l" t="t" r="r" b="b"/>
              <a:pathLst>
                <a:path w="12241" h="28116" extrusionOk="0">
                  <a:moveTo>
                    <a:pt x="6047" y="0"/>
                  </a:moveTo>
                  <a:cubicBezTo>
                    <a:pt x="4155" y="1874"/>
                    <a:pt x="2307" y="3900"/>
                    <a:pt x="1341" y="6381"/>
                  </a:cubicBezTo>
                  <a:cubicBezTo>
                    <a:pt x="0" y="9821"/>
                    <a:pt x="522" y="13690"/>
                    <a:pt x="1395" y="17274"/>
                  </a:cubicBezTo>
                  <a:cubicBezTo>
                    <a:pt x="2267" y="20864"/>
                    <a:pt x="3483" y="24425"/>
                    <a:pt x="3473" y="28116"/>
                  </a:cubicBezTo>
                  <a:cubicBezTo>
                    <a:pt x="5766" y="21928"/>
                    <a:pt x="10909" y="16526"/>
                    <a:pt x="12035" y="10026"/>
                  </a:cubicBezTo>
                  <a:cubicBezTo>
                    <a:pt x="12165" y="9274"/>
                    <a:pt x="12240" y="8499"/>
                    <a:pt x="12107" y="7751"/>
                  </a:cubicBezTo>
                  <a:cubicBezTo>
                    <a:pt x="11928" y="6767"/>
                    <a:pt x="11403" y="5886"/>
                    <a:pt x="10811" y="5084"/>
                  </a:cubicBezTo>
                  <a:cubicBezTo>
                    <a:pt x="9983" y="3958"/>
                    <a:pt x="9012" y="2947"/>
                    <a:pt x="8041" y="1936"/>
                  </a:cubicBezTo>
                  <a:cubicBezTo>
                    <a:pt x="7410" y="1282"/>
                    <a:pt x="6679" y="654"/>
                    <a:pt x="6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3965404" y="3429217"/>
              <a:ext cx="329836" cy="548460"/>
            </a:xfrm>
            <a:custGeom>
              <a:avLst/>
              <a:gdLst/>
              <a:ahLst/>
              <a:cxnLst/>
              <a:rect l="l" t="t" r="r" b="b"/>
              <a:pathLst>
                <a:path w="16671" h="27721" extrusionOk="0">
                  <a:moveTo>
                    <a:pt x="110" y="0"/>
                  </a:moveTo>
                  <a:cubicBezTo>
                    <a:pt x="96" y="0"/>
                    <a:pt x="81" y="3"/>
                    <a:pt x="67" y="10"/>
                  </a:cubicBezTo>
                  <a:cubicBezTo>
                    <a:pt x="22" y="32"/>
                    <a:pt x="1" y="90"/>
                    <a:pt x="22" y="135"/>
                  </a:cubicBezTo>
                  <a:cubicBezTo>
                    <a:pt x="1839" y="3936"/>
                    <a:pt x="4426" y="7574"/>
                    <a:pt x="6924" y="11087"/>
                  </a:cubicBezTo>
                  <a:cubicBezTo>
                    <a:pt x="8112" y="12765"/>
                    <a:pt x="9345" y="14497"/>
                    <a:pt x="10454" y="16194"/>
                  </a:cubicBezTo>
                  <a:cubicBezTo>
                    <a:pt x="12814" y="19809"/>
                    <a:pt x="14840" y="23669"/>
                    <a:pt x="16483" y="27662"/>
                  </a:cubicBezTo>
                  <a:cubicBezTo>
                    <a:pt x="16499" y="27699"/>
                    <a:pt x="16532" y="27720"/>
                    <a:pt x="16568" y="27720"/>
                  </a:cubicBezTo>
                  <a:cubicBezTo>
                    <a:pt x="16581" y="27720"/>
                    <a:pt x="16594" y="27717"/>
                    <a:pt x="16607" y="27712"/>
                  </a:cubicBezTo>
                  <a:cubicBezTo>
                    <a:pt x="16630" y="27707"/>
                    <a:pt x="16643" y="27689"/>
                    <a:pt x="16652" y="27676"/>
                  </a:cubicBezTo>
                  <a:cubicBezTo>
                    <a:pt x="16670" y="27650"/>
                    <a:pt x="16670" y="27617"/>
                    <a:pt x="16661" y="27591"/>
                  </a:cubicBezTo>
                  <a:cubicBezTo>
                    <a:pt x="15014" y="23584"/>
                    <a:pt x="12978" y="19716"/>
                    <a:pt x="10615" y="16091"/>
                  </a:cubicBezTo>
                  <a:cubicBezTo>
                    <a:pt x="9501" y="14390"/>
                    <a:pt x="8268" y="12654"/>
                    <a:pt x="7080" y="10980"/>
                  </a:cubicBezTo>
                  <a:cubicBezTo>
                    <a:pt x="4582" y="7471"/>
                    <a:pt x="2004" y="3842"/>
                    <a:pt x="196" y="54"/>
                  </a:cubicBezTo>
                  <a:cubicBezTo>
                    <a:pt x="180" y="19"/>
                    <a:pt x="14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4294844" y="3422550"/>
              <a:ext cx="52885" cy="555919"/>
            </a:xfrm>
            <a:custGeom>
              <a:avLst/>
              <a:gdLst/>
              <a:ahLst/>
              <a:cxnLst/>
              <a:rect l="l" t="t" r="r" b="b"/>
              <a:pathLst>
                <a:path w="2673" h="28098" extrusionOk="0">
                  <a:moveTo>
                    <a:pt x="2567" y="0"/>
                  </a:moveTo>
                  <a:cubicBezTo>
                    <a:pt x="2526" y="0"/>
                    <a:pt x="2487" y="26"/>
                    <a:pt x="2477" y="71"/>
                  </a:cubicBezTo>
                  <a:cubicBezTo>
                    <a:pt x="1172" y="4496"/>
                    <a:pt x="794" y="9487"/>
                    <a:pt x="513" y="14215"/>
                  </a:cubicBezTo>
                  <a:cubicBezTo>
                    <a:pt x="246" y="18783"/>
                    <a:pt x="77" y="23423"/>
                    <a:pt x="5" y="27999"/>
                  </a:cubicBezTo>
                  <a:cubicBezTo>
                    <a:pt x="1" y="28053"/>
                    <a:pt x="46" y="28098"/>
                    <a:pt x="99" y="28098"/>
                  </a:cubicBezTo>
                  <a:cubicBezTo>
                    <a:pt x="130" y="28098"/>
                    <a:pt x="161" y="28080"/>
                    <a:pt x="179" y="28049"/>
                  </a:cubicBezTo>
                  <a:cubicBezTo>
                    <a:pt x="188" y="28035"/>
                    <a:pt x="192" y="28022"/>
                    <a:pt x="192" y="28004"/>
                  </a:cubicBezTo>
                  <a:cubicBezTo>
                    <a:pt x="264" y="23427"/>
                    <a:pt x="437" y="18792"/>
                    <a:pt x="704" y="14229"/>
                  </a:cubicBezTo>
                  <a:cubicBezTo>
                    <a:pt x="981" y="9509"/>
                    <a:pt x="1359" y="4532"/>
                    <a:pt x="2654" y="124"/>
                  </a:cubicBezTo>
                  <a:cubicBezTo>
                    <a:pt x="2672" y="71"/>
                    <a:pt x="2641" y="22"/>
                    <a:pt x="2592" y="4"/>
                  </a:cubicBezTo>
                  <a:cubicBezTo>
                    <a:pt x="2584" y="1"/>
                    <a:pt x="2576" y="0"/>
                    <a:pt x="2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8"/>
          <p:cNvGrpSpPr/>
          <p:nvPr/>
        </p:nvGrpSpPr>
        <p:grpSpPr>
          <a:xfrm>
            <a:off x="4208705" y="3997824"/>
            <a:ext cx="448034" cy="447956"/>
            <a:chOff x="10333025" y="2667100"/>
            <a:chExt cx="191100" cy="191075"/>
          </a:xfrm>
        </p:grpSpPr>
        <p:sp>
          <p:nvSpPr>
            <p:cNvPr id="868" name="Google Shape;868;p38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40"/>
          <p:cNvSpPr txBox="1">
            <a:spLocks noGrp="1"/>
          </p:cNvSpPr>
          <p:nvPr>
            <p:ph type="subTitle" idx="1"/>
          </p:nvPr>
        </p:nvSpPr>
        <p:spPr>
          <a:xfrm>
            <a:off x="1896720" y="226555"/>
            <a:ext cx="6787111" cy="4364495"/>
          </a:xfrm>
          <a:prstGeom prst="rect">
            <a:avLst/>
          </a:prstGeom>
        </p:spPr>
        <p:txBody>
          <a:bodyPr spcFirstLastPara="1" wrap="square" lIns="292600" tIns="91425" rIns="292600" bIns="91425" anchor="t" anchorCtr="0">
            <a:noAutofit/>
          </a:bodyPr>
          <a:lstStyle/>
          <a:p>
            <a:pPr marL="0" lvl="0" indent="0" algn="l"/>
            <a:r>
              <a:rPr lang="it-IT" sz="2800" dirty="0"/>
              <a:t>La </a:t>
            </a:r>
            <a:r>
              <a:rPr lang="it-IT" sz="2800" b="1" dirty="0" smtClean="0"/>
              <a:t>tassonomia</a:t>
            </a:r>
            <a:r>
              <a:rPr lang="it-IT" sz="2800" dirty="0" smtClean="0"/>
              <a:t>, cioè la classificazione, </a:t>
            </a:r>
            <a:r>
              <a:rPr lang="it-IT" sz="2800" dirty="0"/>
              <a:t>degli organismi </a:t>
            </a:r>
            <a:r>
              <a:rPr lang="it-IT" sz="2800" dirty="0" smtClean="0"/>
              <a:t>pluricellulari </a:t>
            </a:r>
            <a:r>
              <a:rPr lang="it-IT" sz="2800" dirty="0"/>
              <a:t>si basa principalmente sulla loro </a:t>
            </a:r>
            <a:r>
              <a:rPr lang="it-IT" sz="2800" b="1" dirty="0" smtClean="0"/>
              <a:t>morfologia</a:t>
            </a:r>
            <a:r>
              <a:rPr lang="it-IT" sz="2800" dirty="0" smtClean="0"/>
              <a:t> (come sono fatti fuori), </a:t>
            </a:r>
            <a:r>
              <a:rPr lang="it-IT" sz="2800" b="1" dirty="0" smtClean="0"/>
              <a:t>anatomia</a:t>
            </a:r>
            <a:r>
              <a:rPr lang="it-IT" sz="2800" dirty="0" smtClean="0"/>
              <a:t> (come sono fatti dentro), </a:t>
            </a:r>
            <a:r>
              <a:rPr lang="it-IT" sz="2800" b="1" dirty="0" smtClean="0"/>
              <a:t>fisiologia</a:t>
            </a:r>
            <a:r>
              <a:rPr lang="it-IT" sz="2800" dirty="0" smtClean="0"/>
              <a:t> (come funzionano gli organi, gli apparati e i sistemi) </a:t>
            </a:r>
            <a:r>
              <a:rPr lang="it-IT" sz="2800" dirty="0"/>
              <a:t>e </a:t>
            </a:r>
            <a:r>
              <a:rPr lang="it-IT" sz="2800" b="1" dirty="0"/>
              <a:t>biologia </a:t>
            </a:r>
            <a:r>
              <a:rPr lang="it-IT" sz="2800" b="1" dirty="0" smtClean="0"/>
              <a:t>molecolare </a:t>
            </a:r>
            <a:r>
              <a:rPr lang="it-IT" sz="2800" dirty="0" smtClean="0"/>
              <a:t>(come sono le loro cellule).</a:t>
            </a:r>
            <a:endParaRPr sz="2800" dirty="0"/>
          </a:p>
        </p:txBody>
      </p:sp>
      <p:grpSp>
        <p:nvGrpSpPr>
          <p:cNvPr id="955" name="Google Shape;955;p40"/>
          <p:cNvGrpSpPr/>
          <p:nvPr/>
        </p:nvGrpSpPr>
        <p:grpSpPr>
          <a:xfrm flipH="1">
            <a:off x="141656" y="2542067"/>
            <a:ext cx="1688151" cy="1799851"/>
            <a:chOff x="4380800" y="535000"/>
            <a:chExt cx="1670775" cy="1781325"/>
          </a:xfrm>
        </p:grpSpPr>
        <p:sp>
          <p:nvSpPr>
            <p:cNvPr id="956" name="Google Shape;956;p40"/>
            <p:cNvSpPr/>
            <p:nvPr/>
          </p:nvSpPr>
          <p:spPr>
            <a:xfrm>
              <a:off x="4380800" y="535000"/>
              <a:ext cx="1670775" cy="1781325"/>
            </a:xfrm>
            <a:custGeom>
              <a:avLst/>
              <a:gdLst/>
              <a:ahLst/>
              <a:cxnLst/>
              <a:rect l="l" t="t" r="r" b="b"/>
              <a:pathLst>
                <a:path w="66831" h="71253" extrusionOk="0">
                  <a:moveTo>
                    <a:pt x="35854" y="1"/>
                  </a:moveTo>
                  <a:cubicBezTo>
                    <a:pt x="34402" y="1"/>
                    <a:pt x="33893" y="1236"/>
                    <a:pt x="33558" y="2056"/>
                  </a:cubicBezTo>
                  <a:cubicBezTo>
                    <a:pt x="33403" y="2428"/>
                    <a:pt x="33217" y="2883"/>
                    <a:pt x="32962" y="3410"/>
                  </a:cubicBezTo>
                  <a:cubicBezTo>
                    <a:pt x="32956" y="3428"/>
                    <a:pt x="32925" y="3497"/>
                    <a:pt x="32919" y="3509"/>
                  </a:cubicBezTo>
                  <a:cubicBezTo>
                    <a:pt x="32762" y="3826"/>
                    <a:pt x="32602" y="4130"/>
                    <a:pt x="32441" y="4428"/>
                  </a:cubicBezTo>
                  <a:cubicBezTo>
                    <a:pt x="25045" y="4646"/>
                    <a:pt x="17893" y="7328"/>
                    <a:pt x="12170" y="12047"/>
                  </a:cubicBezTo>
                  <a:cubicBezTo>
                    <a:pt x="11182" y="12537"/>
                    <a:pt x="10313" y="13331"/>
                    <a:pt x="9686" y="14312"/>
                  </a:cubicBezTo>
                  <a:cubicBezTo>
                    <a:pt x="4600" y="19441"/>
                    <a:pt x="1273" y="26171"/>
                    <a:pt x="304" y="33292"/>
                  </a:cubicBezTo>
                  <a:cubicBezTo>
                    <a:pt x="100" y="34788"/>
                    <a:pt x="0" y="36316"/>
                    <a:pt x="0" y="37831"/>
                  </a:cubicBezTo>
                  <a:cubicBezTo>
                    <a:pt x="0" y="39370"/>
                    <a:pt x="100" y="40904"/>
                    <a:pt x="310" y="42419"/>
                  </a:cubicBezTo>
                  <a:lnTo>
                    <a:pt x="384" y="42921"/>
                  </a:lnTo>
                  <a:cubicBezTo>
                    <a:pt x="441" y="43313"/>
                    <a:pt x="510" y="43698"/>
                    <a:pt x="584" y="44089"/>
                  </a:cubicBezTo>
                  <a:cubicBezTo>
                    <a:pt x="602" y="44188"/>
                    <a:pt x="621" y="44282"/>
                    <a:pt x="645" y="44381"/>
                  </a:cubicBezTo>
                  <a:lnTo>
                    <a:pt x="671" y="44511"/>
                  </a:lnTo>
                  <a:cubicBezTo>
                    <a:pt x="720" y="44760"/>
                    <a:pt x="770" y="45001"/>
                    <a:pt x="826" y="45244"/>
                  </a:cubicBezTo>
                  <a:cubicBezTo>
                    <a:pt x="857" y="45380"/>
                    <a:pt x="888" y="45511"/>
                    <a:pt x="919" y="45641"/>
                  </a:cubicBezTo>
                  <a:lnTo>
                    <a:pt x="943" y="45734"/>
                  </a:lnTo>
                  <a:cubicBezTo>
                    <a:pt x="994" y="45952"/>
                    <a:pt x="1049" y="46176"/>
                    <a:pt x="1112" y="46393"/>
                  </a:cubicBezTo>
                  <a:cubicBezTo>
                    <a:pt x="1155" y="46560"/>
                    <a:pt x="1198" y="46728"/>
                    <a:pt x="1247" y="46895"/>
                  </a:cubicBezTo>
                  <a:cubicBezTo>
                    <a:pt x="1304" y="47107"/>
                    <a:pt x="1366" y="47317"/>
                    <a:pt x="1433" y="47529"/>
                  </a:cubicBezTo>
                  <a:cubicBezTo>
                    <a:pt x="1484" y="47697"/>
                    <a:pt x="1533" y="47858"/>
                    <a:pt x="1583" y="48025"/>
                  </a:cubicBezTo>
                  <a:cubicBezTo>
                    <a:pt x="1651" y="48236"/>
                    <a:pt x="1726" y="48448"/>
                    <a:pt x="1794" y="48658"/>
                  </a:cubicBezTo>
                  <a:lnTo>
                    <a:pt x="1825" y="48740"/>
                  </a:lnTo>
                  <a:cubicBezTo>
                    <a:pt x="1869" y="48870"/>
                    <a:pt x="1912" y="49007"/>
                    <a:pt x="1962" y="49136"/>
                  </a:cubicBezTo>
                  <a:cubicBezTo>
                    <a:pt x="2043" y="49354"/>
                    <a:pt x="2123" y="49571"/>
                    <a:pt x="2204" y="49789"/>
                  </a:cubicBezTo>
                  <a:lnTo>
                    <a:pt x="2253" y="49913"/>
                  </a:lnTo>
                  <a:cubicBezTo>
                    <a:pt x="2290" y="50018"/>
                    <a:pt x="2335" y="50124"/>
                    <a:pt x="2372" y="50223"/>
                  </a:cubicBezTo>
                  <a:cubicBezTo>
                    <a:pt x="2484" y="50497"/>
                    <a:pt x="2596" y="50769"/>
                    <a:pt x="2713" y="51042"/>
                  </a:cubicBezTo>
                  <a:cubicBezTo>
                    <a:pt x="2713" y="51042"/>
                    <a:pt x="2794" y="51236"/>
                    <a:pt x="2819" y="51291"/>
                  </a:cubicBezTo>
                  <a:cubicBezTo>
                    <a:pt x="2974" y="51638"/>
                    <a:pt x="3135" y="51987"/>
                    <a:pt x="3304" y="52334"/>
                  </a:cubicBezTo>
                  <a:lnTo>
                    <a:pt x="3470" y="52669"/>
                  </a:lnTo>
                  <a:cubicBezTo>
                    <a:pt x="3582" y="52899"/>
                    <a:pt x="3700" y="53136"/>
                    <a:pt x="3825" y="53365"/>
                  </a:cubicBezTo>
                  <a:cubicBezTo>
                    <a:pt x="3874" y="53463"/>
                    <a:pt x="3929" y="53563"/>
                    <a:pt x="3980" y="53663"/>
                  </a:cubicBezTo>
                  <a:lnTo>
                    <a:pt x="4035" y="53756"/>
                  </a:lnTo>
                  <a:cubicBezTo>
                    <a:pt x="4147" y="53967"/>
                    <a:pt x="4265" y="54171"/>
                    <a:pt x="4376" y="54383"/>
                  </a:cubicBezTo>
                  <a:cubicBezTo>
                    <a:pt x="4451" y="54501"/>
                    <a:pt x="4519" y="54626"/>
                    <a:pt x="4594" y="54743"/>
                  </a:cubicBezTo>
                  <a:lnTo>
                    <a:pt x="4613" y="54781"/>
                  </a:lnTo>
                  <a:cubicBezTo>
                    <a:pt x="4731" y="54985"/>
                    <a:pt x="4855" y="55185"/>
                    <a:pt x="4972" y="55383"/>
                  </a:cubicBezTo>
                  <a:cubicBezTo>
                    <a:pt x="5054" y="55512"/>
                    <a:pt x="5135" y="55643"/>
                    <a:pt x="5221" y="55767"/>
                  </a:cubicBezTo>
                  <a:cubicBezTo>
                    <a:pt x="5345" y="55973"/>
                    <a:pt x="5476" y="56171"/>
                    <a:pt x="5613" y="56369"/>
                  </a:cubicBezTo>
                  <a:cubicBezTo>
                    <a:pt x="5613" y="56369"/>
                    <a:pt x="5786" y="56630"/>
                    <a:pt x="5855" y="56730"/>
                  </a:cubicBezTo>
                  <a:cubicBezTo>
                    <a:pt x="5998" y="56941"/>
                    <a:pt x="6147" y="57151"/>
                    <a:pt x="6296" y="57357"/>
                  </a:cubicBezTo>
                  <a:cubicBezTo>
                    <a:pt x="6296" y="57357"/>
                    <a:pt x="6470" y="57592"/>
                    <a:pt x="6519" y="57667"/>
                  </a:cubicBezTo>
                  <a:cubicBezTo>
                    <a:pt x="6711" y="57922"/>
                    <a:pt x="6904" y="58177"/>
                    <a:pt x="7096" y="58425"/>
                  </a:cubicBezTo>
                  <a:lnTo>
                    <a:pt x="7215" y="58574"/>
                  </a:lnTo>
                  <a:cubicBezTo>
                    <a:pt x="7456" y="58878"/>
                    <a:pt x="7705" y="59176"/>
                    <a:pt x="7953" y="59474"/>
                  </a:cubicBezTo>
                  <a:lnTo>
                    <a:pt x="8096" y="59635"/>
                  </a:lnTo>
                  <a:cubicBezTo>
                    <a:pt x="8295" y="59871"/>
                    <a:pt x="8505" y="60108"/>
                    <a:pt x="8711" y="60331"/>
                  </a:cubicBezTo>
                  <a:lnTo>
                    <a:pt x="8772" y="60406"/>
                  </a:lnTo>
                  <a:lnTo>
                    <a:pt x="8884" y="60518"/>
                  </a:lnTo>
                  <a:lnTo>
                    <a:pt x="8903" y="60541"/>
                  </a:lnTo>
                  <a:cubicBezTo>
                    <a:pt x="9152" y="60810"/>
                    <a:pt x="9405" y="61076"/>
                    <a:pt x="9666" y="61337"/>
                  </a:cubicBezTo>
                  <a:lnTo>
                    <a:pt x="9934" y="61604"/>
                  </a:lnTo>
                  <a:cubicBezTo>
                    <a:pt x="10276" y="61939"/>
                    <a:pt x="10586" y="62237"/>
                    <a:pt x="10890" y="62516"/>
                  </a:cubicBezTo>
                  <a:lnTo>
                    <a:pt x="11045" y="62659"/>
                  </a:lnTo>
                  <a:cubicBezTo>
                    <a:pt x="11331" y="62914"/>
                    <a:pt x="11623" y="63168"/>
                    <a:pt x="11921" y="63417"/>
                  </a:cubicBezTo>
                  <a:cubicBezTo>
                    <a:pt x="12021" y="63498"/>
                    <a:pt x="12113" y="63578"/>
                    <a:pt x="12213" y="63659"/>
                  </a:cubicBezTo>
                  <a:cubicBezTo>
                    <a:pt x="12566" y="63951"/>
                    <a:pt x="12889" y="64205"/>
                    <a:pt x="13199" y="64441"/>
                  </a:cubicBezTo>
                  <a:cubicBezTo>
                    <a:pt x="13225" y="64460"/>
                    <a:pt x="13274" y="64498"/>
                    <a:pt x="13274" y="64503"/>
                  </a:cubicBezTo>
                  <a:cubicBezTo>
                    <a:pt x="14262" y="65243"/>
                    <a:pt x="15311" y="65943"/>
                    <a:pt x="16397" y="66590"/>
                  </a:cubicBezTo>
                  <a:lnTo>
                    <a:pt x="16608" y="66719"/>
                  </a:lnTo>
                  <a:cubicBezTo>
                    <a:pt x="17067" y="66980"/>
                    <a:pt x="17489" y="67217"/>
                    <a:pt x="17912" y="67440"/>
                  </a:cubicBezTo>
                  <a:cubicBezTo>
                    <a:pt x="17924" y="67446"/>
                    <a:pt x="18018" y="67496"/>
                    <a:pt x="18042" y="67507"/>
                  </a:cubicBezTo>
                  <a:cubicBezTo>
                    <a:pt x="18397" y="67688"/>
                    <a:pt x="18763" y="67868"/>
                    <a:pt x="19160" y="68054"/>
                  </a:cubicBezTo>
                  <a:cubicBezTo>
                    <a:pt x="19253" y="68104"/>
                    <a:pt x="19352" y="68148"/>
                    <a:pt x="19452" y="68197"/>
                  </a:cubicBezTo>
                  <a:cubicBezTo>
                    <a:pt x="19942" y="68421"/>
                    <a:pt x="20358" y="68601"/>
                    <a:pt x="20749" y="68762"/>
                  </a:cubicBezTo>
                  <a:cubicBezTo>
                    <a:pt x="21755" y="69178"/>
                    <a:pt x="22755" y="69532"/>
                    <a:pt x="23724" y="69817"/>
                  </a:cubicBezTo>
                  <a:cubicBezTo>
                    <a:pt x="23779" y="69836"/>
                    <a:pt x="23847" y="69854"/>
                    <a:pt x="23922" y="69880"/>
                  </a:cubicBezTo>
                  <a:cubicBezTo>
                    <a:pt x="23934" y="69880"/>
                    <a:pt x="23947" y="69886"/>
                    <a:pt x="23959" y="69886"/>
                  </a:cubicBezTo>
                  <a:cubicBezTo>
                    <a:pt x="24375" y="70011"/>
                    <a:pt x="24816" y="70134"/>
                    <a:pt x="25349" y="70264"/>
                  </a:cubicBezTo>
                  <a:cubicBezTo>
                    <a:pt x="25592" y="70327"/>
                    <a:pt x="25834" y="70383"/>
                    <a:pt x="26076" y="70438"/>
                  </a:cubicBezTo>
                  <a:lnTo>
                    <a:pt x="26392" y="70507"/>
                  </a:lnTo>
                  <a:cubicBezTo>
                    <a:pt x="26641" y="70562"/>
                    <a:pt x="26896" y="70613"/>
                    <a:pt x="27151" y="70662"/>
                  </a:cubicBezTo>
                  <a:lnTo>
                    <a:pt x="27467" y="70719"/>
                  </a:lnTo>
                  <a:cubicBezTo>
                    <a:pt x="27808" y="70780"/>
                    <a:pt x="28157" y="70842"/>
                    <a:pt x="28510" y="70891"/>
                  </a:cubicBezTo>
                  <a:cubicBezTo>
                    <a:pt x="28870" y="70948"/>
                    <a:pt x="29237" y="70991"/>
                    <a:pt x="29596" y="71034"/>
                  </a:cubicBezTo>
                  <a:cubicBezTo>
                    <a:pt x="29696" y="71040"/>
                    <a:pt x="30125" y="71084"/>
                    <a:pt x="30125" y="71084"/>
                  </a:cubicBezTo>
                  <a:cubicBezTo>
                    <a:pt x="30237" y="71097"/>
                    <a:pt x="30341" y="71109"/>
                    <a:pt x="30453" y="71121"/>
                  </a:cubicBezTo>
                  <a:cubicBezTo>
                    <a:pt x="30509" y="71121"/>
                    <a:pt x="30658" y="71134"/>
                    <a:pt x="30658" y="71134"/>
                  </a:cubicBezTo>
                  <a:cubicBezTo>
                    <a:pt x="30937" y="71158"/>
                    <a:pt x="31223" y="71178"/>
                    <a:pt x="31509" y="71189"/>
                  </a:cubicBezTo>
                  <a:lnTo>
                    <a:pt x="31633" y="71195"/>
                  </a:lnTo>
                  <a:cubicBezTo>
                    <a:pt x="31739" y="71203"/>
                    <a:pt x="31845" y="71209"/>
                    <a:pt x="31943" y="71215"/>
                  </a:cubicBezTo>
                  <a:cubicBezTo>
                    <a:pt x="32341" y="71233"/>
                    <a:pt x="32739" y="71240"/>
                    <a:pt x="33135" y="71246"/>
                  </a:cubicBezTo>
                  <a:cubicBezTo>
                    <a:pt x="33229" y="71252"/>
                    <a:pt x="33321" y="71252"/>
                    <a:pt x="33415" y="71252"/>
                  </a:cubicBezTo>
                  <a:cubicBezTo>
                    <a:pt x="33750" y="71252"/>
                    <a:pt x="34092" y="71246"/>
                    <a:pt x="34427" y="71233"/>
                  </a:cubicBezTo>
                  <a:lnTo>
                    <a:pt x="34558" y="71227"/>
                  </a:lnTo>
                  <a:lnTo>
                    <a:pt x="34731" y="71227"/>
                  </a:lnTo>
                  <a:cubicBezTo>
                    <a:pt x="34787" y="71221"/>
                    <a:pt x="35086" y="71209"/>
                    <a:pt x="35086" y="71209"/>
                  </a:cubicBezTo>
                  <a:cubicBezTo>
                    <a:pt x="35203" y="71203"/>
                    <a:pt x="35321" y="71195"/>
                    <a:pt x="35439" y="71189"/>
                  </a:cubicBezTo>
                  <a:cubicBezTo>
                    <a:pt x="35513" y="71184"/>
                    <a:pt x="36450" y="71115"/>
                    <a:pt x="36450" y="71115"/>
                  </a:cubicBezTo>
                  <a:lnTo>
                    <a:pt x="36693" y="71091"/>
                  </a:lnTo>
                  <a:cubicBezTo>
                    <a:pt x="36948" y="71066"/>
                    <a:pt x="37203" y="71034"/>
                    <a:pt x="37450" y="71009"/>
                  </a:cubicBezTo>
                  <a:cubicBezTo>
                    <a:pt x="37464" y="71003"/>
                    <a:pt x="37613" y="70985"/>
                    <a:pt x="37613" y="70985"/>
                  </a:cubicBezTo>
                  <a:cubicBezTo>
                    <a:pt x="38854" y="70830"/>
                    <a:pt x="40095" y="70599"/>
                    <a:pt x="41330" y="70301"/>
                  </a:cubicBezTo>
                  <a:cubicBezTo>
                    <a:pt x="41344" y="70301"/>
                    <a:pt x="41473" y="70264"/>
                    <a:pt x="41473" y="70264"/>
                  </a:cubicBezTo>
                  <a:cubicBezTo>
                    <a:pt x="41766" y="70197"/>
                    <a:pt x="42052" y="70123"/>
                    <a:pt x="42336" y="70041"/>
                  </a:cubicBezTo>
                  <a:cubicBezTo>
                    <a:pt x="42418" y="70017"/>
                    <a:pt x="42660" y="69948"/>
                    <a:pt x="42660" y="69948"/>
                  </a:cubicBezTo>
                  <a:cubicBezTo>
                    <a:pt x="42883" y="69886"/>
                    <a:pt x="43107" y="69817"/>
                    <a:pt x="43330" y="69750"/>
                  </a:cubicBezTo>
                  <a:lnTo>
                    <a:pt x="43677" y="69638"/>
                  </a:lnTo>
                  <a:cubicBezTo>
                    <a:pt x="43895" y="69570"/>
                    <a:pt x="44112" y="69495"/>
                    <a:pt x="44330" y="69421"/>
                  </a:cubicBezTo>
                  <a:cubicBezTo>
                    <a:pt x="44442" y="69383"/>
                    <a:pt x="44553" y="69340"/>
                    <a:pt x="44665" y="69303"/>
                  </a:cubicBezTo>
                  <a:cubicBezTo>
                    <a:pt x="44883" y="69229"/>
                    <a:pt x="45093" y="69147"/>
                    <a:pt x="45310" y="69066"/>
                  </a:cubicBezTo>
                  <a:cubicBezTo>
                    <a:pt x="45310" y="69066"/>
                    <a:pt x="45485" y="68998"/>
                    <a:pt x="45540" y="68974"/>
                  </a:cubicBezTo>
                  <a:cubicBezTo>
                    <a:pt x="45577" y="68960"/>
                    <a:pt x="45608" y="68948"/>
                    <a:pt x="45614" y="68942"/>
                  </a:cubicBezTo>
                  <a:cubicBezTo>
                    <a:pt x="46038" y="68781"/>
                    <a:pt x="46471" y="68595"/>
                    <a:pt x="46906" y="68402"/>
                  </a:cubicBezTo>
                  <a:lnTo>
                    <a:pt x="47081" y="68327"/>
                  </a:lnTo>
                  <a:cubicBezTo>
                    <a:pt x="47559" y="68111"/>
                    <a:pt x="47975" y="67917"/>
                    <a:pt x="48359" y="67725"/>
                  </a:cubicBezTo>
                  <a:cubicBezTo>
                    <a:pt x="48557" y="67627"/>
                    <a:pt x="48757" y="67527"/>
                    <a:pt x="48949" y="67421"/>
                  </a:cubicBezTo>
                  <a:cubicBezTo>
                    <a:pt x="55090" y="64192"/>
                    <a:pt x="60187" y="59008"/>
                    <a:pt x="63297" y="52812"/>
                  </a:cubicBezTo>
                  <a:cubicBezTo>
                    <a:pt x="65644" y="48144"/>
                    <a:pt x="66830" y="43101"/>
                    <a:pt x="66830" y="37831"/>
                  </a:cubicBezTo>
                  <a:cubicBezTo>
                    <a:pt x="66830" y="30381"/>
                    <a:pt x="64346" y="23172"/>
                    <a:pt x="59801" y="17329"/>
                  </a:cubicBezTo>
                  <a:cubicBezTo>
                    <a:pt x="60076" y="17094"/>
                    <a:pt x="60336" y="16839"/>
                    <a:pt x="60590" y="16572"/>
                  </a:cubicBezTo>
                  <a:cubicBezTo>
                    <a:pt x="60627" y="16535"/>
                    <a:pt x="60664" y="16498"/>
                    <a:pt x="60696" y="16460"/>
                  </a:cubicBezTo>
                  <a:cubicBezTo>
                    <a:pt x="61000" y="16131"/>
                    <a:pt x="61292" y="15772"/>
                    <a:pt x="61578" y="15374"/>
                  </a:cubicBezTo>
                  <a:cubicBezTo>
                    <a:pt x="61578" y="15374"/>
                    <a:pt x="61640" y="15288"/>
                    <a:pt x="61646" y="15280"/>
                  </a:cubicBezTo>
                  <a:cubicBezTo>
                    <a:pt x="61993" y="14784"/>
                    <a:pt x="62311" y="14268"/>
                    <a:pt x="62589" y="13735"/>
                  </a:cubicBezTo>
                  <a:cubicBezTo>
                    <a:pt x="62595" y="13723"/>
                    <a:pt x="62609" y="13710"/>
                    <a:pt x="62615" y="13698"/>
                  </a:cubicBezTo>
                  <a:lnTo>
                    <a:pt x="62615" y="13698"/>
                  </a:lnTo>
                  <a:lnTo>
                    <a:pt x="62601" y="13716"/>
                  </a:lnTo>
                  <a:cubicBezTo>
                    <a:pt x="62615" y="13692"/>
                    <a:pt x="62633" y="13666"/>
                    <a:pt x="62646" y="13635"/>
                  </a:cubicBezTo>
                  <a:cubicBezTo>
                    <a:pt x="62987" y="12959"/>
                    <a:pt x="63291" y="12245"/>
                    <a:pt x="63540" y="11500"/>
                  </a:cubicBezTo>
                  <a:lnTo>
                    <a:pt x="63595" y="11332"/>
                  </a:lnTo>
                  <a:cubicBezTo>
                    <a:pt x="63764" y="10835"/>
                    <a:pt x="63899" y="10333"/>
                    <a:pt x="64005" y="9841"/>
                  </a:cubicBezTo>
                  <a:cubicBezTo>
                    <a:pt x="64030" y="9774"/>
                    <a:pt x="64042" y="9700"/>
                    <a:pt x="64054" y="9625"/>
                  </a:cubicBezTo>
                  <a:cubicBezTo>
                    <a:pt x="64191" y="8998"/>
                    <a:pt x="64291" y="8371"/>
                    <a:pt x="64346" y="7763"/>
                  </a:cubicBezTo>
                  <a:cubicBezTo>
                    <a:pt x="64352" y="7718"/>
                    <a:pt x="64360" y="7669"/>
                    <a:pt x="64360" y="7626"/>
                  </a:cubicBezTo>
                  <a:cubicBezTo>
                    <a:pt x="64372" y="7526"/>
                    <a:pt x="64378" y="7433"/>
                    <a:pt x="64383" y="7334"/>
                  </a:cubicBezTo>
                  <a:cubicBezTo>
                    <a:pt x="64421" y="6869"/>
                    <a:pt x="64446" y="6446"/>
                    <a:pt x="64452" y="6092"/>
                  </a:cubicBezTo>
                  <a:cubicBezTo>
                    <a:pt x="64458" y="6067"/>
                    <a:pt x="64458" y="5955"/>
                    <a:pt x="64458" y="5955"/>
                  </a:cubicBezTo>
                  <a:cubicBezTo>
                    <a:pt x="64471" y="5081"/>
                    <a:pt x="64427" y="4173"/>
                    <a:pt x="63756" y="3491"/>
                  </a:cubicBezTo>
                  <a:cubicBezTo>
                    <a:pt x="63354" y="3075"/>
                    <a:pt x="62807" y="2846"/>
                    <a:pt x="62229" y="2846"/>
                  </a:cubicBezTo>
                  <a:cubicBezTo>
                    <a:pt x="61801" y="2846"/>
                    <a:pt x="61372" y="2975"/>
                    <a:pt x="61000" y="3224"/>
                  </a:cubicBezTo>
                  <a:cubicBezTo>
                    <a:pt x="60988" y="3236"/>
                    <a:pt x="60976" y="3242"/>
                    <a:pt x="60956" y="3255"/>
                  </a:cubicBezTo>
                  <a:cubicBezTo>
                    <a:pt x="60125" y="3838"/>
                    <a:pt x="60044" y="4701"/>
                    <a:pt x="59988" y="5322"/>
                  </a:cubicBezTo>
                  <a:cubicBezTo>
                    <a:pt x="59976" y="5459"/>
                    <a:pt x="59964" y="5614"/>
                    <a:pt x="59945" y="5781"/>
                  </a:cubicBezTo>
                  <a:lnTo>
                    <a:pt x="59933" y="5863"/>
                  </a:lnTo>
                  <a:cubicBezTo>
                    <a:pt x="59882" y="6228"/>
                    <a:pt x="59815" y="6551"/>
                    <a:pt x="59721" y="6861"/>
                  </a:cubicBezTo>
                  <a:cubicBezTo>
                    <a:pt x="59715" y="6887"/>
                    <a:pt x="59709" y="6912"/>
                    <a:pt x="59696" y="6936"/>
                  </a:cubicBezTo>
                  <a:cubicBezTo>
                    <a:pt x="59554" y="7377"/>
                    <a:pt x="59360" y="7763"/>
                    <a:pt x="59119" y="8104"/>
                  </a:cubicBezTo>
                  <a:cubicBezTo>
                    <a:pt x="59100" y="8128"/>
                    <a:pt x="59062" y="8184"/>
                    <a:pt x="59062" y="8184"/>
                  </a:cubicBezTo>
                  <a:cubicBezTo>
                    <a:pt x="58907" y="8402"/>
                    <a:pt x="58709" y="8626"/>
                    <a:pt x="58480" y="8836"/>
                  </a:cubicBezTo>
                  <a:cubicBezTo>
                    <a:pt x="58466" y="8843"/>
                    <a:pt x="58443" y="8867"/>
                    <a:pt x="58443" y="8873"/>
                  </a:cubicBezTo>
                  <a:cubicBezTo>
                    <a:pt x="58405" y="8898"/>
                    <a:pt x="58368" y="8930"/>
                    <a:pt x="58337" y="8961"/>
                  </a:cubicBezTo>
                  <a:cubicBezTo>
                    <a:pt x="57982" y="9277"/>
                    <a:pt x="57586" y="9575"/>
                    <a:pt x="57113" y="9879"/>
                  </a:cubicBezTo>
                  <a:cubicBezTo>
                    <a:pt x="57088" y="9898"/>
                    <a:pt x="57058" y="9916"/>
                    <a:pt x="57027" y="9935"/>
                  </a:cubicBezTo>
                  <a:cubicBezTo>
                    <a:pt x="56803" y="10084"/>
                    <a:pt x="56567" y="10214"/>
                    <a:pt x="56337" y="10339"/>
                  </a:cubicBezTo>
                  <a:cubicBezTo>
                    <a:pt x="56313" y="10357"/>
                    <a:pt x="56251" y="10388"/>
                    <a:pt x="56245" y="10394"/>
                  </a:cubicBezTo>
                  <a:cubicBezTo>
                    <a:pt x="56015" y="10512"/>
                    <a:pt x="55804" y="10618"/>
                    <a:pt x="55598" y="10712"/>
                  </a:cubicBezTo>
                  <a:cubicBezTo>
                    <a:pt x="55574" y="10724"/>
                    <a:pt x="55512" y="10755"/>
                    <a:pt x="55506" y="10755"/>
                  </a:cubicBezTo>
                  <a:cubicBezTo>
                    <a:pt x="55096" y="10947"/>
                    <a:pt x="54680" y="11121"/>
                    <a:pt x="54264" y="11276"/>
                  </a:cubicBezTo>
                  <a:cubicBezTo>
                    <a:pt x="54227" y="11288"/>
                    <a:pt x="54190" y="11308"/>
                    <a:pt x="54145" y="11326"/>
                  </a:cubicBezTo>
                  <a:cubicBezTo>
                    <a:pt x="54059" y="11357"/>
                    <a:pt x="53978" y="11388"/>
                    <a:pt x="53892" y="11419"/>
                  </a:cubicBezTo>
                  <a:cubicBezTo>
                    <a:pt x="53239" y="10916"/>
                    <a:pt x="52569" y="10432"/>
                    <a:pt x="51892" y="9984"/>
                  </a:cubicBezTo>
                  <a:cubicBezTo>
                    <a:pt x="47738" y="7222"/>
                    <a:pt x="43001" y="5428"/>
                    <a:pt x="38066" y="4738"/>
                  </a:cubicBezTo>
                  <a:cubicBezTo>
                    <a:pt x="38215" y="3354"/>
                    <a:pt x="38201" y="1640"/>
                    <a:pt x="37464" y="752"/>
                  </a:cubicBezTo>
                  <a:cubicBezTo>
                    <a:pt x="37060" y="275"/>
                    <a:pt x="36476" y="1"/>
                    <a:pt x="35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7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4428725" y="704850"/>
              <a:ext cx="1569125" cy="1568925"/>
            </a:xfrm>
            <a:custGeom>
              <a:avLst/>
              <a:gdLst/>
              <a:ahLst/>
              <a:cxnLst/>
              <a:rect l="l" t="t" r="r" b="b"/>
              <a:pathLst>
                <a:path w="62765" h="62757" extrusionOk="0">
                  <a:moveTo>
                    <a:pt x="31380" y="0"/>
                  </a:moveTo>
                  <a:cubicBezTo>
                    <a:pt x="15498" y="0"/>
                    <a:pt x="2373" y="11796"/>
                    <a:pt x="293" y="27112"/>
                  </a:cubicBezTo>
                  <a:cubicBezTo>
                    <a:pt x="101" y="28510"/>
                    <a:pt x="1" y="29931"/>
                    <a:pt x="1" y="31378"/>
                  </a:cubicBezTo>
                  <a:cubicBezTo>
                    <a:pt x="1" y="32831"/>
                    <a:pt x="101" y="34265"/>
                    <a:pt x="293" y="35668"/>
                  </a:cubicBezTo>
                  <a:cubicBezTo>
                    <a:pt x="318" y="35829"/>
                    <a:pt x="343" y="35992"/>
                    <a:pt x="367" y="36158"/>
                  </a:cubicBezTo>
                  <a:cubicBezTo>
                    <a:pt x="1324" y="42436"/>
                    <a:pt x="4143" y="48098"/>
                    <a:pt x="8241" y="52575"/>
                  </a:cubicBezTo>
                  <a:cubicBezTo>
                    <a:pt x="9525" y="53971"/>
                    <a:pt x="10935" y="55257"/>
                    <a:pt x="12450" y="56406"/>
                  </a:cubicBezTo>
                  <a:cubicBezTo>
                    <a:pt x="13021" y="56833"/>
                    <a:pt x="13598" y="57243"/>
                    <a:pt x="14194" y="57635"/>
                  </a:cubicBezTo>
                  <a:cubicBezTo>
                    <a:pt x="15058" y="58200"/>
                    <a:pt x="15952" y="58727"/>
                    <a:pt x="16864" y="59206"/>
                  </a:cubicBezTo>
                  <a:cubicBezTo>
                    <a:pt x="17703" y="59641"/>
                    <a:pt x="18566" y="60043"/>
                    <a:pt x="19446" y="60404"/>
                  </a:cubicBezTo>
                  <a:cubicBezTo>
                    <a:pt x="19466" y="60410"/>
                    <a:pt x="19478" y="60415"/>
                    <a:pt x="19497" y="60429"/>
                  </a:cubicBezTo>
                  <a:cubicBezTo>
                    <a:pt x="20409" y="60801"/>
                    <a:pt x="21346" y="61137"/>
                    <a:pt x="22309" y="61421"/>
                  </a:cubicBezTo>
                  <a:cubicBezTo>
                    <a:pt x="22371" y="61447"/>
                    <a:pt x="22440" y="61459"/>
                    <a:pt x="22508" y="61484"/>
                  </a:cubicBezTo>
                  <a:cubicBezTo>
                    <a:pt x="22844" y="61578"/>
                    <a:pt x="23179" y="61676"/>
                    <a:pt x="23526" y="61764"/>
                  </a:cubicBezTo>
                  <a:cubicBezTo>
                    <a:pt x="24581" y="62043"/>
                    <a:pt x="25667" y="62260"/>
                    <a:pt x="26767" y="62421"/>
                  </a:cubicBezTo>
                  <a:cubicBezTo>
                    <a:pt x="27375" y="62509"/>
                    <a:pt x="27985" y="62584"/>
                    <a:pt x="28598" y="62639"/>
                  </a:cubicBezTo>
                  <a:cubicBezTo>
                    <a:pt x="29449" y="62713"/>
                    <a:pt x="30312" y="62750"/>
                    <a:pt x="31181" y="62756"/>
                  </a:cubicBezTo>
                  <a:lnTo>
                    <a:pt x="31380" y="62756"/>
                  </a:lnTo>
                  <a:cubicBezTo>
                    <a:pt x="31796" y="62756"/>
                    <a:pt x="32206" y="62750"/>
                    <a:pt x="32616" y="62733"/>
                  </a:cubicBezTo>
                  <a:cubicBezTo>
                    <a:pt x="33484" y="62701"/>
                    <a:pt x="34347" y="62633"/>
                    <a:pt x="35198" y="62527"/>
                  </a:cubicBezTo>
                  <a:cubicBezTo>
                    <a:pt x="35776" y="62458"/>
                    <a:pt x="36347" y="62372"/>
                    <a:pt x="36906" y="62266"/>
                  </a:cubicBezTo>
                  <a:cubicBezTo>
                    <a:pt x="37564" y="62154"/>
                    <a:pt x="38215" y="62017"/>
                    <a:pt x="38862" y="61856"/>
                  </a:cubicBezTo>
                  <a:cubicBezTo>
                    <a:pt x="40203" y="61533"/>
                    <a:pt x="41500" y="61117"/>
                    <a:pt x="42766" y="60627"/>
                  </a:cubicBezTo>
                  <a:cubicBezTo>
                    <a:pt x="43674" y="60266"/>
                    <a:pt x="44568" y="59870"/>
                    <a:pt x="45430" y="59435"/>
                  </a:cubicBezTo>
                  <a:cubicBezTo>
                    <a:pt x="45611" y="59355"/>
                    <a:pt x="45791" y="59261"/>
                    <a:pt x="45970" y="59168"/>
                  </a:cubicBezTo>
                  <a:cubicBezTo>
                    <a:pt x="51769" y="56120"/>
                    <a:pt x="56500" y="51308"/>
                    <a:pt x="59443" y="45448"/>
                  </a:cubicBezTo>
                  <a:cubicBezTo>
                    <a:pt x="61566" y="41213"/>
                    <a:pt x="62765" y="36439"/>
                    <a:pt x="62765" y="31378"/>
                  </a:cubicBezTo>
                  <a:cubicBezTo>
                    <a:pt x="62765" y="23475"/>
                    <a:pt x="59841" y="16254"/>
                    <a:pt x="55016" y="10741"/>
                  </a:cubicBezTo>
                  <a:cubicBezTo>
                    <a:pt x="54936" y="10647"/>
                    <a:pt x="54855" y="10548"/>
                    <a:pt x="54769" y="10455"/>
                  </a:cubicBezTo>
                  <a:cubicBezTo>
                    <a:pt x="54396" y="10039"/>
                    <a:pt x="54010" y="9629"/>
                    <a:pt x="53614" y="9231"/>
                  </a:cubicBezTo>
                  <a:cubicBezTo>
                    <a:pt x="52924" y="8537"/>
                    <a:pt x="52210" y="7878"/>
                    <a:pt x="51459" y="7257"/>
                  </a:cubicBezTo>
                  <a:cubicBezTo>
                    <a:pt x="50589" y="6531"/>
                    <a:pt x="49677" y="5855"/>
                    <a:pt x="48734" y="5227"/>
                  </a:cubicBezTo>
                  <a:cubicBezTo>
                    <a:pt x="44350" y="2316"/>
                    <a:pt x="39197" y="477"/>
                    <a:pt x="33647" y="81"/>
                  </a:cubicBezTo>
                  <a:cubicBezTo>
                    <a:pt x="32994" y="30"/>
                    <a:pt x="32336" y="6"/>
                    <a:pt x="31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0"/>
            <p:cNvSpPr/>
            <p:nvPr/>
          </p:nvSpPr>
          <p:spPr>
            <a:xfrm>
              <a:off x="4874075" y="803200"/>
              <a:ext cx="327850" cy="220450"/>
            </a:xfrm>
            <a:custGeom>
              <a:avLst/>
              <a:gdLst/>
              <a:ahLst/>
              <a:cxnLst/>
              <a:rect l="l" t="t" r="r" b="b"/>
              <a:pathLst>
                <a:path w="13114" h="8818" extrusionOk="0">
                  <a:moveTo>
                    <a:pt x="8739" y="0"/>
                  </a:moveTo>
                  <a:cubicBezTo>
                    <a:pt x="7772" y="0"/>
                    <a:pt x="6806" y="186"/>
                    <a:pt x="5898" y="529"/>
                  </a:cubicBezTo>
                  <a:cubicBezTo>
                    <a:pt x="5743" y="586"/>
                    <a:pt x="5594" y="654"/>
                    <a:pt x="5440" y="715"/>
                  </a:cubicBezTo>
                  <a:cubicBezTo>
                    <a:pt x="5389" y="741"/>
                    <a:pt x="5340" y="766"/>
                    <a:pt x="5290" y="790"/>
                  </a:cubicBezTo>
                  <a:cubicBezTo>
                    <a:pt x="4359" y="1219"/>
                    <a:pt x="3458" y="1821"/>
                    <a:pt x="2701" y="2511"/>
                  </a:cubicBezTo>
                  <a:cubicBezTo>
                    <a:pt x="2658" y="2548"/>
                    <a:pt x="2620" y="2585"/>
                    <a:pt x="2577" y="2629"/>
                  </a:cubicBezTo>
                  <a:cubicBezTo>
                    <a:pt x="2465" y="2727"/>
                    <a:pt x="2360" y="2833"/>
                    <a:pt x="2260" y="2938"/>
                  </a:cubicBezTo>
                  <a:cubicBezTo>
                    <a:pt x="1677" y="3540"/>
                    <a:pt x="1248" y="4230"/>
                    <a:pt x="919" y="4969"/>
                  </a:cubicBezTo>
                  <a:cubicBezTo>
                    <a:pt x="881" y="5050"/>
                    <a:pt x="850" y="5124"/>
                    <a:pt x="820" y="5205"/>
                  </a:cubicBezTo>
                  <a:cubicBezTo>
                    <a:pt x="627" y="5658"/>
                    <a:pt x="472" y="6136"/>
                    <a:pt x="342" y="6626"/>
                  </a:cubicBezTo>
                  <a:cubicBezTo>
                    <a:pt x="211" y="7085"/>
                    <a:pt x="1" y="8564"/>
                    <a:pt x="136" y="8806"/>
                  </a:cubicBezTo>
                  <a:cubicBezTo>
                    <a:pt x="140" y="8814"/>
                    <a:pt x="160" y="8818"/>
                    <a:pt x="193" y="8818"/>
                  </a:cubicBezTo>
                  <a:cubicBezTo>
                    <a:pt x="370" y="8818"/>
                    <a:pt x="925" y="8711"/>
                    <a:pt x="1366" y="8564"/>
                  </a:cubicBezTo>
                  <a:cubicBezTo>
                    <a:pt x="2961" y="8042"/>
                    <a:pt x="4626" y="7850"/>
                    <a:pt x="6283" y="7601"/>
                  </a:cubicBezTo>
                  <a:cubicBezTo>
                    <a:pt x="6357" y="7589"/>
                    <a:pt x="6426" y="7583"/>
                    <a:pt x="6500" y="7570"/>
                  </a:cubicBezTo>
                  <a:cubicBezTo>
                    <a:pt x="7171" y="7471"/>
                    <a:pt x="7842" y="7354"/>
                    <a:pt x="8506" y="7205"/>
                  </a:cubicBezTo>
                  <a:cubicBezTo>
                    <a:pt x="8569" y="7191"/>
                    <a:pt x="8624" y="7179"/>
                    <a:pt x="8680" y="7160"/>
                  </a:cubicBezTo>
                  <a:cubicBezTo>
                    <a:pt x="8718" y="7154"/>
                    <a:pt x="8747" y="7148"/>
                    <a:pt x="8785" y="7142"/>
                  </a:cubicBezTo>
                  <a:cubicBezTo>
                    <a:pt x="9624" y="6930"/>
                    <a:pt x="10469" y="6652"/>
                    <a:pt x="11194" y="6191"/>
                  </a:cubicBezTo>
                  <a:cubicBezTo>
                    <a:pt x="11231" y="6173"/>
                    <a:pt x="11269" y="6142"/>
                    <a:pt x="11306" y="6117"/>
                  </a:cubicBezTo>
                  <a:cubicBezTo>
                    <a:pt x="11455" y="6024"/>
                    <a:pt x="11592" y="5919"/>
                    <a:pt x="11728" y="5801"/>
                  </a:cubicBezTo>
                  <a:cubicBezTo>
                    <a:pt x="11971" y="5603"/>
                    <a:pt x="12188" y="5372"/>
                    <a:pt x="12374" y="5118"/>
                  </a:cubicBezTo>
                  <a:cubicBezTo>
                    <a:pt x="12398" y="5087"/>
                    <a:pt x="12424" y="5056"/>
                    <a:pt x="12449" y="5019"/>
                  </a:cubicBezTo>
                  <a:cubicBezTo>
                    <a:pt x="12871" y="4411"/>
                    <a:pt x="13113" y="3684"/>
                    <a:pt x="13039" y="2958"/>
                  </a:cubicBezTo>
                  <a:cubicBezTo>
                    <a:pt x="12896" y="1517"/>
                    <a:pt x="11555" y="417"/>
                    <a:pt x="10139" y="139"/>
                  </a:cubicBezTo>
                  <a:cubicBezTo>
                    <a:pt x="9779" y="64"/>
                    <a:pt x="9412" y="27"/>
                    <a:pt x="9040" y="15"/>
                  </a:cubicBezTo>
                  <a:lnTo>
                    <a:pt x="9040" y="7"/>
                  </a:lnTo>
                  <a:cubicBezTo>
                    <a:pt x="8984" y="7"/>
                    <a:pt x="8928" y="2"/>
                    <a:pt x="8873" y="2"/>
                  </a:cubicBezTo>
                  <a:cubicBezTo>
                    <a:pt x="8828" y="1"/>
                    <a:pt x="8784" y="0"/>
                    <a:pt x="87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0"/>
            <p:cNvSpPr/>
            <p:nvPr/>
          </p:nvSpPr>
          <p:spPr>
            <a:xfrm>
              <a:off x="5052100" y="803225"/>
              <a:ext cx="47975" cy="70325"/>
            </a:xfrm>
            <a:custGeom>
              <a:avLst/>
              <a:gdLst/>
              <a:ahLst/>
              <a:cxnLst/>
              <a:rect l="l" t="t" r="r" b="b"/>
              <a:pathLst>
                <a:path w="1919" h="2813" extrusionOk="0">
                  <a:moveTo>
                    <a:pt x="1752" y="1"/>
                  </a:moveTo>
                  <a:cubicBezTo>
                    <a:pt x="993" y="783"/>
                    <a:pt x="397" y="1714"/>
                    <a:pt x="13" y="2726"/>
                  </a:cubicBezTo>
                  <a:cubicBezTo>
                    <a:pt x="1" y="2757"/>
                    <a:pt x="19" y="2788"/>
                    <a:pt x="44" y="2808"/>
                  </a:cubicBezTo>
                  <a:lnTo>
                    <a:pt x="50" y="2808"/>
                  </a:lnTo>
                  <a:cubicBezTo>
                    <a:pt x="59" y="2811"/>
                    <a:pt x="68" y="2812"/>
                    <a:pt x="76" y="2812"/>
                  </a:cubicBezTo>
                  <a:cubicBezTo>
                    <a:pt x="102" y="2812"/>
                    <a:pt x="121" y="2799"/>
                    <a:pt x="130" y="2771"/>
                  </a:cubicBezTo>
                  <a:cubicBezTo>
                    <a:pt x="522" y="1739"/>
                    <a:pt x="1136" y="789"/>
                    <a:pt x="1919" y="6"/>
                  </a:cubicBezTo>
                  <a:cubicBezTo>
                    <a:pt x="1863" y="6"/>
                    <a:pt x="1807" y="1"/>
                    <a:pt x="1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0"/>
            <p:cNvSpPr/>
            <p:nvPr/>
          </p:nvSpPr>
          <p:spPr>
            <a:xfrm>
              <a:off x="5083925" y="857950"/>
              <a:ext cx="101375" cy="73225"/>
            </a:xfrm>
            <a:custGeom>
              <a:avLst/>
              <a:gdLst/>
              <a:ahLst/>
              <a:cxnLst/>
              <a:rect l="l" t="t" r="r" b="b"/>
              <a:pathLst>
                <a:path w="4055" h="2929" extrusionOk="0">
                  <a:moveTo>
                    <a:pt x="74" y="1"/>
                  </a:moveTo>
                  <a:cubicBezTo>
                    <a:pt x="52" y="1"/>
                    <a:pt x="31" y="12"/>
                    <a:pt x="18" y="29"/>
                  </a:cubicBezTo>
                  <a:cubicBezTo>
                    <a:pt x="0" y="60"/>
                    <a:pt x="12" y="97"/>
                    <a:pt x="38" y="115"/>
                  </a:cubicBezTo>
                  <a:cubicBezTo>
                    <a:pt x="1428" y="935"/>
                    <a:pt x="2757" y="1878"/>
                    <a:pt x="3980" y="2928"/>
                  </a:cubicBezTo>
                  <a:cubicBezTo>
                    <a:pt x="4004" y="2897"/>
                    <a:pt x="4030" y="2866"/>
                    <a:pt x="4055" y="2829"/>
                  </a:cubicBezTo>
                  <a:cubicBezTo>
                    <a:pt x="2826" y="1774"/>
                    <a:pt x="1496" y="829"/>
                    <a:pt x="106" y="9"/>
                  </a:cubicBezTo>
                  <a:cubicBezTo>
                    <a:pt x="96" y="3"/>
                    <a:pt x="85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0"/>
            <p:cNvSpPr/>
            <p:nvPr/>
          </p:nvSpPr>
          <p:spPr>
            <a:xfrm>
              <a:off x="4996525" y="821075"/>
              <a:ext cx="13550" cy="84325"/>
            </a:xfrm>
            <a:custGeom>
              <a:avLst/>
              <a:gdLst/>
              <a:ahLst/>
              <a:cxnLst/>
              <a:rect l="l" t="t" r="r" b="b"/>
              <a:pathLst>
                <a:path w="542" h="3373" extrusionOk="0">
                  <a:moveTo>
                    <a:pt x="542" y="0"/>
                  </a:moveTo>
                  <a:lnTo>
                    <a:pt x="542" y="0"/>
                  </a:lnTo>
                  <a:cubicBezTo>
                    <a:pt x="491" y="26"/>
                    <a:pt x="442" y="51"/>
                    <a:pt x="392" y="75"/>
                  </a:cubicBezTo>
                  <a:cubicBezTo>
                    <a:pt x="112" y="1125"/>
                    <a:pt x="1" y="2229"/>
                    <a:pt x="75" y="3310"/>
                  </a:cubicBezTo>
                  <a:cubicBezTo>
                    <a:pt x="75" y="3335"/>
                    <a:pt x="87" y="3353"/>
                    <a:pt x="106" y="3366"/>
                  </a:cubicBezTo>
                  <a:cubicBezTo>
                    <a:pt x="118" y="3372"/>
                    <a:pt x="124" y="3372"/>
                    <a:pt x="138" y="3372"/>
                  </a:cubicBezTo>
                  <a:cubicBezTo>
                    <a:pt x="175" y="3366"/>
                    <a:pt x="199" y="3341"/>
                    <a:pt x="199" y="3304"/>
                  </a:cubicBezTo>
                  <a:cubicBezTo>
                    <a:pt x="124" y="2206"/>
                    <a:pt x="243" y="1075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4980700" y="915675"/>
              <a:ext cx="110400" cy="67650"/>
            </a:xfrm>
            <a:custGeom>
              <a:avLst/>
              <a:gdLst/>
              <a:ahLst/>
              <a:cxnLst/>
              <a:rect l="l" t="t" r="r" b="b"/>
              <a:pathLst>
                <a:path w="4416" h="2706" extrusionOk="0">
                  <a:moveTo>
                    <a:pt x="70" y="0"/>
                  </a:moveTo>
                  <a:cubicBezTo>
                    <a:pt x="50" y="0"/>
                    <a:pt x="31" y="10"/>
                    <a:pt x="20" y="29"/>
                  </a:cubicBezTo>
                  <a:cubicBezTo>
                    <a:pt x="0" y="61"/>
                    <a:pt x="12" y="104"/>
                    <a:pt x="38" y="122"/>
                  </a:cubicBezTo>
                  <a:lnTo>
                    <a:pt x="4241" y="2706"/>
                  </a:lnTo>
                  <a:cubicBezTo>
                    <a:pt x="4304" y="2692"/>
                    <a:pt x="4359" y="2680"/>
                    <a:pt x="4415" y="2661"/>
                  </a:cubicBezTo>
                  <a:lnTo>
                    <a:pt x="106" y="10"/>
                  </a:lnTo>
                  <a:cubicBezTo>
                    <a:pt x="95" y="3"/>
                    <a:pt x="82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0"/>
            <p:cNvSpPr/>
            <p:nvPr/>
          </p:nvSpPr>
          <p:spPr>
            <a:xfrm>
              <a:off x="5037500" y="878550"/>
              <a:ext cx="119225" cy="79450"/>
            </a:xfrm>
            <a:custGeom>
              <a:avLst/>
              <a:gdLst/>
              <a:ahLst/>
              <a:cxnLst/>
              <a:rect l="l" t="t" r="r" b="b"/>
              <a:pathLst>
                <a:path w="4769" h="3178" extrusionOk="0">
                  <a:moveTo>
                    <a:pt x="69" y="1"/>
                  </a:moveTo>
                  <a:cubicBezTo>
                    <a:pt x="47" y="1"/>
                    <a:pt x="28" y="11"/>
                    <a:pt x="20" y="30"/>
                  </a:cubicBezTo>
                  <a:cubicBezTo>
                    <a:pt x="1" y="62"/>
                    <a:pt x="7" y="99"/>
                    <a:pt x="38" y="117"/>
                  </a:cubicBezTo>
                  <a:cubicBezTo>
                    <a:pt x="1603" y="1079"/>
                    <a:pt x="3161" y="2104"/>
                    <a:pt x="4657" y="3177"/>
                  </a:cubicBezTo>
                  <a:cubicBezTo>
                    <a:pt x="4694" y="3159"/>
                    <a:pt x="4732" y="3128"/>
                    <a:pt x="4769" y="3103"/>
                  </a:cubicBezTo>
                  <a:cubicBezTo>
                    <a:pt x="3254" y="2023"/>
                    <a:pt x="1689" y="979"/>
                    <a:pt x="106" y="11"/>
                  </a:cubicBezTo>
                  <a:cubicBezTo>
                    <a:pt x="95" y="4"/>
                    <a:pt x="82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0"/>
            <p:cNvSpPr/>
            <p:nvPr/>
          </p:nvSpPr>
          <p:spPr>
            <a:xfrm>
              <a:off x="4938500" y="865950"/>
              <a:ext cx="98100" cy="127275"/>
            </a:xfrm>
            <a:custGeom>
              <a:avLst/>
              <a:gdLst/>
              <a:ahLst/>
              <a:cxnLst/>
              <a:rect l="l" t="t" r="r" b="b"/>
              <a:pathLst>
                <a:path w="3924" h="5091" extrusionOk="0">
                  <a:moveTo>
                    <a:pt x="124" y="1"/>
                  </a:moveTo>
                  <a:cubicBezTo>
                    <a:pt x="81" y="38"/>
                    <a:pt x="43" y="75"/>
                    <a:pt x="0" y="119"/>
                  </a:cubicBezTo>
                  <a:cubicBezTo>
                    <a:pt x="6" y="1136"/>
                    <a:pt x="130" y="2154"/>
                    <a:pt x="379" y="3154"/>
                  </a:cubicBezTo>
                  <a:cubicBezTo>
                    <a:pt x="379" y="3167"/>
                    <a:pt x="390" y="3179"/>
                    <a:pt x="404" y="3191"/>
                  </a:cubicBezTo>
                  <a:cubicBezTo>
                    <a:pt x="1551" y="3912"/>
                    <a:pt x="2639" y="4538"/>
                    <a:pt x="3706" y="5091"/>
                  </a:cubicBezTo>
                  <a:cubicBezTo>
                    <a:pt x="3780" y="5079"/>
                    <a:pt x="3849" y="5073"/>
                    <a:pt x="3923" y="5060"/>
                  </a:cubicBezTo>
                  <a:cubicBezTo>
                    <a:pt x="2818" y="4495"/>
                    <a:pt x="1682" y="3844"/>
                    <a:pt x="490" y="3099"/>
                  </a:cubicBezTo>
                  <a:cubicBezTo>
                    <a:pt x="247" y="2079"/>
                    <a:pt x="124" y="1044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4894575" y="927425"/>
              <a:ext cx="15675" cy="58650"/>
            </a:xfrm>
            <a:custGeom>
              <a:avLst/>
              <a:gdLst/>
              <a:ahLst/>
              <a:cxnLst/>
              <a:rect l="l" t="t" r="r" b="b"/>
              <a:pathLst>
                <a:path w="627" h="2346" extrusionOk="0">
                  <a:moveTo>
                    <a:pt x="99" y="0"/>
                  </a:moveTo>
                  <a:cubicBezTo>
                    <a:pt x="61" y="81"/>
                    <a:pt x="30" y="155"/>
                    <a:pt x="0" y="236"/>
                  </a:cubicBezTo>
                  <a:cubicBezTo>
                    <a:pt x="93" y="938"/>
                    <a:pt x="254" y="1632"/>
                    <a:pt x="496" y="2303"/>
                  </a:cubicBezTo>
                  <a:cubicBezTo>
                    <a:pt x="496" y="2322"/>
                    <a:pt x="508" y="2328"/>
                    <a:pt x="522" y="2340"/>
                  </a:cubicBezTo>
                  <a:cubicBezTo>
                    <a:pt x="531" y="2344"/>
                    <a:pt x="540" y="2345"/>
                    <a:pt x="549" y="2345"/>
                  </a:cubicBezTo>
                  <a:cubicBezTo>
                    <a:pt x="559" y="2345"/>
                    <a:pt x="568" y="2344"/>
                    <a:pt x="577" y="2340"/>
                  </a:cubicBezTo>
                  <a:cubicBezTo>
                    <a:pt x="608" y="2328"/>
                    <a:pt x="626" y="2297"/>
                    <a:pt x="614" y="2259"/>
                  </a:cubicBezTo>
                  <a:cubicBezTo>
                    <a:pt x="353" y="1528"/>
                    <a:pt x="179" y="769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4821150" y="1089775"/>
              <a:ext cx="237500" cy="224300"/>
            </a:xfrm>
            <a:custGeom>
              <a:avLst/>
              <a:gdLst/>
              <a:ahLst/>
              <a:cxnLst/>
              <a:rect l="l" t="t" r="r" b="b"/>
              <a:pathLst>
                <a:path w="9500" h="8972" extrusionOk="0">
                  <a:moveTo>
                    <a:pt x="6010" y="0"/>
                  </a:moveTo>
                  <a:cubicBezTo>
                    <a:pt x="4023" y="0"/>
                    <a:pt x="2277" y="1488"/>
                    <a:pt x="1379" y="3259"/>
                  </a:cubicBezTo>
                  <a:cubicBezTo>
                    <a:pt x="546" y="4868"/>
                    <a:pt x="0" y="7165"/>
                    <a:pt x="87" y="8972"/>
                  </a:cubicBezTo>
                  <a:cubicBezTo>
                    <a:pt x="1434" y="8786"/>
                    <a:pt x="2912" y="7960"/>
                    <a:pt x="4196" y="7482"/>
                  </a:cubicBezTo>
                  <a:cubicBezTo>
                    <a:pt x="5545" y="6978"/>
                    <a:pt x="6935" y="6451"/>
                    <a:pt x="7947" y="5433"/>
                  </a:cubicBezTo>
                  <a:cubicBezTo>
                    <a:pt x="8965" y="4421"/>
                    <a:pt x="9500" y="2775"/>
                    <a:pt x="8816" y="1508"/>
                  </a:cubicBezTo>
                  <a:cubicBezTo>
                    <a:pt x="8288" y="534"/>
                    <a:pt x="7133" y="0"/>
                    <a:pt x="6022" y="0"/>
                  </a:cubicBezTo>
                  <a:cubicBezTo>
                    <a:pt x="6018" y="0"/>
                    <a:pt x="6014" y="0"/>
                    <a:pt x="6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4764625" y="835200"/>
              <a:ext cx="413375" cy="1019200"/>
            </a:xfrm>
            <a:custGeom>
              <a:avLst/>
              <a:gdLst/>
              <a:ahLst/>
              <a:cxnLst/>
              <a:rect l="l" t="t" r="r" b="b"/>
              <a:pathLst>
                <a:path w="16535" h="40768" extrusionOk="0">
                  <a:moveTo>
                    <a:pt x="16473" y="0"/>
                  </a:moveTo>
                  <a:cubicBezTo>
                    <a:pt x="16469" y="0"/>
                    <a:pt x="16465" y="1"/>
                    <a:pt x="16460" y="2"/>
                  </a:cubicBezTo>
                  <a:cubicBezTo>
                    <a:pt x="11382" y="560"/>
                    <a:pt x="6445" y="4011"/>
                    <a:pt x="3571" y="9009"/>
                  </a:cubicBezTo>
                  <a:cubicBezTo>
                    <a:pt x="1124" y="13275"/>
                    <a:pt x="1" y="18720"/>
                    <a:pt x="318" y="24755"/>
                  </a:cubicBezTo>
                  <a:cubicBezTo>
                    <a:pt x="603" y="30101"/>
                    <a:pt x="1913" y="35360"/>
                    <a:pt x="3354" y="40718"/>
                  </a:cubicBezTo>
                  <a:cubicBezTo>
                    <a:pt x="3359" y="40748"/>
                    <a:pt x="3385" y="40767"/>
                    <a:pt x="3416" y="40767"/>
                  </a:cubicBezTo>
                  <a:lnTo>
                    <a:pt x="3428" y="40767"/>
                  </a:lnTo>
                  <a:cubicBezTo>
                    <a:pt x="3465" y="40755"/>
                    <a:pt x="3485" y="40724"/>
                    <a:pt x="3471" y="40687"/>
                  </a:cubicBezTo>
                  <a:cubicBezTo>
                    <a:pt x="2038" y="35328"/>
                    <a:pt x="728" y="30082"/>
                    <a:pt x="442" y="24749"/>
                  </a:cubicBezTo>
                  <a:cubicBezTo>
                    <a:pt x="125" y="18739"/>
                    <a:pt x="1242" y="13318"/>
                    <a:pt x="3683" y="9078"/>
                  </a:cubicBezTo>
                  <a:cubicBezTo>
                    <a:pt x="6532" y="4111"/>
                    <a:pt x="11437" y="678"/>
                    <a:pt x="16472" y="125"/>
                  </a:cubicBezTo>
                  <a:cubicBezTo>
                    <a:pt x="16509" y="119"/>
                    <a:pt x="16535" y="88"/>
                    <a:pt x="16529" y="51"/>
                  </a:cubicBezTo>
                  <a:cubicBezTo>
                    <a:pt x="16529" y="23"/>
                    <a:pt x="16505" y="0"/>
                    <a:pt x="16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4771925" y="1108225"/>
              <a:ext cx="258000" cy="262675"/>
            </a:xfrm>
            <a:custGeom>
              <a:avLst/>
              <a:gdLst/>
              <a:ahLst/>
              <a:cxnLst/>
              <a:rect l="l" t="t" r="r" b="b"/>
              <a:pathLst>
                <a:path w="10320" h="10507" extrusionOk="0">
                  <a:moveTo>
                    <a:pt x="10247" y="0"/>
                  </a:moveTo>
                  <a:cubicBezTo>
                    <a:pt x="10243" y="0"/>
                    <a:pt x="10238" y="1"/>
                    <a:pt x="10233" y="1"/>
                  </a:cubicBezTo>
                  <a:cubicBezTo>
                    <a:pt x="9755" y="144"/>
                    <a:pt x="9332" y="398"/>
                    <a:pt x="8848" y="740"/>
                  </a:cubicBezTo>
                  <a:cubicBezTo>
                    <a:pt x="7544" y="1646"/>
                    <a:pt x="6346" y="2707"/>
                    <a:pt x="5297" y="3899"/>
                  </a:cubicBezTo>
                  <a:cubicBezTo>
                    <a:pt x="4540" y="4764"/>
                    <a:pt x="3856" y="5695"/>
                    <a:pt x="3199" y="6601"/>
                  </a:cubicBezTo>
                  <a:cubicBezTo>
                    <a:pt x="2248" y="7911"/>
                    <a:pt x="1262" y="9271"/>
                    <a:pt x="26" y="10395"/>
                  </a:cubicBezTo>
                  <a:cubicBezTo>
                    <a:pt x="1" y="10418"/>
                    <a:pt x="1" y="10456"/>
                    <a:pt x="26" y="10481"/>
                  </a:cubicBezTo>
                  <a:cubicBezTo>
                    <a:pt x="38" y="10500"/>
                    <a:pt x="50" y="10506"/>
                    <a:pt x="69" y="10506"/>
                  </a:cubicBezTo>
                  <a:cubicBezTo>
                    <a:pt x="81" y="10506"/>
                    <a:pt x="101" y="10500"/>
                    <a:pt x="113" y="10487"/>
                  </a:cubicBezTo>
                  <a:cubicBezTo>
                    <a:pt x="1354" y="9357"/>
                    <a:pt x="2348" y="7991"/>
                    <a:pt x="3304" y="6675"/>
                  </a:cubicBezTo>
                  <a:cubicBezTo>
                    <a:pt x="3956" y="5775"/>
                    <a:pt x="4638" y="4844"/>
                    <a:pt x="5391" y="3987"/>
                  </a:cubicBezTo>
                  <a:cubicBezTo>
                    <a:pt x="6440" y="2801"/>
                    <a:pt x="7626" y="1739"/>
                    <a:pt x="8922" y="839"/>
                  </a:cubicBezTo>
                  <a:cubicBezTo>
                    <a:pt x="9394" y="509"/>
                    <a:pt x="9810" y="262"/>
                    <a:pt x="10271" y="125"/>
                  </a:cubicBezTo>
                  <a:cubicBezTo>
                    <a:pt x="10300" y="113"/>
                    <a:pt x="10320" y="82"/>
                    <a:pt x="10314" y="45"/>
                  </a:cubicBezTo>
                  <a:cubicBezTo>
                    <a:pt x="10302" y="17"/>
                    <a:pt x="10278" y="0"/>
                    <a:pt x="10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4642775" y="880825"/>
              <a:ext cx="186150" cy="315625"/>
            </a:xfrm>
            <a:custGeom>
              <a:avLst/>
              <a:gdLst/>
              <a:ahLst/>
              <a:cxnLst/>
              <a:rect l="l" t="t" r="r" b="b"/>
              <a:pathLst>
                <a:path w="7446" h="12625" extrusionOk="0">
                  <a:moveTo>
                    <a:pt x="4062" y="1"/>
                  </a:moveTo>
                  <a:cubicBezTo>
                    <a:pt x="3888" y="1"/>
                    <a:pt x="3713" y="13"/>
                    <a:pt x="3540" y="39"/>
                  </a:cubicBezTo>
                  <a:cubicBezTo>
                    <a:pt x="3502" y="45"/>
                    <a:pt x="3459" y="45"/>
                    <a:pt x="3416" y="57"/>
                  </a:cubicBezTo>
                  <a:cubicBezTo>
                    <a:pt x="3242" y="88"/>
                    <a:pt x="3061" y="131"/>
                    <a:pt x="2895" y="194"/>
                  </a:cubicBezTo>
                  <a:cubicBezTo>
                    <a:pt x="1975" y="523"/>
                    <a:pt x="1224" y="1206"/>
                    <a:pt x="728" y="2051"/>
                  </a:cubicBezTo>
                  <a:cubicBezTo>
                    <a:pt x="703" y="2088"/>
                    <a:pt x="685" y="2118"/>
                    <a:pt x="665" y="2155"/>
                  </a:cubicBezTo>
                  <a:cubicBezTo>
                    <a:pt x="430" y="2572"/>
                    <a:pt x="256" y="3025"/>
                    <a:pt x="156" y="3484"/>
                  </a:cubicBezTo>
                  <a:cubicBezTo>
                    <a:pt x="95" y="3764"/>
                    <a:pt x="57" y="4043"/>
                    <a:pt x="38" y="4329"/>
                  </a:cubicBezTo>
                  <a:cubicBezTo>
                    <a:pt x="32" y="4372"/>
                    <a:pt x="32" y="4421"/>
                    <a:pt x="32" y="4465"/>
                  </a:cubicBezTo>
                  <a:cubicBezTo>
                    <a:pt x="1" y="5390"/>
                    <a:pt x="187" y="6321"/>
                    <a:pt x="528" y="7184"/>
                  </a:cubicBezTo>
                  <a:cubicBezTo>
                    <a:pt x="548" y="7235"/>
                    <a:pt x="566" y="7278"/>
                    <a:pt x="585" y="7327"/>
                  </a:cubicBezTo>
                  <a:cubicBezTo>
                    <a:pt x="659" y="7495"/>
                    <a:pt x="734" y="7662"/>
                    <a:pt x="814" y="7825"/>
                  </a:cubicBezTo>
                  <a:cubicBezTo>
                    <a:pt x="1479" y="9158"/>
                    <a:pt x="2473" y="10295"/>
                    <a:pt x="3553" y="11326"/>
                  </a:cubicBezTo>
                  <a:cubicBezTo>
                    <a:pt x="3869" y="11630"/>
                    <a:pt x="4173" y="11966"/>
                    <a:pt x="4502" y="12258"/>
                  </a:cubicBezTo>
                  <a:cubicBezTo>
                    <a:pt x="4645" y="12387"/>
                    <a:pt x="4732" y="12493"/>
                    <a:pt x="4794" y="12556"/>
                  </a:cubicBezTo>
                  <a:cubicBezTo>
                    <a:pt x="4838" y="12599"/>
                    <a:pt x="4872" y="12624"/>
                    <a:pt x="4909" y="12624"/>
                  </a:cubicBezTo>
                  <a:cubicBezTo>
                    <a:pt x="4914" y="12624"/>
                    <a:pt x="4919" y="12624"/>
                    <a:pt x="4924" y="12623"/>
                  </a:cubicBezTo>
                  <a:cubicBezTo>
                    <a:pt x="4987" y="12611"/>
                    <a:pt x="5055" y="12524"/>
                    <a:pt x="5210" y="12325"/>
                  </a:cubicBezTo>
                  <a:cubicBezTo>
                    <a:pt x="5732" y="11654"/>
                    <a:pt x="5998" y="10444"/>
                    <a:pt x="6290" y="9643"/>
                  </a:cubicBezTo>
                  <a:cubicBezTo>
                    <a:pt x="6359" y="9450"/>
                    <a:pt x="6428" y="9258"/>
                    <a:pt x="6489" y="9066"/>
                  </a:cubicBezTo>
                  <a:cubicBezTo>
                    <a:pt x="6520" y="8991"/>
                    <a:pt x="6545" y="8917"/>
                    <a:pt x="6563" y="8848"/>
                  </a:cubicBezTo>
                  <a:cubicBezTo>
                    <a:pt x="6986" y="7576"/>
                    <a:pt x="7302" y="6266"/>
                    <a:pt x="7408" y="4931"/>
                  </a:cubicBezTo>
                  <a:cubicBezTo>
                    <a:pt x="7414" y="4888"/>
                    <a:pt x="7414" y="4845"/>
                    <a:pt x="7414" y="4807"/>
                  </a:cubicBezTo>
                  <a:cubicBezTo>
                    <a:pt x="7433" y="4539"/>
                    <a:pt x="7445" y="4272"/>
                    <a:pt x="7445" y="4006"/>
                  </a:cubicBezTo>
                  <a:cubicBezTo>
                    <a:pt x="7445" y="3106"/>
                    <a:pt x="7328" y="2174"/>
                    <a:pt x="6843" y="1423"/>
                  </a:cubicBezTo>
                  <a:cubicBezTo>
                    <a:pt x="6794" y="1343"/>
                    <a:pt x="6743" y="1268"/>
                    <a:pt x="6682" y="1200"/>
                  </a:cubicBezTo>
                  <a:cubicBezTo>
                    <a:pt x="6663" y="1169"/>
                    <a:pt x="6645" y="1143"/>
                    <a:pt x="6626" y="1125"/>
                  </a:cubicBezTo>
                  <a:cubicBezTo>
                    <a:pt x="6010" y="394"/>
                    <a:pt x="5037" y="1"/>
                    <a:pt x="40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4728175" y="881800"/>
              <a:ext cx="49375" cy="454700"/>
            </a:xfrm>
            <a:custGeom>
              <a:avLst/>
              <a:gdLst/>
              <a:ahLst/>
              <a:cxnLst/>
              <a:rect l="l" t="t" r="r" b="b"/>
              <a:pathLst>
                <a:path w="1975" h="18188" extrusionOk="0">
                  <a:moveTo>
                    <a:pt x="124" y="0"/>
                  </a:moveTo>
                  <a:cubicBezTo>
                    <a:pt x="86" y="6"/>
                    <a:pt x="43" y="6"/>
                    <a:pt x="0" y="18"/>
                  </a:cubicBezTo>
                  <a:cubicBezTo>
                    <a:pt x="0" y="24"/>
                    <a:pt x="0" y="24"/>
                    <a:pt x="6" y="30"/>
                  </a:cubicBezTo>
                  <a:cubicBezTo>
                    <a:pt x="335" y="1173"/>
                    <a:pt x="584" y="2328"/>
                    <a:pt x="770" y="3494"/>
                  </a:cubicBezTo>
                  <a:cubicBezTo>
                    <a:pt x="776" y="3551"/>
                    <a:pt x="788" y="3600"/>
                    <a:pt x="794" y="3651"/>
                  </a:cubicBezTo>
                  <a:cubicBezTo>
                    <a:pt x="937" y="4588"/>
                    <a:pt x="1049" y="5525"/>
                    <a:pt x="1130" y="6469"/>
                  </a:cubicBezTo>
                  <a:cubicBezTo>
                    <a:pt x="1130" y="6519"/>
                    <a:pt x="1135" y="6568"/>
                    <a:pt x="1143" y="6612"/>
                  </a:cubicBezTo>
                  <a:cubicBezTo>
                    <a:pt x="1217" y="7494"/>
                    <a:pt x="1267" y="8374"/>
                    <a:pt x="1298" y="9256"/>
                  </a:cubicBezTo>
                  <a:cubicBezTo>
                    <a:pt x="1298" y="9306"/>
                    <a:pt x="1304" y="9356"/>
                    <a:pt x="1304" y="9405"/>
                  </a:cubicBezTo>
                  <a:cubicBezTo>
                    <a:pt x="1322" y="9790"/>
                    <a:pt x="1335" y="10188"/>
                    <a:pt x="1341" y="10572"/>
                  </a:cubicBezTo>
                  <a:lnTo>
                    <a:pt x="1341" y="10580"/>
                  </a:lnTo>
                  <a:lnTo>
                    <a:pt x="1341" y="10604"/>
                  </a:lnTo>
                  <a:cubicBezTo>
                    <a:pt x="1359" y="11243"/>
                    <a:pt x="1366" y="11883"/>
                    <a:pt x="1378" y="12517"/>
                  </a:cubicBezTo>
                  <a:cubicBezTo>
                    <a:pt x="1384" y="12901"/>
                    <a:pt x="1390" y="13292"/>
                    <a:pt x="1396" y="13683"/>
                  </a:cubicBezTo>
                  <a:lnTo>
                    <a:pt x="1404" y="14417"/>
                  </a:lnTo>
                  <a:cubicBezTo>
                    <a:pt x="1422" y="15589"/>
                    <a:pt x="1441" y="16924"/>
                    <a:pt x="1843" y="18142"/>
                  </a:cubicBezTo>
                  <a:cubicBezTo>
                    <a:pt x="1851" y="18160"/>
                    <a:pt x="1857" y="18172"/>
                    <a:pt x="1875" y="18179"/>
                  </a:cubicBezTo>
                  <a:cubicBezTo>
                    <a:pt x="1884" y="18183"/>
                    <a:pt x="1896" y="18187"/>
                    <a:pt x="1909" y="18187"/>
                  </a:cubicBezTo>
                  <a:cubicBezTo>
                    <a:pt x="1914" y="18187"/>
                    <a:pt x="1920" y="18187"/>
                    <a:pt x="1925" y="18185"/>
                  </a:cubicBezTo>
                  <a:cubicBezTo>
                    <a:pt x="1955" y="18172"/>
                    <a:pt x="1974" y="18134"/>
                    <a:pt x="1962" y="18105"/>
                  </a:cubicBezTo>
                  <a:cubicBezTo>
                    <a:pt x="1565" y="16899"/>
                    <a:pt x="1545" y="15583"/>
                    <a:pt x="1533" y="14417"/>
                  </a:cubicBezTo>
                  <a:lnTo>
                    <a:pt x="1521" y="13678"/>
                  </a:lnTo>
                  <a:cubicBezTo>
                    <a:pt x="1515" y="13317"/>
                    <a:pt x="1515" y="12950"/>
                    <a:pt x="1508" y="12584"/>
                  </a:cubicBezTo>
                  <a:cubicBezTo>
                    <a:pt x="1496" y="11933"/>
                    <a:pt x="1490" y="11274"/>
                    <a:pt x="1465" y="10617"/>
                  </a:cubicBezTo>
                  <a:cubicBezTo>
                    <a:pt x="1471" y="10560"/>
                    <a:pt x="1465" y="10511"/>
                    <a:pt x="1465" y="10454"/>
                  </a:cubicBezTo>
                  <a:cubicBezTo>
                    <a:pt x="1441" y="9523"/>
                    <a:pt x="1404" y="8592"/>
                    <a:pt x="1347" y="7661"/>
                  </a:cubicBezTo>
                  <a:cubicBezTo>
                    <a:pt x="1341" y="7605"/>
                    <a:pt x="1335" y="7549"/>
                    <a:pt x="1335" y="7494"/>
                  </a:cubicBezTo>
                  <a:cubicBezTo>
                    <a:pt x="1247" y="6190"/>
                    <a:pt x="1118" y="4892"/>
                    <a:pt x="912" y="3600"/>
                  </a:cubicBezTo>
                  <a:cubicBezTo>
                    <a:pt x="906" y="3551"/>
                    <a:pt x="900" y="3502"/>
                    <a:pt x="888" y="3451"/>
                  </a:cubicBezTo>
                  <a:cubicBezTo>
                    <a:pt x="702" y="2284"/>
                    <a:pt x="453" y="1136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4659400" y="908950"/>
              <a:ext cx="150450" cy="64425"/>
            </a:xfrm>
            <a:custGeom>
              <a:avLst/>
              <a:gdLst/>
              <a:ahLst/>
              <a:cxnLst/>
              <a:rect l="l" t="t" r="r" b="b"/>
              <a:pathLst>
                <a:path w="6018" h="2577" extrusionOk="0">
                  <a:moveTo>
                    <a:pt x="5961" y="0"/>
                  </a:moveTo>
                  <a:cubicBezTo>
                    <a:pt x="5943" y="0"/>
                    <a:pt x="5923" y="6"/>
                    <a:pt x="5912" y="18"/>
                  </a:cubicBezTo>
                  <a:cubicBezTo>
                    <a:pt x="5675" y="267"/>
                    <a:pt x="5433" y="516"/>
                    <a:pt x="5198" y="763"/>
                  </a:cubicBezTo>
                  <a:cubicBezTo>
                    <a:pt x="4688" y="1291"/>
                    <a:pt x="4167" y="1838"/>
                    <a:pt x="3639" y="2365"/>
                  </a:cubicBezTo>
                  <a:cubicBezTo>
                    <a:pt x="3614" y="2390"/>
                    <a:pt x="3596" y="2408"/>
                    <a:pt x="3571" y="2434"/>
                  </a:cubicBezTo>
                  <a:lnTo>
                    <a:pt x="3521" y="2408"/>
                  </a:lnTo>
                  <a:cubicBezTo>
                    <a:pt x="2410" y="1832"/>
                    <a:pt x="1242" y="1328"/>
                    <a:pt x="63" y="926"/>
                  </a:cubicBezTo>
                  <a:cubicBezTo>
                    <a:pt x="38" y="963"/>
                    <a:pt x="20" y="993"/>
                    <a:pt x="0" y="1030"/>
                  </a:cubicBezTo>
                  <a:cubicBezTo>
                    <a:pt x="0" y="1037"/>
                    <a:pt x="0" y="1037"/>
                    <a:pt x="6" y="1037"/>
                  </a:cubicBezTo>
                  <a:lnTo>
                    <a:pt x="12" y="1043"/>
                  </a:lnTo>
                  <a:cubicBezTo>
                    <a:pt x="1181" y="1447"/>
                    <a:pt x="2329" y="1932"/>
                    <a:pt x="3428" y="2502"/>
                  </a:cubicBezTo>
                  <a:lnTo>
                    <a:pt x="3551" y="2571"/>
                  </a:lnTo>
                  <a:cubicBezTo>
                    <a:pt x="3560" y="2575"/>
                    <a:pt x="3570" y="2577"/>
                    <a:pt x="3579" y="2577"/>
                  </a:cubicBezTo>
                  <a:cubicBezTo>
                    <a:pt x="3597" y="2577"/>
                    <a:pt x="3614" y="2570"/>
                    <a:pt x="3626" y="2557"/>
                  </a:cubicBezTo>
                  <a:cubicBezTo>
                    <a:pt x="3639" y="2539"/>
                    <a:pt x="3651" y="2528"/>
                    <a:pt x="3663" y="2514"/>
                  </a:cubicBezTo>
                  <a:cubicBezTo>
                    <a:pt x="4210" y="1975"/>
                    <a:pt x="4757" y="1403"/>
                    <a:pt x="5284" y="851"/>
                  </a:cubicBezTo>
                  <a:cubicBezTo>
                    <a:pt x="5526" y="602"/>
                    <a:pt x="5763" y="354"/>
                    <a:pt x="5998" y="106"/>
                  </a:cubicBezTo>
                  <a:cubicBezTo>
                    <a:pt x="6010" y="99"/>
                    <a:pt x="6017" y="87"/>
                    <a:pt x="6017" y="75"/>
                  </a:cubicBezTo>
                  <a:cubicBezTo>
                    <a:pt x="5998" y="44"/>
                    <a:pt x="5980" y="18"/>
                    <a:pt x="5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4643575" y="989050"/>
              <a:ext cx="115500" cy="58250"/>
            </a:xfrm>
            <a:custGeom>
              <a:avLst/>
              <a:gdLst/>
              <a:ahLst/>
              <a:cxnLst/>
              <a:rect l="l" t="t" r="r" b="b"/>
              <a:pathLst>
                <a:path w="4620" h="2330" extrusionOk="0">
                  <a:moveTo>
                    <a:pt x="6" y="0"/>
                  </a:moveTo>
                  <a:cubicBezTo>
                    <a:pt x="0" y="43"/>
                    <a:pt x="0" y="92"/>
                    <a:pt x="0" y="136"/>
                  </a:cubicBezTo>
                  <a:cubicBezTo>
                    <a:pt x="1496" y="881"/>
                    <a:pt x="3012" y="1620"/>
                    <a:pt x="4519" y="2322"/>
                  </a:cubicBezTo>
                  <a:lnTo>
                    <a:pt x="4527" y="2322"/>
                  </a:lnTo>
                  <a:cubicBezTo>
                    <a:pt x="4535" y="2327"/>
                    <a:pt x="4544" y="2329"/>
                    <a:pt x="4552" y="2329"/>
                  </a:cubicBezTo>
                  <a:cubicBezTo>
                    <a:pt x="4573" y="2329"/>
                    <a:pt x="4593" y="2313"/>
                    <a:pt x="4607" y="2290"/>
                  </a:cubicBezTo>
                  <a:cubicBezTo>
                    <a:pt x="4619" y="2266"/>
                    <a:pt x="4601" y="2222"/>
                    <a:pt x="4576" y="2210"/>
                  </a:cubicBezTo>
                  <a:cubicBezTo>
                    <a:pt x="4557" y="2198"/>
                    <a:pt x="4533" y="2192"/>
                    <a:pt x="4514" y="2179"/>
                  </a:cubicBezTo>
                  <a:cubicBezTo>
                    <a:pt x="3012" y="1477"/>
                    <a:pt x="1490" y="745"/>
                    <a:pt x="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4759050" y="1000775"/>
              <a:ext cx="69075" cy="72925"/>
            </a:xfrm>
            <a:custGeom>
              <a:avLst/>
              <a:gdLst/>
              <a:ahLst/>
              <a:cxnLst/>
              <a:rect l="l" t="t" r="r" b="b"/>
              <a:pathLst>
                <a:path w="2763" h="2917" extrusionOk="0">
                  <a:moveTo>
                    <a:pt x="2730" y="0"/>
                  </a:moveTo>
                  <a:cubicBezTo>
                    <a:pt x="2715" y="0"/>
                    <a:pt x="2700" y="7"/>
                    <a:pt x="2688" y="21"/>
                  </a:cubicBezTo>
                  <a:cubicBezTo>
                    <a:pt x="2235" y="494"/>
                    <a:pt x="1794" y="959"/>
                    <a:pt x="1353" y="1425"/>
                  </a:cubicBezTo>
                  <a:cubicBezTo>
                    <a:pt x="938" y="1859"/>
                    <a:pt x="522" y="2294"/>
                    <a:pt x="100" y="2735"/>
                  </a:cubicBezTo>
                  <a:cubicBezTo>
                    <a:pt x="75" y="2759"/>
                    <a:pt x="50" y="2790"/>
                    <a:pt x="26" y="2809"/>
                  </a:cubicBezTo>
                  <a:cubicBezTo>
                    <a:pt x="0" y="2841"/>
                    <a:pt x="0" y="2878"/>
                    <a:pt x="32" y="2902"/>
                  </a:cubicBezTo>
                  <a:cubicBezTo>
                    <a:pt x="32" y="2908"/>
                    <a:pt x="38" y="2908"/>
                    <a:pt x="44" y="2908"/>
                  </a:cubicBezTo>
                  <a:cubicBezTo>
                    <a:pt x="52" y="2914"/>
                    <a:pt x="64" y="2917"/>
                    <a:pt x="75" y="2917"/>
                  </a:cubicBezTo>
                  <a:cubicBezTo>
                    <a:pt x="89" y="2917"/>
                    <a:pt x="102" y="2912"/>
                    <a:pt x="112" y="2902"/>
                  </a:cubicBezTo>
                  <a:lnTo>
                    <a:pt x="118" y="2902"/>
                  </a:lnTo>
                  <a:cubicBezTo>
                    <a:pt x="565" y="2431"/>
                    <a:pt x="1006" y="1970"/>
                    <a:pt x="1447" y="1511"/>
                  </a:cubicBezTo>
                  <a:cubicBezTo>
                    <a:pt x="1875" y="1052"/>
                    <a:pt x="2310" y="598"/>
                    <a:pt x="2757" y="133"/>
                  </a:cubicBezTo>
                  <a:cubicBezTo>
                    <a:pt x="2763" y="90"/>
                    <a:pt x="2763" y="47"/>
                    <a:pt x="2763" y="9"/>
                  </a:cubicBezTo>
                  <a:cubicBezTo>
                    <a:pt x="2753" y="4"/>
                    <a:pt x="2742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4655975" y="1060300"/>
              <a:ext cx="106975" cy="56675"/>
            </a:xfrm>
            <a:custGeom>
              <a:avLst/>
              <a:gdLst/>
              <a:ahLst/>
              <a:cxnLst/>
              <a:rect l="l" t="t" r="r" b="b"/>
              <a:pathLst>
                <a:path w="4279" h="2267" extrusionOk="0">
                  <a:moveTo>
                    <a:pt x="29" y="1"/>
                  </a:moveTo>
                  <a:cubicBezTo>
                    <a:pt x="19" y="1"/>
                    <a:pt x="10" y="2"/>
                    <a:pt x="0" y="5"/>
                  </a:cubicBezTo>
                  <a:cubicBezTo>
                    <a:pt x="20" y="56"/>
                    <a:pt x="38" y="99"/>
                    <a:pt x="57" y="148"/>
                  </a:cubicBezTo>
                  <a:cubicBezTo>
                    <a:pt x="137" y="191"/>
                    <a:pt x="218" y="236"/>
                    <a:pt x="298" y="279"/>
                  </a:cubicBezTo>
                  <a:cubicBezTo>
                    <a:pt x="759" y="515"/>
                    <a:pt x="1230" y="738"/>
                    <a:pt x="1690" y="956"/>
                  </a:cubicBezTo>
                  <a:cubicBezTo>
                    <a:pt x="2521" y="1354"/>
                    <a:pt x="3384" y="1756"/>
                    <a:pt x="4173" y="2260"/>
                  </a:cubicBezTo>
                  <a:cubicBezTo>
                    <a:pt x="4180" y="2260"/>
                    <a:pt x="4186" y="2265"/>
                    <a:pt x="4192" y="2265"/>
                  </a:cubicBezTo>
                  <a:cubicBezTo>
                    <a:pt x="4196" y="2266"/>
                    <a:pt x="4201" y="2267"/>
                    <a:pt x="4205" y="2267"/>
                  </a:cubicBezTo>
                  <a:cubicBezTo>
                    <a:pt x="4227" y="2267"/>
                    <a:pt x="4249" y="2255"/>
                    <a:pt x="4260" y="2234"/>
                  </a:cubicBezTo>
                  <a:cubicBezTo>
                    <a:pt x="4278" y="2203"/>
                    <a:pt x="4266" y="2166"/>
                    <a:pt x="4241" y="2148"/>
                  </a:cubicBezTo>
                  <a:cubicBezTo>
                    <a:pt x="4223" y="2136"/>
                    <a:pt x="4204" y="2128"/>
                    <a:pt x="4186" y="2116"/>
                  </a:cubicBezTo>
                  <a:cubicBezTo>
                    <a:pt x="3404" y="1626"/>
                    <a:pt x="2559" y="1228"/>
                    <a:pt x="1745" y="844"/>
                  </a:cubicBezTo>
                  <a:cubicBezTo>
                    <a:pt x="1186" y="577"/>
                    <a:pt x="610" y="303"/>
                    <a:pt x="57" y="5"/>
                  </a:cubicBezTo>
                  <a:cubicBezTo>
                    <a:pt x="47" y="2"/>
                    <a:pt x="38" y="1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4761700" y="1101875"/>
              <a:ext cx="45175" cy="46300"/>
            </a:xfrm>
            <a:custGeom>
              <a:avLst/>
              <a:gdLst/>
              <a:ahLst/>
              <a:cxnLst/>
              <a:rect l="l" t="t" r="r" b="b"/>
              <a:pathLst>
                <a:path w="1807" h="1852" extrusionOk="0">
                  <a:moveTo>
                    <a:pt x="1782" y="1"/>
                  </a:moveTo>
                  <a:cubicBezTo>
                    <a:pt x="1766" y="1"/>
                    <a:pt x="1751" y="9"/>
                    <a:pt x="1739" y="26"/>
                  </a:cubicBezTo>
                  <a:cubicBezTo>
                    <a:pt x="1255" y="614"/>
                    <a:pt x="708" y="1161"/>
                    <a:pt x="124" y="1651"/>
                  </a:cubicBezTo>
                  <a:cubicBezTo>
                    <a:pt x="87" y="1683"/>
                    <a:pt x="55" y="1708"/>
                    <a:pt x="18" y="1739"/>
                  </a:cubicBezTo>
                  <a:cubicBezTo>
                    <a:pt x="12" y="1745"/>
                    <a:pt x="6" y="1757"/>
                    <a:pt x="0" y="1769"/>
                  </a:cubicBezTo>
                  <a:lnTo>
                    <a:pt x="0" y="1777"/>
                  </a:lnTo>
                  <a:lnTo>
                    <a:pt x="0" y="1801"/>
                  </a:lnTo>
                  <a:cubicBezTo>
                    <a:pt x="0" y="1814"/>
                    <a:pt x="6" y="1820"/>
                    <a:pt x="12" y="1826"/>
                  </a:cubicBezTo>
                  <a:cubicBezTo>
                    <a:pt x="18" y="1838"/>
                    <a:pt x="25" y="1838"/>
                    <a:pt x="31" y="1844"/>
                  </a:cubicBezTo>
                  <a:cubicBezTo>
                    <a:pt x="41" y="1849"/>
                    <a:pt x="50" y="1851"/>
                    <a:pt x="60" y="1851"/>
                  </a:cubicBezTo>
                  <a:cubicBezTo>
                    <a:pt x="74" y="1851"/>
                    <a:pt x="88" y="1846"/>
                    <a:pt x="100" y="1838"/>
                  </a:cubicBezTo>
                  <a:cubicBezTo>
                    <a:pt x="112" y="1832"/>
                    <a:pt x="118" y="1820"/>
                    <a:pt x="124" y="1814"/>
                  </a:cubicBezTo>
                  <a:cubicBezTo>
                    <a:pt x="708" y="1330"/>
                    <a:pt x="1247" y="801"/>
                    <a:pt x="1732" y="224"/>
                  </a:cubicBezTo>
                  <a:cubicBezTo>
                    <a:pt x="1763" y="149"/>
                    <a:pt x="1788" y="75"/>
                    <a:pt x="1806" y="6"/>
                  </a:cubicBezTo>
                  <a:cubicBezTo>
                    <a:pt x="1798" y="3"/>
                    <a:pt x="1790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4949675" y="1088650"/>
              <a:ext cx="93000" cy="107450"/>
            </a:xfrm>
            <a:custGeom>
              <a:avLst/>
              <a:gdLst/>
              <a:ahLst/>
              <a:cxnLst/>
              <a:rect l="l" t="t" r="r" b="b"/>
              <a:pathLst>
                <a:path w="3720" h="4298" extrusionOk="0">
                  <a:moveTo>
                    <a:pt x="409" y="1"/>
                  </a:moveTo>
                  <a:cubicBezTo>
                    <a:pt x="381" y="1"/>
                    <a:pt x="352" y="18"/>
                    <a:pt x="347" y="45"/>
                  </a:cubicBezTo>
                  <a:cubicBezTo>
                    <a:pt x="106" y="939"/>
                    <a:pt x="0" y="1859"/>
                    <a:pt x="31" y="2777"/>
                  </a:cubicBezTo>
                  <a:cubicBezTo>
                    <a:pt x="31" y="2802"/>
                    <a:pt x="43" y="2827"/>
                    <a:pt x="69" y="2833"/>
                  </a:cubicBezTo>
                  <a:cubicBezTo>
                    <a:pt x="1186" y="3373"/>
                    <a:pt x="2384" y="3931"/>
                    <a:pt x="3631" y="4292"/>
                  </a:cubicBezTo>
                  <a:cubicBezTo>
                    <a:pt x="3637" y="4292"/>
                    <a:pt x="3645" y="4298"/>
                    <a:pt x="3651" y="4298"/>
                  </a:cubicBezTo>
                  <a:cubicBezTo>
                    <a:pt x="3675" y="4298"/>
                    <a:pt x="3700" y="4280"/>
                    <a:pt x="3712" y="4249"/>
                  </a:cubicBezTo>
                  <a:cubicBezTo>
                    <a:pt x="3719" y="4217"/>
                    <a:pt x="3700" y="4180"/>
                    <a:pt x="3669" y="4174"/>
                  </a:cubicBezTo>
                  <a:cubicBezTo>
                    <a:pt x="2439" y="3814"/>
                    <a:pt x="1261" y="3267"/>
                    <a:pt x="155" y="2739"/>
                  </a:cubicBezTo>
                  <a:cubicBezTo>
                    <a:pt x="130" y="1839"/>
                    <a:pt x="236" y="945"/>
                    <a:pt x="471" y="77"/>
                  </a:cubicBezTo>
                  <a:cubicBezTo>
                    <a:pt x="478" y="45"/>
                    <a:pt x="459" y="8"/>
                    <a:pt x="422" y="2"/>
                  </a:cubicBezTo>
                  <a:cubicBezTo>
                    <a:pt x="418" y="1"/>
                    <a:pt x="414" y="1"/>
                    <a:pt x="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4897025" y="1112100"/>
              <a:ext cx="100300" cy="134775"/>
            </a:xfrm>
            <a:custGeom>
              <a:avLst/>
              <a:gdLst/>
              <a:ahLst/>
              <a:cxnLst/>
              <a:rect l="l" t="t" r="r" b="b"/>
              <a:pathLst>
                <a:path w="4012" h="5391" extrusionOk="0">
                  <a:moveTo>
                    <a:pt x="269" y="0"/>
                  </a:moveTo>
                  <a:cubicBezTo>
                    <a:pt x="241" y="0"/>
                    <a:pt x="211" y="18"/>
                    <a:pt x="206" y="50"/>
                  </a:cubicBezTo>
                  <a:cubicBezTo>
                    <a:pt x="1" y="1286"/>
                    <a:pt x="1" y="2546"/>
                    <a:pt x="206" y="3782"/>
                  </a:cubicBezTo>
                  <a:cubicBezTo>
                    <a:pt x="212" y="3807"/>
                    <a:pt x="224" y="3819"/>
                    <a:pt x="243" y="3832"/>
                  </a:cubicBezTo>
                  <a:cubicBezTo>
                    <a:pt x="1634" y="4466"/>
                    <a:pt x="2794" y="4962"/>
                    <a:pt x="3918" y="5383"/>
                  </a:cubicBezTo>
                  <a:cubicBezTo>
                    <a:pt x="3925" y="5391"/>
                    <a:pt x="3931" y="5391"/>
                    <a:pt x="3937" y="5391"/>
                  </a:cubicBezTo>
                  <a:cubicBezTo>
                    <a:pt x="3963" y="5391"/>
                    <a:pt x="3987" y="5372"/>
                    <a:pt x="4000" y="5346"/>
                  </a:cubicBezTo>
                  <a:cubicBezTo>
                    <a:pt x="4012" y="5316"/>
                    <a:pt x="3993" y="5279"/>
                    <a:pt x="3963" y="5266"/>
                  </a:cubicBezTo>
                  <a:cubicBezTo>
                    <a:pt x="2851" y="4844"/>
                    <a:pt x="1696" y="4360"/>
                    <a:pt x="330" y="3726"/>
                  </a:cubicBezTo>
                  <a:cubicBezTo>
                    <a:pt x="126" y="2515"/>
                    <a:pt x="132" y="1286"/>
                    <a:pt x="330" y="70"/>
                  </a:cubicBezTo>
                  <a:cubicBezTo>
                    <a:pt x="336" y="39"/>
                    <a:pt x="318" y="7"/>
                    <a:pt x="281" y="1"/>
                  </a:cubicBezTo>
                  <a:cubicBezTo>
                    <a:pt x="277" y="1"/>
                    <a:pt x="273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4850175" y="1178225"/>
              <a:ext cx="21725" cy="72675"/>
            </a:xfrm>
            <a:custGeom>
              <a:avLst/>
              <a:gdLst/>
              <a:ahLst/>
              <a:cxnLst/>
              <a:rect l="l" t="t" r="r" b="b"/>
              <a:pathLst>
                <a:path w="869" h="2907" extrusionOk="0">
                  <a:moveTo>
                    <a:pt x="72" y="0"/>
                  </a:moveTo>
                  <a:cubicBezTo>
                    <a:pt x="69" y="0"/>
                    <a:pt x="66" y="1"/>
                    <a:pt x="63" y="1"/>
                  </a:cubicBezTo>
                  <a:cubicBezTo>
                    <a:pt x="25" y="7"/>
                    <a:pt x="0" y="44"/>
                    <a:pt x="6" y="76"/>
                  </a:cubicBezTo>
                  <a:cubicBezTo>
                    <a:pt x="174" y="1019"/>
                    <a:pt x="422" y="1964"/>
                    <a:pt x="739" y="2864"/>
                  </a:cubicBezTo>
                  <a:cubicBezTo>
                    <a:pt x="751" y="2895"/>
                    <a:pt x="776" y="2907"/>
                    <a:pt x="800" y="2907"/>
                  </a:cubicBezTo>
                  <a:lnTo>
                    <a:pt x="820" y="2907"/>
                  </a:lnTo>
                  <a:cubicBezTo>
                    <a:pt x="857" y="2895"/>
                    <a:pt x="869" y="2858"/>
                    <a:pt x="857" y="2826"/>
                  </a:cubicBezTo>
                  <a:cubicBezTo>
                    <a:pt x="539" y="1926"/>
                    <a:pt x="298" y="995"/>
                    <a:pt x="130" y="56"/>
                  </a:cubicBezTo>
                  <a:cubicBezTo>
                    <a:pt x="124" y="23"/>
                    <a:pt x="9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4852950" y="1270850"/>
              <a:ext cx="56700" cy="15300"/>
            </a:xfrm>
            <a:custGeom>
              <a:avLst/>
              <a:gdLst/>
              <a:ahLst/>
              <a:cxnLst/>
              <a:rect l="l" t="t" r="r" b="b"/>
              <a:pathLst>
                <a:path w="2268" h="612" extrusionOk="0">
                  <a:moveTo>
                    <a:pt x="70" y="1"/>
                  </a:moveTo>
                  <a:cubicBezTo>
                    <a:pt x="42" y="1"/>
                    <a:pt x="12" y="20"/>
                    <a:pt x="7" y="53"/>
                  </a:cubicBezTo>
                  <a:cubicBezTo>
                    <a:pt x="1" y="90"/>
                    <a:pt x="26" y="121"/>
                    <a:pt x="63" y="127"/>
                  </a:cubicBezTo>
                  <a:cubicBezTo>
                    <a:pt x="771" y="251"/>
                    <a:pt x="1485" y="412"/>
                    <a:pt x="2179" y="611"/>
                  </a:cubicBezTo>
                  <a:lnTo>
                    <a:pt x="2199" y="611"/>
                  </a:lnTo>
                  <a:cubicBezTo>
                    <a:pt x="2224" y="611"/>
                    <a:pt x="2248" y="598"/>
                    <a:pt x="2261" y="568"/>
                  </a:cubicBezTo>
                  <a:cubicBezTo>
                    <a:pt x="2267" y="537"/>
                    <a:pt x="2248" y="500"/>
                    <a:pt x="2217" y="494"/>
                  </a:cubicBezTo>
                  <a:cubicBezTo>
                    <a:pt x="1516" y="294"/>
                    <a:pt x="801" y="127"/>
                    <a:pt x="81" y="2"/>
                  </a:cubicBez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4489275" y="1195525"/>
              <a:ext cx="220000" cy="243950"/>
            </a:xfrm>
            <a:custGeom>
              <a:avLst/>
              <a:gdLst/>
              <a:ahLst/>
              <a:cxnLst/>
              <a:rect l="l" t="t" r="r" b="b"/>
              <a:pathLst>
                <a:path w="8800" h="9758" extrusionOk="0">
                  <a:moveTo>
                    <a:pt x="3331" y="0"/>
                  </a:moveTo>
                  <a:cubicBezTo>
                    <a:pt x="3148" y="0"/>
                    <a:pt x="2963" y="16"/>
                    <a:pt x="2776" y="48"/>
                  </a:cubicBezTo>
                  <a:cubicBezTo>
                    <a:pt x="2360" y="117"/>
                    <a:pt x="1957" y="272"/>
                    <a:pt x="1596" y="495"/>
                  </a:cubicBezTo>
                  <a:cubicBezTo>
                    <a:pt x="1565" y="513"/>
                    <a:pt x="1535" y="538"/>
                    <a:pt x="1498" y="556"/>
                  </a:cubicBezTo>
                  <a:cubicBezTo>
                    <a:pt x="957" y="917"/>
                    <a:pt x="516" y="1433"/>
                    <a:pt x="261" y="2029"/>
                  </a:cubicBezTo>
                  <a:cubicBezTo>
                    <a:pt x="94" y="2432"/>
                    <a:pt x="8" y="2848"/>
                    <a:pt x="0" y="3276"/>
                  </a:cubicBezTo>
                  <a:lnTo>
                    <a:pt x="0" y="3401"/>
                  </a:lnTo>
                  <a:cubicBezTo>
                    <a:pt x="8" y="3940"/>
                    <a:pt x="131" y="4487"/>
                    <a:pt x="349" y="5003"/>
                  </a:cubicBezTo>
                  <a:cubicBezTo>
                    <a:pt x="367" y="5052"/>
                    <a:pt x="386" y="5089"/>
                    <a:pt x="404" y="5132"/>
                  </a:cubicBezTo>
                  <a:cubicBezTo>
                    <a:pt x="696" y="5779"/>
                    <a:pt x="1137" y="6381"/>
                    <a:pt x="1665" y="6852"/>
                  </a:cubicBezTo>
                  <a:cubicBezTo>
                    <a:pt x="1876" y="7038"/>
                    <a:pt x="2100" y="7213"/>
                    <a:pt x="2329" y="7373"/>
                  </a:cubicBezTo>
                  <a:cubicBezTo>
                    <a:pt x="2378" y="7405"/>
                    <a:pt x="2422" y="7436"/>
                    <a:pt x="2472" y="7467"/>
                  </a:cubicBezTo>
                  <a:cubicBezTo>
                    <a:pt x="3298" y="8007"/>
                    <a:pt x="4235" y="8373"/>
                    <a:pt x="5198" y="8659"/>
                  </a:cubicBezTo>
                  <a:cubicBezTo>
                    <a:pt x="5278" y="8685"/>
                    <a:pt x="5358" y="8703"/>
                    <a:pt x="5439" y="8728"/>
                  </a:cubicBezTo>
                  <a:cubicBezTo>
                    <a:pt x="5794" y="8826"/>
                    <a:pt x="6154" y="8920"/>
                    <a:pt x="6507" y="9001"/>
                  </a:cubicBezTo>
                  <a:cubicBezTo>
                    <a:pt x="7215" y="9169"/>
                    <a:pt x="7831" y="9460"/>
                    <a:pt x="8482" y="9708"/>
                  </a:cubicBezTo>
                  <a:cubicBezTo>
                    <a:pt x="8519" y="9728"/>
                    <a:pt x="8556" y="9740"/>
                    <a:pt x="8599" y="9758"/>
                  </a:cubicBezTo>
                  <a:cubicBezTo>
                    <a:pt x="8605" y="9740"/>
                    <a:pt x="8613" y="9720"/>
                    <a:pt x="8619" y="9702"/>
                  </a:cubicBezTo>
                  <a:cubicBezTo>
                    <a:pt x="8799" y="9181"/>
                    <a:pt x="8382" y="8230"/>
                    <a:pt x="8315" y="7691"/>
                  </a:cubicBezTo>
                  <a:cubicBezTo>
                    <a:pt x="8215" y="6915"/>
                    <a:pt x="8172" y="6126"/>
                    <a:pt x="8054" y="5344"/>
                  </a:cubicBezTo>
                  <a:cubicBezTo>
                    <a:pt x="8054" y="5332"/>
                    <a:pt x="8054" y="5319"/>
                    <a:pt x="8047" y="5307"/>
                  </a:cubicBezTo>
                  <a:cubicBezTo>
                    <a:pt x="8041" y="5238"/>
                    <a:pt x="8029" y="5170"/>
                    <a:pt x="8017" y="5101"/>
                  </a:cubicBezTo>
                  <a:cubicBezTo>
                    <a:pt x="7886" y="4356"/>
                    <a:pt x="7682" y="3618"/>
                    <a:pt x="7364" y="2940"/>
                  </a:cubicBezTo>
                  <a:cubicBezTo>
                    <a:pt x="7339" y="2879"/>
                    <a:pt x="7309" y="2823"/>
                    <a:pt x="7278" y="2768"/>
                  </a:cubicBezTo>
                  <a:cubicBezTo>
                    <a:pt x="7060" y="2327"/>
                    <a:pt x="6799" y="1917"/>
                    <a:pt x="6476" y="1544"/>
                  </a:cubicBezTo>
                  <a:cubicBezTo>
                    <a:pt x="6364" y="1413"/>
                    <a:pt x="6241" y="1289"/>
                    <a:pt x="6109" y="1166"/>
                  </a:cubicBezTo>
                  <a:lnTo>
                    <a:pt x="6005" y="1066"/>
                  </a:lnTo>
                  <a:cubicBezTo>
                    <a:pt x="5446" y="588"/>
                    <a:pt x="4782" y="234"/>
                    <a:pt x="4074" y="85"/>
                  </a:cubicBezTo>
                  <a:cubicBezTo>
                    <a:pt x="4037" y="80"/>
                    <a:pt x="3994" y="66"/>
                    <a:pt x="3949" y="60"/>
                  </a:cubicBezTo>
                  <a:cubicBezTo>
                    <a:pt x="3745" y="21"/>
                    <a:pt x="3539" y="0"/>
                    <a:pt x="33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4526700" y="1207900"/>
              <a:ext cx="255200" cy="327050"/>
            </a:xfrm>
            <a:custGeom>
              <a:avLst/>
              <a:gdLst/>
              <a:ahLst/>
              <a:cxnLst/>
              <a:rect l="l" t="t" r="r" b="b"/>
              <a:pathLst>
                <a:path w="10208" h="13082" extrusionOk="0">
                  <a:moveTo>
                    <a:pt x="99" y="0"/>
                  </a:moveTo>
                  <a:cubicBezTo>
                    <a:pt x="68" y="18"/>
                    <a:pt x="38" y="43"/>
                    <a:pt x="1" y="61"/>
                  </a:cubicBezTo>
                  <a:cubicBezTo>
                    <a:pt x="7" y="81"/>
                    <a:pt x="13" y="93"/>
                    <a:pt x="25" y="99"/>
                  </a:cubicBezTo>
                  <a:cubicBezTo>
                    <a:pt x="1316" y="912"/>
                    <a:pt x="2514" y="2006"/>
                    <a:pt x="3577" y="3334"/>
                  </a:cubicBezTo>
                  <a:cubicBezTo>
                    <a:pt x="3626" y="3396"/>
                    <a:pt x="3681" y="3459"/>
                    <a:pt x="3726" y="3520"/>
                  </a:cubicBezTo>
                  <a:cubicBezTo>
                    <a:pt x="4073" y="3961"/>
                    <a:pt x="4402" y="4427"/>
                    <a:pt x="4712" y="4918"/>
                  </a:cubicBezTo>
                  <a:cubicBezTo>
                    <a:pt x="4744" y="4955"/>
                    <a:pt x="4769" y="4998"/>
                    <a:pt x="4793" y="5041"/>
                  </a:cubicBezTo>
                  <a:cubicBezTo>
                    <a:pt x="5060" y="5457"/>
                    <a:pt x="5314" y="5898"/>
                    <a:pt x="5557" y="6351"/>
                  </a:cubicBezTo>
                  <a:cubicBezTo>
                    <a:pt x="5569" y="6364"/>
                    <a:pt x="5575" y="6382"/>
                    <a:pt x="5588" y="6402"/>
                  </a:cubicBezTo>
                  <a:cubicBezTo>
                    <a:pt x="5600" y="6425"/>
                    <a:pt x="5612" y="6451"/>
                    <a:pt x="5626" y="6476"/>
                  </a:cubicBezTo>
                  <a:cubicBezTo>
                    <a:pt x="5861" y="6929"/>
                    <a:pt x="6091" y="7400"/>
                    <a:pt x="6308" y="7854"/>
                  </a:cubicBezTo>
                  <a:cubicBezTo>
                    <a:pt x="6314" y="7872"/>
                    <a:pt x="6326" y="7892"/>
                    <a:pt x="6334" y="7910"/>
                  </a:cubicBezTo>
                  <a:cubicBezTo>
                    <a:pt x="6345" y="7929"/>
                    <a:pt x="6357" y="7953"/>
                    <a:pt x="6371" y="7978"/>
                  </a:cubicBezTo>
                  <a:cubicBezTo>
                    <a:pt x="6563" y="8388"/>
                    <a:pt x="6767" y="8804"/>
                    <a:pt x="6985" y="9213"/>
                  </a:cubicBezTo>
                  <a:cubicBezTo>
                    <a:pt x="7128" y="9486"/>
                    <a:pt x="7271" y="9760"/>
                    <a:pt x="7426" y="10027"/>
                  </a:cubicBezTo>
                  <a:cubicBezTo>
                    <a:pt x="8233" y="11423"/>
                    <a:pt x="9108" y="12417"/>
                    <a:pt x="10102" y="13070"/>
                  </a:cubicBezTo>
                  <a:cubicBezTo>
                    <a:pt x="10102" y="13076"/>
                    <a:pt x="10102" y="13076"/>
                    <a:pt x="10108" y="13076"/>
                  </a:cubicBezTo>
                  <a:cubicBezTo>
                    <a:pt x="10118" y="13079"/>
                    <a:pt x="10127" y="13081"/>
                    <a:pt x="10137" y="13081"/>
                  </a:cubicBezTo>
                  <a:cubicBezTo>
                    <a:pt x="10157" y="13081"/>
                    <a:pt x="10176" y="13072"/>
                    <a:pt x="10188" y="13050"/>
                  </a:cubicBezTo>
                  <a:cubicBezTo>
                    <a:pt x="10208" y="13025"/>
                    <a:pt x="10200" y="12982"/>
                    <a:pt x="10170" y="12970"/>
                  </a:cubicBezTo>
                  <a:cubicBezTo>
                    <a:pt x="9194" y="12325"/>
                    <a:pt x="8332" y="11343"/>
                    <a:pt x="7538" y="9964"/>
                  </a:cubicBezTo>
                  <a:cubicBezTo>
                    <a:pt x="7389" y="9717"/>
                    <a:pt x="7257" y="9462"/>
                    <a:pt x="7122" y="9207"/>
                  </a:cubicBezTo>
                  <a:cubicBezTo>
                    <a:pt x="6885" y="8760"/>
                    <a:pt x="6669" y="8301"/>
                    <a:pt x="6451" y="7854"/>
                  </a:cubicBezTo>
                  <a:cubicBezTo>
                    <a:pt x="6208" y="7357"/>
                    <a:pt x="5961" y="6849"/>
                    <a:pt x="5700" y="6351"/>
                  </a:cubicBezTo>
                  <a:cubicBezTo>
                    <a:pt x="5700" y="6345"/>
                    <a:pt x="5700" y="6345"/>
                    <a:pt x="5693" y="6345"/>
                  </a:cubicBezTo>
                  <a:cubicBezTo>
                    <a:pt x="5675" y="6302"/>
                    <a:pt x="5650" y="6265"/>
                    <a:pt x="5632" y="6221"/>
                  </a:cubicBezTo>
                  <a:cubicBezTo>
                    <a:pt x="5395" y="5786"/>
                    <a:pt x="5147" y="5365"/>
                    <a:pt x="4893" y="4961"/>
                  </a:cubicBezTo>
                  <a:cubicBezTo>
                    <a:pt x="4867" y="4918"/>
                    <a:pt x="4843" y="4874"/>
                    <a:pt x="4812" y="4837"/>
                  </a:cubicBezTo>
                  <a:cubicBezTo>
                    <a:pt x="4508" y="4359"/>
                    <a:pt x="4179" y="3898"/>
                    <a:pt x="3844" y="3465"/>
                  </a:cubicBezTo>
                  <a:cubicBezTo>
                    <a:pt x="3812" y="3427"/>
                    <a:pt x="3781" y="3390"/>
                    <a:pt x="3750" y="3353"/>
                  </a:cubicBezTo>
                  <a:cubicBezTo>
                    <a:pt x="3234" y="2694"/>
                    <a:pt x="2675" y="2086"/>
                    <a:pt x="2093" y="1545"/>
                  </a:cubicBezTo>
                  <a:cubicBezTo>
                    <a:pt x="2056" y="1514"/>
                    <a:pt x="2024" y="1477"/>
                    <a:pt x="1987" y="1453"/>
                  </a:cubicBezTo>
                  <a:lnTo>
                    <a:pt x="1987" y="1447"/>
                  </a:lnTo>
                  <a:cubicBezTo>
                    <a:pt x="1385" y="900"/>
                    <a:pt x="752" y="416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4489275" y="1222150"/>
              <a:ext cx="152750" cy="74050"/>
            </a:xfrm>
            <a:custGeom>
              <a:avLst/>
              <a:gdLst/>
              <a:ahLst/>
              <a:cxnLst/>
              <a:rect l="l" t="t" r="r" b="b"/>
              <a:pathLst>
                <a:path w="6110" h="2962" extrusionOk="0">
                  <a:moveTo>
                    <a:pt x="6005" y="1"/>
                  </a:moveTo>
                  <a:cubicBezTo>
                    <a:pt x="5862" y="938"/>
                    <a:pt x="5601" y="2062"/>
                    <a:pt x="5247" y="2783"/>
                  </a:cubicBezTo>
                  <a:cubicBezTo>
                    <a:pt x="5247" y="2801"/>
                    <a:pt x="5241" y="2807"/>
                    <a:pt x="5235" y="2820"/>
                  </a:cubicBezTo>
                  <a:cubicBezTo>
                    <a:pt x="5178" y="2801"/>
                    <a:pt x="5129" y="2783"/>
                    <a:pt x="5074" y="2764"/>
                  </a:cubicBezTo>
                  <a:cubicBezTo>
                    <a:pt x="3911" y="2341"/>
                    <a:pt x="2630" y="2123"/>
                    <a:pt x="1351" y="2123"/>
                  </a:cubicBezTo>
                  <a:cubicBezTo>
                    <a:pt x="901" y="2123"/>
                    <a:pt x="452" y="2150"/>
                    <a:pt x="8" y="2205"/>
                  </a:cubicBezTo>
                  <a:cubicBezTo>
                    <a:pt x="4" y="2208"/>
                    <a:pt x="2" y="2208"/>
                    <a:pt x="1" y="2208"/>
                  </a:cubicBezTo>
                  <a:cubicBezTo>
                    <a:pt x="0" y="2208"/>
                    <a:pt x="0" y="2208"/>
                    <a:pt x="0" y="2211"/>
                  </a:cubicBezTo>
                  <a:lnTo>
                    <a:pt x="0" y="2336"/>
                  </a:lnTo>
                  <a:lnTo>
                    <a:pt x="25" y="2336"/>
                  </a:lnTo>
                  <a:cubicBezTo>
                    <a:pt x="470" y="2279"/>
                    <a:pt x="921" y="2251"/>
                    <a:pt x="1373" y="2251"/>
                  </a:cubicBezTo>
                  <a:cubicBezTo>
                    <a:pt x="2698" y="2251"/>
                    <a:pt x="4028" y="2492"/>
                    <a:pt x="5223" y="2950"/>
                  </a:cubicBezTo>
                  <a:cubicBezTo>
                    <a:pt x="5229" y="2956"/>
                    <a:pt x="5235" y="2956"/>
                    <a:pt x="5241" y="2956"/>
                  </a:cubicBezTo>
                  <a:cubicBezTo>
                    <a:pt x="5249" y="2959"/>
                    <a:pt x="5258" y="2961"/>
                    <a:pt x="5266" y="2961"/>
                  </a:cubicBezTo>
                  <a:cubicBezTo>
                    <a:pt x="5288" y="2961"/>
                    <a:pt x="5308" y="2949"/>
                    <a:pt x="5321" y="2932"/>
                  </a:cubicBezTo>
                  <a:lnTo>
                    <a:pt x="5341" y="2895"/>
                  </a:lnTo>
                  <a:cubicBezTo>
                    <a:pt x="5700" y="2173"/>
                    <a:pt x="5960" y="1050"/>
                    <a:pt x="6109" y="101"/>
                  </a:cubicBezTo>
                  <a:lnTo>
                    <a:pt x="60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4575575" y="1197025"/>
              <a:ext cx="15575" cy="51125"/>
            </a:xfrm>
            <a:custGeom>
              <a:avLst/>
              <a:gdLst/>
              <a:ahLst/>
              <a:cxnLst/>
              <a:rect l="l" t="t" r="r" b="b"/>
              <a:pathLst>
                <a:path w="623" h="2045" extrusionOk="0">
                  <a:moveTo>
                    <a:pt x="497" y="0"/>
                  </a:moveTo>
                  <a:cubicBezTo>
                    <a:pt x="373" y="578"/>
                    <a:pt x="187" y="1361"/>
                    <a:pt x="32" y="1888"/>
                  </a:cubicBezTo>
                  <a:cubicBezTo>
                    <a:pt x="20" y="1912"/>
                    <a:pt x="13" y="1937"/>
                    <a:pt x="7" y="1963"/>
                  </a:cubicBezTo>
                  <a:cubicBezTo>
                    <a:pt x="1" y="1994"/>
                    <a:pt x="13" y="2024"/>
                    <a:pt x="38" y="2037"/>
                  </a:cubicBezTo>
                  <a:lnTo>
                    <a:pt x="50" y="2043"/>
                  </a:lnTo>
                  <a:cubicBezTo>
                    <a:pt x="54" y="2044"/>
                    <a:pt x="58" y="2044"/>
                    <a:pt x="62" y="2044"/>
                  </a:cubicBezTo>
                  <a:cubicBezTo>
                    <a:pt x="90" y="2044"/>
                    <a:pt x="120" y="2027"/>
                    <a:pt x="132" y="2000"/>
                  </a:cubicBezTo>
                  <a:cubicBezTo>
                    <a:pt x="132" y="1994"/>
                    <a:pt x="132" y="1986"/>
                    <a:pt x="138" y="1980"/>
                  </a:cubicBezTo>
                  <a:cubicBezTo>
                    <a:pt x="299" y="1447"/>
                    <a:pt x="491" y="627"/>
                    <a:pt x="622" y="25"/>
                  </a:cubicBezTo>
                  <a:cubicBezTo>
                    <a:pt x="585" y="20"/>
                    <a:pt x="542" y="6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4497975" y="1264700"/>
              <a:ext cx="175425" cy="69300"/>
            </a:xfrm>
            <a:custGeom>
              <a:avLst/>
              <a:gdLst/>
              <a:ahLst/>
              <a:cxnLst/>
              <a:rect l="l" t="t" r="r" b="b"/>
              <a:pathLst>
                <a:path w="7017" h="2772" extrusionOk="0">
                  <a:moveTo>
                    <a:pt x="6930" y="1"/>
                  </a:moveTo>
                  <a:cubicBezTo>
                    <a:pt x="6669" y="932"/>
                    <a:pt x="6346" y="1795"/>
                    <a:pt x="5961" y="2565"/>
                  </a:cubicBezTo>
                  <a:cubicBezTo>
                    <a:pt x="5948" y="2595"/>
                    <a:pt x="5936" y="2620"/>
                    <a:pt x="5924" y="2646"/>
                  </a:cubicBezTo>
                  <a:lnTo>
                    <a:pt x="5861" y="2646"/>
                  </a:lnTo>
                  <a:cubicBezTo>
                    <a:pt x="3918" y="2577"/>
                    <a:pt x="1956" y="2440"/>
                    <a:pt x="25" y="2236"/>
                  </a:cubicBezTo>
                  <a:lnTo>
                    <a:pt x="1" y="2236"/>
                  </a:lnTo>
                  <a:cubicBezTo>
                    <a:pt x="19" y="2285"/>
                    <a:pt x="38" y="2322"/>
                    <a:pt x="56" y="2365"/>
                  </a:cubicBezTo>
                  <a:cubicBezTo>
                    <a:pt x="2006" y="2571"/>
                    <a:pt x="3987" y="2707"/>
                    <a:pt x="5942" y="2769"/>
                  </a:cubicBezTo>
                  <a:cubicBezTo>
                    <a:pt x="5944" y="2771"/>
                    <a:pt x="5945" y="2772"/>
                    <a:pt x="5946" y="2772"/>
                  </a:cubicBezTo>
                  <a:cubicBezTo>
                    <a:pt x="5949" y="2772"/>
                    <a:pt x="5950" y="2769"/>
                    <a:pt x="5955" y="2769"/>
                  </a:cubicBezTo>
                  <a:cubicBezTo>
                    <a:pt x="5959" y="2770"/>
                    <a:pt x="5963" y="2771"/>
                    <a:pt x="5967" y="2771"/>
                  </a:cubicBezTo>
                  <a:cubicBezTo>
                    <a:pt x="5987" y="2771"/>
                    <a:pt x="6006" y="2759"/>
                    <a:pt x="6016" y="2738"/>
                  </a:cubicBezTo>
                  <a:cubicBezTo>
                    <a:pt x="6022" y="2720"/>
                    <a:pt x="6036" y="2707"/>
                    <a:pt x="6042" y="2689"/>
                  </a:cubicBezTo>
                  <a:cubicBezTo>
                    <a:pt x="6426" y="1932"/>
                    <a:pt x="6749" y="1087"/>
                    <a:pt x="7016" y="173"/>
                  </a:cubicBezTo>
                  <a:cubicBezTo>
                    <a:pt x="6991" y="112"/>
                    <a:pt x="6961" y="56"/>
                    <a:pt x="6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4547500" y="1323050"/>
              <a:ext cx="142950" cy="59175"/>
            </a:xfrm>
            <a:custGeom>
              <a:avLst/>
              <a:gdLst/>
              <a:ahLst/>
              <a:cxnLst/>
              <a:rect l="l" t="t" r="r" b="b"/>
              <a:pathLst>
                <a:path w="5718" h="2367" extrusionOk="0">
                  <a:moveTo>
                    <a:pt x="5688" y="0"/>
                  </a:moveTo>
                  <a:cubicBezTo>
                    <a:pt x="5414" y="541"/>
                    <a:pt x="5122" y="1080"/>
                    <a:pt x="4800" y="1615"/>
                  </a:cubicBezTo>
                  <a:cubicBezTo>
                    <a:pt x="4774" y="1659"/>
                    <a:pt x="4749" y="1702"/>
                    <a:pt x="4725" y="1745"/>
                  </a:cubicBezTo>
                  <a:cubicBezTo>
                    <a:pt x="4719" y="1745"/>
                    <a:pt x="4712" y="1751"/>
                    <a:pt x="4712" y="1758"/>
                  </a:cubicBezTo>
                  <a:cubicBezTo>
                    <a:pt x="4398" y="1719"/>
                    <a:pt x="4084" y="1702"/>
                    <a:pt x="3770" y="1702"/>
                  </a:cubicBezTo>
                  <a:cubicBezTo>
                    <a:pt x="2475" y="1702"/>
                    <a:pt x="1190" y="1995"/>
                    <a:pt x="31" y="2261"/>
                  </a:cubicBezTo>
                  <a:cubicBezTo>
                    <a:pt x="18" y="2261"/>
                    <a:pt x="12" y="2266"/>
                    <a:pt x="0" y="2272"/>
                  </a:cubicBezTo>
                  <a:cubicBezTo>
                    <a:pt x="49" y="2304"/>
                    <a:pt x="93" y="2335"/>
                    <a:pt x="143" y="2366"/>
                  </a:cubicBezTo>
                  <a:cubicBezTo>
                    <a:pt x="1271" y="2109"/>
                    <a:pt x="2521" y="1828"/>
                    <a:pt x="3777" y="1828"/>
                  </a:cubicBezTo>
                  <a:cubicBezTo>
                    <a:pt x="4097" y="1828"/>
                    <a:pt x="4418" y="1847"/>
                    <a:pt x="4737" y="1888"/>
                  </a:cubicBezTo>
                  <a:cubicBezTo>
                    <a:pt x="4741" y="1889"/>
                    <a:pt x="4744" y="1890"/>
                    <a:pt x="4748" y="1890"/>
                  </a:cubicBezTo>
                  <a:cubicBezTo>
                    <a:pt x="4763" y="1890"/>
                    <a:pt x="4778" y="1880"/>
                    <a:pt x="4794" y="1870"/>
                  </a:cubicBezTo>
                  <a:lnTo>
                    <a:pt x="4800" y="1863"/>
                  </a:lnTo>
                  <a:cubicBezTo>
                    <a:pt x="4824" y="1819"/>
                    <a:pt x="4843" y="1788"/>
                    <a:pt x="4868" y="1745"/>
                  </a:cubicBezTo>
                  <a:cubicBezTo>
                    <a:pt x="5178" y="1237"/>
                    <a:pt x="5464" y="727"/>
                    <a:pt x="5718" y="206"/>
                  </a:cubicBezTo>
                  <a:cubicBezTo>
                    <a:pt x="5712" y="137"/>
                    <a:pt x="5700" y="69"/>
                    <a:pt x="5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4619200" y="1404225"/>
              <a:ext cx="67875" cy="9500"/>
            </a:xfrm>
            <a:custGeom>
              <a:avLst/>
              <a:gdLst/>
              <a:ahLst/>
              <a:cxnLst/>
              <a:rect l="l" t="t" r="r" b="b"/>
              <a:pathLst>
                <a:path w="2715" h="380" extrusionOk="0">
                  <a:moveTo>
                    <a:pt x="2459" y="0"/>
                  </a:moveTo>
                  <a:cubicBezTo>
                    <a:pt x="1628" y="0"/>
                    <a:pt x="803" y="106"/>
                    <a:pt x="1" y="311"/>
                  </a:cubicBezTo>
                  <a:cubicBezTo>
                    <a:pt x="81" y="337"/>
                    <a:pt x="161" y="355"/>
                    <a:pt x="242" y="380"/>
                  </a:cubicBezTo>
                  <a:cubicBezTo>
                    <a:pt x="984" y="211"/>
                    <a:pt x="1740" y="124"/>
                    <a:pt x="2503" y="124"/>
                  </a:cubicBezTo>
                  <a:cubicBezTo>
                    <a:pt x="2553" y="124"/>
                    <a:pt x="2602" y="124"/>
                    <a:pt x="2651" y="125"/>
                  </a:cubicBezTo>
                  <a:cubicBezTo>
                    <a:pt x="2653" y="127"/>
                    <a:pt x="2655" y="128"/>
                    <a:pt x="2657" y="128"/>
                  </a:cubicBezTo>
                  <a:cubicBezTo>
                    <a:pt x="2662" y="128"/>
                    <a:pt x="2666" y="125"/>
                    <a:pt x="2671" y="125"/>
                  </a:cubicBezTo>
                  <a:cubicBezTo>
                    <a:pt x="2695" y="119"/>
                    <a:pt x="2714" y="94"/>
                    <a:pt x="2714" y="63"/>
                  </a:cubicBezTo>
                  <a:cubicBezTo>
                    <a:pt x="2714" y="31"/>
                    <a:pt x="2689" y="1"/>
                    <a:pt x="2651" y="1"/>
                  </a:cubicBezTo>
                  <a:lnTo>
                    <a:pt x="2608" y="1"/>
                  </a:lnTo>
                  <a:cubicBezTo>
                    <a:pt x="2558" y="1"/>
                    <a:pt x="2509" y="0"/>
                    <a:pt x="2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4830450" y="1401125"/>
              <a:ext cx="236100" cy="224475"/>
            </a:xfrm>
            <a:custGeom>
              <a:avLst/>
              <a:gdLst/>
              <a:ahLst/>
              <a:cxnLst/>
              <a:rect l="l" t="t" r="r" b="b"/>
              <a:pathLst>
                <a:path w="9444" h="8979" extrusionOk="0">
                  <a:moveTo>
                    <a:pt x="5961" y="0"/>
                  </a:moveTo>
                  <a:cubicBezTo>
                    <a:pt x="5750" y="0"/>
                    <a:pt x="5538" y="20"/>
                    <a:pt x="5334" y="51"/>
                  </a:cubicBezTo>
                  <a:cubicBezTo>
                    <a:pt x="5291" y="57"/>
                    <a:pt x="5240" y="69"/>
                    <a:pt x="5197" y="75"/>
                  </a:cubicBezTo>
                  <a:cubicBezTo>
                    <a:pt x="4210" y="261"/>
                    <a:pt x="3310" y="802"/>
                    <a:pt x="2577" y="1534"/>
                  </a:cubicBezTo>
                  <a:lnTo>
                    <a:pt x="2446" y="1665"/>
                  </a:lnTo>
                  <a:cubicBezTo>
                    <a:pt x="1993" y="2137"/>
                    <a:pt x="1615" y="2688"/>
                    <a:pt x="1317" y="3261"/>
                  </a:cubicBezTo>
                  <a:cubicBezTo>
                    <a:pt x="1236" y="3416"/>
                    <a:pt x="1162" y="3576"/>
                    <a:pt x="1087" y="3751"/>
                  </a:cubicBezTo>
                  <a:cubicBezTo>
                    <a:pt x="1050" y="3825"/>
                    <a:pt x="1013" y="3912"/>
                    <a:pt x="981" y="4000"/>
                  </a:cubicBezTo>
                  <a:cubicBezTo>
                    <a:pt x="665" y="4745"/>
                    <a:pt x="417" y="5576"/>
                    <a:pt x="248" y="6421"/>
                  </a:cubicBezTo>
                  <a:cubicBezTo>
                    <a:pt x="230" y="6533"/>
                    <a:pt x="205" y="6651"/>
                    <a:pt x="187" y="6762"/>
                  </a:cubicBezTo>
                  <a:cubicBezTo>
                    <a:pt x="62" y="7513"/>
                    <a:pt x="1" y="8264"/>
                    <a:pt x="32" y="8941"/>
                  </a:cubicBezTo>
                  <a:lnTo>
                    <a:pt x="32" y="8978"/>
                  </a:lnTo>
                  <a:cubicBezTo>
                    <a:pt x="75" y="8972"/>
                    <a:pt x="124" y="8960"/>
                    <a:pt x="174" y="8954"/>
                  </a:cubicBezTo>
                  <a:cubicBezTo>
                    <a:pt x="709" y="8860"/>
                    <a:pt x="1267" y="8680"/>
                    <a:pt x="1820" y="8456"/>
                  </a:cubicBezTo>
                  <a:cubicBezTo>
                    <a:pt x="1881" y="8433"/>
                    <a:pt x="1944" y="8407"/>
                    <a:pt x="2012" y="8382"/>
                  </a:cubicBezTo>
                  <a:cubicBezTo>
                    <a:pt x="2714" y="8097"/>
                    <a:pt x="3409" y="7762"/>
                    <a:pt x="4061" y="7513"/>
                  </a:cubicBezTo>
                  <a:cubicBezTo>
                    <a:pt x="4085" y="7507"/>
                    <a:pt x="4116" y="7494"/>
                    <a:pt x="4142" y="7488"/>
                  </a:cubicBezTo>
                  <a:cubicBezTo>
                    <a:pt x="4185" y="7470"/>
                    <a:pt x="4228" y="7451"/>
                    <a:pt x="4271" y="7433"/>
                  </a:cubicBezTo>
                  <a:cubicBezTo>
                    <a:pt x="5303" y="7047"/>
                    <a:pt x="6358" y="6637"/>
                    <a:pt x="7240" y="5992"/>
                  </a:cubicBezTo>
                  <a:cubicBezTo>
                    <a:pt x="7283" y="5961"/>
                    <a:pt x="7326" y="5923"/>
                    <a:pt x="7371" y="5892"/>
                  </a:cubicBezTo>
                  <a:cubicBezTo>
                    <a:pt x="7550" y="5751"/>
                    <a:pt x="7724" y="5601"/>
                    <a:pt x="7892" y="5433"/>
                  </a:cubicBezTo>
                  <a:cubicBezTo>
                    <a:pt x="8904" y="4421"/>
                    <a:pt x="9443" y="2776"/>
                    <a:pt x="8755" y="1510"/>
                  </a:cubicBezTo>
                  <a:cubicBezTo>
                    <a:pt x="8228" y="535"/>
                    <a:pt x="7073" y="6"/>
                    <a:pt x="5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4803900" y="1419500"/>
              <a:ext cx="222600" cy="250400"/>
            </a:xfrm>
            <a:custGeom>
              <a:avLst/>
              <a:gdLst/>
              <a:ahLst/>
              <a:cxnLst/>
              <a:rect l="l" t="t" r="r" b="b"/>
              <a:pathLst>
                <a:path w="8904" h="10016" extrusionOk="0">
                  <a:moveTo>
                    <a:pt x="8837" y="0"/>
                  </a:moveTo>
                  <a:cubicBezTo>
                    <a:pt x="8826" y="0"/>
                    <a:pt x="8814" y="4"/>
                    <a:pt x="8805" y="10"/>
                  </a:cubicBezTo>
                  <a:cubicBezTo>
                    <a:pt x="4974" y="2339"/>
                    <a:pt x="2316" y="6151"/>
                    <a:pt x="20" y="9919"/>
                  </a:cubicBezTo>
                  <a:cubicBezTo>
                    <a:pt x="0" y="9951"/>
                    <a:pt x="14" y="9988"/>
                    <a:pt x="38" y="10007"/>
                  </a:cubicBezTo>
                  <a:lnTo>
                    <a:pt x="44" y="10007"/>
                  </a:lnTo>
                  <a:cubicBezTo>
                    <a:pt x="54" y="10013"/>
                    <a:pt x="65" y="10016"/>
                    <a:pt x="75" y="10016"/>
                  </a:cubicBezTo>
                  <a:cubicBezTo>
                    <a:pt x="97" y="10016"/>
                    <a:pt x="117" y="10005"/>
                    <a:pt x="126" y="9988"/>
                  </a:cubicBezTo>
                  <a:cubicBezTo>
                    <a:pt x="2416" y="6225"/>
                    <a:pt x="5061" y="2432"/>
                    <a:pt x="8866" y="116"/>
                  </a:cubicBezTo>
                  <a:cubicBezTo>
                    <a:pt x="8898" y="98"/>
                    <a:pt x="8904" y="61"/>
                    <a:pt x="8886" y="30"/>
                  </a:cubicBezTo>
                  <a:cubicBezTo>
                    <a:pt x="8877" y="10"/>
                    <a:pt x="8857" y="0"/>
                    <a:pt x="8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4946875" y="1402375"/>
              <a:ext cx="104625" cy="98450"/>
            </a:xfrm>
            <a:custGeom>
              <a:avLst/>
              <a:gdLst/>
              <a:ahLst/>
              <a:cxnLst/>
              <a:rect l="l" t="t" r="r" b="b"/>
              <a:pathLst>
                <a:path w="4185" h="3938" extrusionOk="0">
                  <a:moveTo>
                    <a:pt x="677" y="1"/>
                  </a:moveTo>
                  <a:lnTo>
                    <a:pt x="677" y="1"/>
                  </a:lnTo>
                  <a:cubicBezTo>
                    <a:pt x="634" y="7"/>
                    <a:pt x="583" y="19"/>
                    <a:pt x="540" y="25"/>
                  </a:cubicBezTo>
                  <a:cubicBezTo>
                    <a:pt x="210" y="1007"/>
                    <a:pt x="32" y="2030"/>
                    <a:pt x="0" y="3068"/>
                  </a:cubicBezTo>
                  <a:cubicBezTo>
                    <a:pt x="0" y="3068"/>
                    <a:pt x="0" y="3073"/>
                    <a:pt x="6" y="3079"/>
                  </a:cubicBezTo>
                  <a:cubicBezTo>
                    <a:pt x="0" y="3099"/>
                    <a:pt x="12" y="3111"/>
                    <a:pt x="32" y="3123"/>
                  </a:cubicBezTo>
                  <a:cubicBezTo>
                    <a:pt x="38" y="3123"/>
                    <a:pt x="44" y="3130"/>
                    <a:pt x="49" y="3130"/>
                  </a:cubicBezTo>
                  <a:cubicBezTo>
                    <a:pt x="69" y="3136"/>
                    <a:pt x="93" y="3136"/>
                    <a:pt x="118" y="3142"/>
                  </a:cubicBezTo>
                  <a:cubicBezTo>
                    <a:pt x="1477" y="3446"/>
                    <a:pt x="2837" y="3701"/>
                    <a:pt x="4104" y="3936"/>
                  </a:cubicBezTo>
                  <a:cubicBezTo>
                    <a:pt x="4108" y="3937"/>
                    <a:pt x="4112" y="3937"/>
                    <a:pt x="4115" y="3937"/>
                  </a:cubicBezTo>
                  <a:cubicBezTo>
                    <a:pt x="4147" y="3937"/>
                    <a:pt x="4173" y="3915"/>
                    <a:pt x="4179" y="3887"/>
                  </a:cubicBezTo>
                  <a:cubicBezTo>
                    <a:pt x="4184" y="3850"/>
                    <a:pt x="4167" y="3819"/>
                    <a:pt x="4129" y="3813"/>
                  </a:cubicBezTo>
                  <a:cubicBezTo>
                    <a:pt x="2887" y="3583"/>
                    <a:pt x="1559" y="3334"/>
                    <a:pt x="230" y="3042"/>
                  </a:cubicBezTo>
                  <a:cubicBezTo>
                    <a:pt x="193" y="3030"/>
                    <a:pt x="161" y="3024"/>
                    <a:pt x="124" y="3018"/>
                  </a:cubicBezTo>
                  <a:cubicBezTo>
                    <a:pt x="124" y="2999"/>
                    <a:pt x="124" y="2981"/>
                    <a:pt x="130" y="2962"/>
                  </a:cubicBezTo>
                  <a:cubicBezTo>
                    <a:pt x="167" y="1956"/>
                    <a:pt x="353" y="962"/>
                    <a:pt x="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4890350" y="1439450"/>
              <a:ext cx="13700" cy="90375"/>
            </a:xfrm>
            <a:custGeom>
              <a:avLst/>
              <a:gdLst/>
              <a:ahLst/>
              <a:cxnLst/>
              <a:rect l="l" t="t" r="r" b="b"/>
              <a:pathLst>
                <a:path w="548" h="3615" extrusionOk="0">
                  <a:moveTo>
                    <a:pt x="181" y="1"/>
                  </a:moveTo>
                  <a:lnTo>
                    <a:pt x="50" y="132"/>
                  </a:lnTo>
                  <a:cubicBezTo>
                    <a:pt x="1" y="1292"/>
                    <a:pt x="119" y="2447"/>
                    <a:pt x="411" y="3565"/>
                  </a:cubicBezTo>
                  <a:cubicBezTo>
                    <a:pt x="411" y="3571"/>
                    <a:pt x="417" y="3571"/>
                    <a:pt x="417" y="3577"/>
                  </a:cubicBezTo>
                  <a:cubicBezTo>
                    <a:pt x="423" y="3590"/>
                    <a:pt x="436" y="3602"/>
                    <a:pt x="448" y="3608"/>
                  </a:cubicBezTo>
                  <a:cubicBezTo>
                    <a:pt x="460" y="3614"/>
                    <a:pt x="473" y="3614"/>
                    <a:pt x="491" y="3614"/>
                  </a:cubicBezTo>
                  <a:cubicBezTo>
                    <a:pt x="522" y="3602"/>
                    <a:pt x="548" y="3571"/>
                    <a:pt x="534" y="3534"/>
                  </a:cubicBezTo>
                  <a:cubicBezTo>
                    <a:pt x="528" y="3510"/>
                    <a:pt x="522" y="3484"/>
                    <a:pt x="516" y="3459"/>
                  </a:cubicBezTo>
                  <a:cubicBezTo>
                    <a:pt x="230" y="2336"/>
                    <a:pt x="119" y="1181"/>
                    <a:pt x="181" y="14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4911000" y="1515400"/>
              <a:ext cx="103725" cy="35525"/>
            </a:xfrm>
            <a:custGeom>
              <a:avLst/>
              <a:gdLst/>
              <a:ahLst/>
              <a:cxnLst/>
              <a:rect l="l" t="t" r="r" b="b"/>
              <a:pathLst>
                <a:path w="4149" h="1421" extrusionOk="0">
                  <a:moveTo>
                    <a:pt x="72" y="1"/>
                  </a:moveTo>
                  <a:cubicBezTo>
                    <a:pt x="64" y="1"/>
                    <a:pt x="57" y="2"/>
                    <a:pt x="51" y="5"/>
                  </a:cubicBezTo>
                  <a:cubicBezTo>
                    <a:pt x="32" y="5"/>
                    <a:pt x="20" y="17"/>
                    <a:pt x="6" y="43"/>
                  </a:cubicBezTo>
                  <a:cubicBezTo>
                    <a:pt x="6" y="49"/>
                    <a:pt x="0" y="54"/>
                    <a:pt x="0" y="62"/>
                  </a:cubicBezTo>
                  <a:cubicBezTo>
                    <a:pt x="6" y="86"/>
                    <a:pt x="14" y="111"/>
                    <a:pt x="38" y="123"/>
                  </a:cubicBezTo>
                  <a:lnTo>
                    <a:pt x="44" y="123"/>
                  </a:lnTo>
                  <a:cubicBezTo>
                    <a:pt x="63" y="129"/>
                    <a:pt x="75" y="136"/>
                    <a:pt x="94" y="142"/>
                  </a:cubicBezTo>
                  <a:cubicBezTo>
                    <a:pt x="1367" y="664"/>
                    <a:pt x="2683" y="1092"/>
                    <a:pt x="4018" y="1421"/>
                  </a:cubicBezTo>
                  <a:cubicBezTo>
                    <a:pt x="4061" y="1390"/>
                    <a:pt x="4104" y="1352"/>
                    <a:pt x="4149" y="1321"/>
                  </a:cubicBezTo>
                  <a:cubicBezTo>
                    <a:pt x="2800" y="999"/>
                    <a:pt x="1467" y="570"/>
                    <a:pt x="187" y="43"/>
                  </a:cubicBezTo>
                  <a:cubicBezTo>
                    <a:pt x="155" y="31"/>
                    <a:pt x="118" y="17"/>
                    <a:pt x="94" y="5"/>
                  </a:cubicBezTo>
                  <a:cubicBezTo>
                    <a:pt x="88" y="2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4854975" y="1494875"/>
              <a:ext cx="82275" cy="94100"/>
            </a:xfrm>
            <a:custGeom>
              <a:avLst/>
              <a:gdLst/>
              <a:ahLst/>
              <a:cxnLst/>
              <a:rect l="l" t="t" r="r" b="b"/>
              <a:pathLst>
                <a:path w="3291" h="3764" extrusionOk="0">
                  <a:moveTo>
                    <a:pt x="106" y="1"/>
                  </a:moveTo>
                  <a:cubicBezTo>
                    <a:pt x="69" y="75"/>
                    <a:pt x="32" y="162"/>
                    <a:pt x="0" y="250"/>
                  </a:cubicBezTo>
                  <a:cubicBezTo>
                    <a:pt x="69" y="1056"/>
                    <a:pt x="255" y="1956"/>
                    <a:pt x="553" y="2993"/>
                  </a:cubicBezTo>
                  <a:lnTo>
                    <a:pt x="565" y="3024"/>
                  </a:lnTo>
                  <a:cubicBezTo>
                    <a:pt x="571" y="3044"/>
                    <a:pt x="584" y="3061"/>
                    <a:pt x="596" y="3067"/>
                  </a:cubicBezTo>
                  <a:lnTo>
                    <a:pt x="608" y="3067"/>
                  </a:lnTo>
                  <a:cubicBezTo>
                    <a:pt x="622" y="3073"/>
                    <a:pt x="634" y="3081"/>
                    <a:pt x="653" y="3081"/>
                  </a:cubicBezTo>
                  <a:cubicBezTo>
                    <a:pt x="1465" y="3342"/>
                    <a:pt x="2273" y="3571"/>
                    <a:pt x="3080" y="3763"/>
                  </a:cubicBezTo>
                  <a:cubicBezTo>
                    <a:pt x="3104" y="3757"/>
                    <a:pt x="3135" y="3744"/>
                    <a:pt x="3161" y="3738"/>
                  </a:cubicBezTo>
                  <a:cubicBezTo>
                    <a:pt x="3204" y="3720"/>
                    <a:pt x="3247" y="3701"/>
                    <a:pt x="3290" y="3683"/>
                  </a:cubicBezTo>
                  <a:cubicBezTo>
                    <a:pt x="2434" y="3483"/>
                    <a:pt x="1584" y="3248"/>
                    <a:pt x="727" y="2975"/>
                  </a:cubicBezTo>
                  <a:cubicBezTo>
                    <a:pt x="708" y="2969"/>
                    <a:pt x="696" y="2969"/>
                    <a:pt x="677" y="2962"/>
                  </a:cubicBezTo>
                  <a:cubicBezTo>
                    <a:pt x="665" y="2932"/>
                    <a:pt x="659" y="2895"/>
                    <a:pt x="653" y="2869"/>
                  </a:cubicBezTo>
                  <a:cubicBezTo>
                    <a:pt x="336" y="1770"/>
                    <a:pt x="155" y="838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4835125" y="1561650"/>
              <a:ext cx="45650" cy="50900"/>
            </a:xfrm>
            <a:custGeom>
              <a:avLst/>
              <a:gdLst/>
              <a:ahLst/>
              <a:cxnLst/>
              <a:rect l="l" t="t" r="r" b="b"/>
              <a:pathLst>
                <a:path w="1826" h="2036" extrusionOk="0">
                  <a:moveTo>
                    <a:pt x="61" y="0"/>
                  </a:moveTo>
                  <a:cubicBezTo>
                    <a:pt x="43" y="112"/>
                    <a:pt x="18" y="230"/>
                    <a:pt x="0" y="341"/>
                  </a:cubicBezTo>
                  <a:cubicBezTo>
                    <a:pt x="92" y="769"/>
                    <a:pt x="230" y="1192"/>
                    <a:pt x="396" y="1588"/>
                  </a:cubicBezTo>
                  <a:cubicBezTo>
                    <a:pt x="410" y="1602"/>
                    <a:pt x="416" y="1614"/>
                    <a:pt x="428" y="1620"/>
                  </a:cubicBezTo>
                  <a:lnTo>
                    <a:pt x="434" y="1626"/>
                  </a:lnTo>
                  <a:cubicBezTo>
                    <a:pt x="478" y="1639"/>
                    <a:pt x="522" y="1657"/>
                    <a:pt x="559" y="1669"/>
                  </a:cubicBezTo>
                  <a:cubicBezTo>
                    <a:pt x="918" y="1806"/>
                    <a:pt x="1279" y="1930"/>
                    <a:pt x="1633" y="2035"/>
                  </a:cubicBezTo>
                  <a:cubicBezTo>
                    <a:pt x="1694" y="2012"/>
                    <a:pt x="1757" y="1986"/>
                    <a:pt x="1825" y="1961"/>
                  </a:cubicBezTo>
                  <a:cubicBezTo>
                    <a:pt x="1428" y="1843"/>
                    <a:pt x="1030" y="1714"/>
                    <a:pt x="633" y="1557"/>
                  </a:cubicBezTo>
                  <a:cubicBezTo>
                    <a:pt x="590" y="1545"/>
                    <a:pt x="553" y="1533"/>
                    <a:pt x="508" y="1514"/>
                  </a:cubicBezTo>
                  <a:cubicBezTo>
                    <a:pt x="304" y="1030"/>
                    <a:pt x="155" y="522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5491350" y="835525"/>
              <a:ext cx="506500" cy="1128450"/>
            </a:xfrm>
            <a:custGeom>
              <a:avLst/>
              <a:gdLst/>
              <a:ahLst/>
              <a:cxnLst/>
              <a:rect l="l" t="t" r="r" b="b"/>
              <a:pathLst>
                <a:path w="20260" h="45138" extrusionOk="0">
                  <a:moveTo>
                    <a:pt x="6229" y="0"/>
                  </a:moveTo>
                  <a:cubicBezTo>
                    <a:pt x="6123" y="112"/>
                    <a:pt x="6011" y="224"/>
                    <a:pt x="5906" y="342"/>
                  </a:cubicBezTo>
                  <a:cubicBezTo>
                    <a:pt x="5061" y="1267"/>
                    <a:pt x="4310" y="2298"/>
                    <a:pt x="3670" y="3384"/>
                  </a:cubicBezTo>
                  <a:cubicBezTo>
                    <a:pt x="6384" y="5433"/>
                    <a:pt x="9115" y="7439"/>
                    <a:pt x="11884" y="9413"/>
                  </a:cubicBezTo>
                  <a:cubicBezTo>
                    <a:pt x="8892" y="7835"/>
                    <a:pt x="5912" y="6314"/>
                    <a:pt x="2863" y="4898"/>
                  </a:cubicBezTo>
                  <a:cubicBezTo>
                    <a:pt x="1647" y="7382"/>
                    <a:pt x="914" y="10096"/>
                    <a:pt x="485" y="12827"/>
                  </a:cubicBezTo>
                  <a:cubicBezTo>
                    <a:pt x="410" y="13305"/>
                    <a:pt x="343" y="13784"/>
                    <a:pt x="286" y="14274"/>
                  </a:cubicBezTo>
                  <a:cubicBezTo>
                    <a:pt x="5688" y="14342"/>
                    <a:pt x="11090" y="14591"/>
                    <a:pt x="16473" y="15025"/>
                  </a:cubicBezTo>
                  <a:cubicBezTo>
                    <a:pt x="11027" y="15739"/>
                    <a:pt x="5558" y="16268"/>
                    <a:pt x="82" y="16646"/>
                  </a:cubicBezTo>
                  <a:cubicBezTo>
                    <a:pt x="0" y="18074"/>
                    <a:pt x="0" y="19509"/>
                    <a:pt x="88" y="20936"/>
                  </a:cubicBezTo>
                  <a:cubicBezTo>
                    <a:pt x="5335" y="19352"/>
                    <a:pt x="10686" y="18117"/>
                    <a:pt x="16087" y="17217"/>
                  </a:cubicBezTo>
                  <a:lnTo>
                    <a:pt x="16087" y="17217"/>
                  </a:lnTo>
                  <a:cubicBezTo>
                    <a:pt x="10803" y="19564"/>
                    <a:pt x="5645" y="21905"/>
                    <a:pt x="473" y="24432"/>
                  </a:cubicBezTo>
                  <a:cubicBezTo>
                    <a:pt x="808" y="26561"/>
                    <a:pt x="1349" y="28665"/>
                    <a:pt x="2086" y="30684"/>
                  </a:cubicBezTo>
                  <a:cubicBezTo>
                    <a:pt x="7221" y="29367"/>
                    <a:pt x="12413" y="28255"/>
                    <a:pt x="17640" y="27361"/>
                  </a:cubicBezTo>
                  <a:lnTo>
                    <a:pt x="17640" y="27361"/>
                  </a:lnTo>
                  <a:cubicBezTo>
                    <a:pt x="12878" y="29771"/>
                    <a:pt x="8407" y="32062"/>
                    <a:pt x="3845" y="34625"/>
                  </a:cubicBezTo>
                  <a:cubicBezTo>
                    <a:pt x="5304" y="37352"/>
                    <a:pt x="7172" y="39860"/>
                    <a:pt x="9376" y="42015"/>
                  </a:cubicBezTo>
                  <a:cubicBezTo>
                    <a:pt x="9842" y="41530"/>
                    <a:pt x="10313" y="41083"/>
                    <a:pt x="10568" y="40809"/>
                  </a:cubicBezTo>
                  <a:cubicBezTo>
                    <a:pt x="11958" y="39289"/>
                    <a:pt x="14064" y="37743"/>
                    <a:pt x="15138" y="36011"/>
                  </a:cubicBezTo>
                  <a:lnTo>
                    <a:pt x="15138" y="36011"/>
                  </a:lnTo>
                  <a:cubicBezTo>
                    <a:pt x="13660" y="38401"/>
                    <a:pt x="12115" y="40760"/>
                    <a:pt x="10519" y="43076"/>
                  </a:cubicBezTo>
                  <a:cubicBezTo>
                    <a:pt x="11356" y="43809"/>
                    <a:pt x="12232" y="44497"/>
                    <a:pt x="13158" y="45138"/>
                  </a:cubicBezTo>
                  <a:cubicBezTo>
                    <a:pt x="13170" y="45119"/>
                    <a:pt x="13176" y="45101"/>
                    <a:pt x="13188" y="45081"/>
                  </a:cubicBezTo>
                  <a:cubicBezTo>
                    <a:pt x="13430" y="44721"/>
                    <a:pt x="15070" y="42611"/>
                    <a:pt x="16938" y="40221"/>
                  </a:cubicBezTo>
                  <a:cubicBezTo>
                    <a:pt x="19061" y="35986"/>
                    <a:pt x="20260" y="31212"/>
                    <a:pt x="20260" y="26151"/>
                  </a:cubicBezTo>
                  <a:cubicBezTo>
                    <a:pt x="20260" y="18248"/>
                    <a:pt x="17336" y="11027"/>
                    <a:pt x="12511" y="5514"/>
                  </a:cubicBezTo>
                  <a:cubicBezTo>
                    <a:pt x="12431" y="5420"/>
                    <a:pt x="12350" y="5321"/>
                    <a:pt x="12264" y="5228"/>
                  </a:cubicBezTo>
                  <a:cubicBezTo>
                    <a:pt x="11891" y="4812"/>
                    <a:pt x="11505" y="4402"/>
                    <a:pt x="11109" y="4004"/>
                  </a:cubicBezTo>
                  <a:cubicBezTo>
                    <a:pt x="10419" y="3310"/>
                    <a:pt x="9699" y="2651"/>
                    <a:pt x="8954" y="2030"/>
                  </a:cubicBezTo>
                  <a:cubicBezTo>
                    <a:pt x="8084" y="1304"/>
                    <a:pt x="7172" y="628"/>
                    <a:pt x="6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4437900" y="1608800"/>
              <a:ext cx="726275" cy="656600"/>
            </a:xfrm>
            <a:custGeom>
              <a:avLst/>
              <a:gdLst/>
              <a:ahLst/>
              <a:cxnLst/>
              <a:rect l="l" t="t" r="r" b="b"/>
              <a:pathLst>
                <a:path w="29051" h="26264" extrusionOk="0">
                  <a:moveTo>
                    <a:pt x="0" y="0"/>
                  </a:moveTo>
                  <a:lnTo>
                    <a:pt x="0" y="0"/>
                  </a:lnTo>
                  <a:cubicBezTo>
                    <a:pt x="1683" y="11027"/>
                    <a:pt x="9109" y="20167"/>
                    <a:pt x="19130" y="24271"/>
                  </a:cubicBezTo>
                  <a:cubicBezTo>
                    <a:pt x="20042" y="24643"/>
                    <a:pt x="20979" y="24979"/>
                    <a:pt x="21942" y="25263"/>
                  </a:cubicBezTo>
                  <a:cubicBezTo>
                    <a:pt x="22004" y="25289"/>
                    <a:pt x="22073" y="25301"/>
                    <a:pt x="22141" y="25326"/>
                  </a:cubicBezTo>
                  <a:cubicBezTo>
                    <a:pt x="23520" y="25736"/>
                    <a:pt x="24947" y="26053"/>
                    <a:pt x="26400" y="26263"/>
                  </a:cubicBezTo>
                  <a:lnTo>
                    <a:pt x="28592" y="11027"/>
                  </a:lnTo>
                  <a:lnTo>
                    <a:pt x="28598" y="10978"/>
                  </a:lnTo>
                  <a:lnTo>
                    <a:pt x="28853" y="9215"/>
                  </a:lnTo>
                  <a:lnTo>
                    <a:pt x="28921" y="8749"/>
                  </a:lnTo>
                  <a:lnTo>
                    <a:pt x="29051" y="7817"/>
                  </a:lnTo>
                  <a:lnTo>
                    <a:pt x="28728" y="7035"/>
                  </a:lnTo>
                  <a:lnTo>
                    <a:pt x="28541" y="6582"/>
                  </a:lnTo>
                  <a:lnTo>
                    <a:pt x="28188" y="5719"/>
                  </a:lnTo>
                  <a:lnTo>
                    <a:pt x="27343" y="3682"/>
                  </a:lnTo>
                  <a:lnTo>
                    <a:pt x="26741" y="2212"/>
                  </a:lnTo>
                  <a:cubicBezTo>
                    <a:pt x="26741" y="2212"/>
                    <a:pt x="26512" y="2490"/>
                    <a:pt x="25928" y="2832"/>
                  </a:cubicBezTo>
                  <a:cubicBezTo>
                    <a:pt x="25145" y="3279"/>
                    <a:pt x="23712" y="3837"/>
                    <a:pt x="21309" y="4006"/>
                  </a:cubicBezTo>
                  <a:cubicBezTo>
                    <a:pt x="21109" y="4019"/>
                    <a:pt x="20889" y="4026"/>
                    <a:pt x="20650" y="4026"/>
                  </a:cubicBezTo>
                  <a:cubicBezTo>
                    <a:pt x="17603" y="4026"/>
                    <a:pt x="11549" y="2977"/>
                    <a:pt x="7513" y="2204"/>
                  </a:cubicBezTo>
                  <a:cubicBezTo>
                    <a:pt x="5166" y="1757"/>
                    <a:pt x="3502" y="1404"/>
                    <a:pt x="3502" y="14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4625725" y="1663900"/>
              <a:ext cx="502775" cy="200425"/>
            </a:xfrm>
            <a:custGeom>
              <a:avLst/>
              <a:gdLst/>
              <a:ahLst/>
              <a:cxnLst/>
              <a:rect l="l" t="t" r="r" b="b"/>
              <a:pathLst>
                <a:path w="20111" h="8017" extrusionOk="0">
                  <a:moveTo>
                    <a:pt x="0" y="0"/>
                  </a:moveTo>
                  <a:lnTo>
                    <a:pt x="0" y="8017"/>
                  </a:lnTo>
                  <a:lnTo>
                    <a:pt x="20110" y="8017"/>
                  </a:lnTo>
                  <a:lnTo>
                    <a:pt x="20110" y="0"/>
                  </a:lnTo>
                  <a:close/>
                </a:path>
              </a:pathLst>
            </a:custGeom>
            <a:solidFill>
              <a:srgbClr val="CB85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4986425" y="1160125"/>
              <a:ext cx="824225" cy="1113650"/>
            </a:xfrm>
            <a:custGeom>
              <a:avLst/>
              <a:gdLst/>
              <a:ahLst/>
              <a:cxnLst/>
              <a:rect l="l" t="t" r="r" b="b"/>
              <a:pathLst>
                <a:path w="32969" h="44546" extrusionOk="0">
                  <a:moveTo>
                    <a:pt x="31874" y="0"/>
                  </a:moveTo>
                  <a:cubicBezTo>
                    <a:pt x="31707" y="0"/>
                    <a:pt x="31518" y="12"/>
                    <a:pt x="31306" y="35"/>
                  </a:cubicBezTo>
                  <a:cubicBezTo>
                    <a:pt x="30442" y="129"/>
                    <a:pt x="29200" y="402"/>
                    <a:pt x="27512" y="855"/>
                  </a:cubicBezTo>
                  <a:cubicBezTo>
                    <a:pt x="23408" y="1954"/>
                    <a:pt x="23005" y="4494"/>
                    <a:pt x="21266" y="5245"/>
                  </a:cubicBezTo>
                  <a:cubicBezTo>
                    <a:pt x="20830" y="5434"/>
                    <a:pt x="20508" y="5517"/>
                    <a:pt x="20213" y="5517"/>
                  </a:cubicBezTo>
                  <a:cubicBezTo>
                    <a:pt x="19599" y="5517"/>
                    <a:pt x="19107" y="5155"/>
                    <a:pt x="17956" y="4643"/>
                  </a:cubicBezTo>
                  <a:cubicBezTo>
                    <a:pt x="17801" y="4574"/>
                    <a:pt x="17640" y="4505"/>
                    <a:pt x="17460" y="4431"/>
                  </a:cubicBezTo>
                  <a:cubicBezTo>
                    <a:pt x="17366" y="4394"/>
                    <a:pt x="17268" y="4356"/>
                    <a:pt x="17162" y="4313"/>
                  </a:cubicBezTo>
                  <a:lnTo>
                    <a:pt x="17156" y="4307"/>
                  </a:lnTo>
                  <a:cubicBezTo>
                    <a:pt x="16839" y="4184"/>
                    <a:pt x="16480" y="4052"/>
                    <a:pt x="16070" y="3923"/>
                  </a:cubicBezTo>
                  <a:cubicBezTo>
                    <a:pt x="15790" y="3829"/>
                    <a:pt x="15511" y="3754"/>
                    <a:pt x="15237" y="3686"/>
                  </a:cubicBezTo>
                  <a:cubicBezTo>
                    <a:pt x="15139" y="3662"/>
                    <a:pt x="15039" y="3643"/>
                    <a:pt x="14945" y="3625"/>
                  </a:cubicBezTo>
                  <a:cubicBezTo>
                    <a:pt x="14417" y="3525"/>
                    <a:pt x="13909" y="3462"/>
                    <a:pt x="13425" y="3439"/>
                  </a:cubicBezTo>
                  <a:cubicBezTo>
                    <a:pt x="13204" y="3426"/>
                    <a:pt x="12990" y="3422"/>
                    <a:pt x="12783" y="3422"/>
                  </a:cubicBezTo>
                  <a:cubicBezTo>
                    <a:pt x="12667" y="3422"/>
                    <a:pt x="12554" y="3423"/>
                    <a:pt x="12443" y="3425"/>
                  </a:cubicBezTo>
                  <a:cubicBezTo>
                    <a:pt x="11866" y="3439"/>
                    <a:pt x="11339" y="3494"/>
                    <a:pt x="10872" y="3568"/>
                  </a:cubicBezTo>
                  <a:cubicBezTo>
                    <a:pt x="10792" y="3582"/>
                    <a:pt x="10706" y="3594"/>
                    <a:pt x="10624" y="3605"/>
                  </a:cubicBezTo>
                  <a:cubicBezTo>
                    <a:pt x="10022" y="3711"/>
                    <a:pt x="9563" y="3829"/>
                    <a:pt x="9302" y="3903"/>
                  </a:cubicBezTo>
                  <a:cubicBezTo>
                    <a:pt x="9153" y="3947"/>
                    <a:pt x="9072" y="3978"/>
                    <a:pt x="9072" y="3978"/>
                  </a:cubicBezTo>
                  <a:cubicBezTo>
                    <a:pt x="9072" y="3978"/>
                    <a:pt x="9016" y="4090"/>
                    <a:pt x="8929" y="4282"/>
                  </a:cubicBezTo>
                  <a:cubicBezTo>
                    <a:pt x="8917" y="4313"/>
                    <a:pt x="8904" y="4345"/>
                    <a:pt x="8886" y="4382"/>
                  </a:cubicBezTo>
                  <a:cubicBezTo>
                    <a:pt x="8835" y="4500"/>
                    <a:pt x="8774" y="4631"/>
                    <a:pt x="8712" y="4786"/>
                  </a:cubicBezTo>
                  <a:cubicBezTo>
                    <a:pt x="8451" y="5394"/>
                    <a:pt x="8116" y="6256"/>
                    <a:pt x="7935" y="7015"/>
                  </a:cubicBezTo>
                  <a:cubicBezTo>
                    <a:pt x="7904" y="7138"/>
                    <a:pt x="7880" y="7270"/>
                    <a:pt x="7861" y="7387"/>
                  </a:cubicBezTo>
                  <a:cubicBezTo>
                    <a:pt x="7631" y="8778"/>
                    <a:pt x="6880" y="13509"/>
                    <a:pt x="5608" y="17042"/>
                  </a:cubicBezTo>
                  <a:cubicBezTo>
                    <a:pt x="4987" y="18761"/>
                    <a:pt x="4471" y="19810"/>
                    <a:pt x="3987" y="20779"/>
                  </a:cubicBezTo>
                  <a:cubicBezTo>
                    <a:pt x="3502" y="21729"/>
                    <a:pt x="3044" y="22598"/>
                    <a:pt x="2522" y="23964"/>
                  </a:cubicBezTo>
                  <a:cubicBezTo>
                    <a:pt x="2491" y="24039"/>
                    <a:pt x="2459" y="24119"/>
                    <a:pt x="2428" y="24200"/>
                  </a:cubicBezTo>
                  <a:cubicBezTo>
                    <a:pt x="2361" y="24380"/>
                    <a:pt x="2310" y="24554"/>
                    <a:pt x="2279" y="24721"/>
                  </a:cubicBezTo>
                  <a:cubicBezTo>
                    <a:pt x="2181" y="25218"/>
                    <a:pt x="2218" y="25678"/>
                    <a:pt x="2342" y="26094"/>
                  </a:cubicBezTo>
                  <a:cubicBezTo>
                    <a:pt x="2577" y="26864"/>
                    <a:pt x="3112" y="27490"/>
                    <a:pt x="3640" y="27950"/>
                  </a:cubicBezTo>
                  <a:cubicBezTo>
                    <a:pt x="3757" y="28056"/>
                    <a:pt x="3881" y="28155"/>
                    <a:pt x="4000" y="28242"/>
                  </a:cubicBezTo>
                  <a:lnTo>
                    <a:pt x="4024" y="28266"/>
                  </a:lnTo>
                  <a:cubicBezTo>
                    <a:pt x="4236" y="28421"/>
                    <a:pt x="4428" y="28546"/>
                    <a:pt x="4589" y="28645"/>
                  </a:cubicBezTo>
                  <a:cubicBezTo>
                    <a:pt x="4620" y="28664"/>
                    <a:pt x="4651" y="28682"/>
                    <a:pt x="4689" y="28695"/>
                  </a:cubicBezTo>
                  <a:cubicBezTo>
                    <a:pt x="4894" y="28819"/>
                    <a:pt x="5030" y="28888"/>
                    <a:pt x="5030" y="28888"/>
                  </a:cubicBezTo>
                  <a:lnTo>
                    <a:pt x="1" y="43210"/>
                  </a:lnTo>
                  <a:cubicBezTo>
                    <a:pt x="63" y="43236"/>
                    <a:pt x="132" y="43248"/>
                    <a:pt x="200" y="43273"/>
                  </a:cubicBezTo>
                  <a:cubicBezTo>
                    <a:pt x="1579" y="43683"/>
                    <a:pt x="3006" y="44000"/>
                    <a:pt x="4459" y="44210"/>
                  </a:cubicBezTo>
                  <a:cubicBezTo>
                    <a:pt x="5967" y="44434"/>
                    <a:pt x="7508" y="44545"/>
                    <a:pt x="9072" y="44545"/>
                  </a:cubicBezTo>
                  <a:cubicBezTo>
                    <a:pt x="14119" y="44545"/>
                    <a:pt x="18894" y="43353"/>
                    <a:pt x="23122" y="41224"/>
                  </a:cubicBezTo>
                  <a:lnTo>
                    <a:pt x="22656" y="33625"/>
                  </a:lnTo>
                  <a:cubicBezTo>
                    <a:pt x="22656" y="33625"/>
                    <a:pt x="22483" y="12646"/>
                    <a:pt x="22538" y="11205"/>
                  </a:cubicBezTo>
                  <a:cubicBezTo>
                    <a:pt x="22570" y="10460"/>
                    <a:pt x="23140" y="10026"/>
                    <a:pt x="24159" y="9646"/>
                  </a:cubicBezTo>
                  <a:cubicBezTo>
                    <a:pt x="25128" y="9281"/>
                    <a:pt x="26506" y="8970"/>
                    <a:pt x="28201" y="8485"/>
                  </a:cubicBezTo>
                  <a:cubicBezTo>
                    <a:pt x="31671" y="7499"/>
                    <a:pt x="31094" y="6691"/>
                    <a:pt x="31442" y="4556"/>
                  </a:cubicBezTo>
                  <a:cubicBezTo>
                    <a:pt x="31702" y="2948"/>
                    <a:pt x="32355" y="2252"/>
                    <a:pt x="32708" y="1545"/>
                  </a:cubicBezTo>
                  <a:cubicBezTo>
                    <a:pt x="32826" y="1302"/>
                    <a:pt x="32914" y="1072"/>
                    <a:pt x="32938" y="800"/>
                  </a:cubicBezTo>
                  <a:cubicBezTo>
                    <a:pt x="32969" y="502"/>
                    <a:pt x="32888" y="290"/>
                    <a:pt x="32671" y="160"/>
                  </a:cubicBezTo>
                  <a:cubicBezTo>
                    <a:pt x="32497" y="54"/>
                    <a:pt x="32236" y="0"/>
                    <a:pt x="31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5068525" y="1138425"/>
              <a:ext cx="172325" cy="198925"/>
            </a:xfrm>
            <a:custGeom>
              <a:avLst/>
              <a:gdLst/>
              <a:ahLst/>
              <a:cxnLst/>
              <a:rect l="l" t="t" r="r" b="b"/>
              <a:pathLst>
                <a:path w="6893" h="7957" extrusionOk="0">
                  <a:moveTo>
                    <a:pt x="792" y="0"/>
                  </a:moveTo>
                  <a:cubicBezTo>
                    <a:pt x="580" y="0"/>
                    <a:pt x="373" y="47"/>
                    <a:pt x="181" y="158"/>
                  </a:cubicBezTo>
                  <a:cubicBezTo>
                    <a:pt x="126" y="189"/>
                    <a:pt x="69" y="233"/>
                    <a:pt x="32" y="295"/>
                  </a:cubicBezTo>
                  <a:cubicBezTo>
                    <a:pt x="8" y="344"/>
                    <a:pt x="1" y="407"/>
                    <a:pt x="8" y="470"/>
                  </a:cubicBezTo>
                  <a:cubicBezTo>
                    <a:pt x="14" y="519"/>
                    <a:pt x="26" y="575"/>
                    <a:pt x="46" y="625"/>
                  </a:cubicBezTo>
                  <a:cubicBezTo>
                    <a:pt x="69" y="730"/>
                    <a:pt x="101" y="829"/>
                    <a:pt x="120" y="935"/>
                  </a:cubicBezTo>
                  <a:cubicBezTo>
                    <a:pt x="424" y="2152"/>
                    <a:pt x="499" y="3424"/>
                    <a:pt x="865" y="4628"/>
                  </a:cubicBezTo>
                  <a:cubicBezTo>
                    <a:pt x="1101" y="5411"/>
                    <a:pt x="1485" y="6175"/>
                    <a:pt x="2057" y="6759"/>
                  </a:cubicBezTo>
                  <a:cubicBezTo>
                    <a:pt x="2609" y="7324"/>
                    <a:pt x="3236" y="7571"/>
                    <a:pt x="3987" y="7728"/>
                  </a:cubicBezTo>
                  <a:cubicBezTo>
                    <a:pt x="4087" y="7746"/>
                    <a:pt x="4198" y="7771"/>
                    <a:pt x="4316" y="7802"/>
                  </a:cubicBezTo>
                  <a:cubicBezTo>
                    <a:pt x="4604" y="7876"/>
                    <a:pt x="4931" y="7957"/>
                    <a:pt x="5228" y="7957"/>
                  </a:cubicBezTo>
                  <a:cubicBezTo>
                    <a:pt x="5405" y="7957"/>
                    <a:pt x="5572" y="7928"/>
                    <a:pt x="5714" y="7851"/>
                  </a:cubicBezTo>
                  <a:cubicBezTo>
                    <a:pt x="6893" y="7212"/>
                    <a:pt x="6067" y="4605"/>
                    <a:pt x="5608" y="3748"/>
                  </a:cubicBezTo>
                  <a:cubicBezTo>
                    <a:pt x="4857" y="2356"/>
                    <a:pt x="3585" y="1307"/>
                    <a:pt x="2224" y="493"/>
                  </a:cubicBezTo>
                  <a:cubicBezTo>
                    <a:pt x="2118" y="432"/>
                    <a:pt x="2007" y="370"/>
                    <a:pt x="1895" y="315"/>
                  </a:cubicBezTo>
                  <a:cubicBezTo>
                    <a:pt x="1541" y="137"/>
                    <a:pt x="1158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5068525" y="1138425"/>
              <a:ext cx="51250" cy="43050"/>
            </a:xfrm>
            <a:custGeom>
              <a:avLst/>
              <a:gdLst/>
              <a:ahLst/>
              <a:cxnLst/>
              <a:rect l="l" t="t" r="r" b="b"/>
              <a:pathLst>
                <a:path w="2050" h="1722" extrusionOk="0">
                  <a:moveTo>
                    <a:pt x="792" y="0"/>
                  </a:moveTo>
                  <a:cubicBezTo>
                    <a:pt x="580" y="0"/>
                    <a:pt x="373" y="47"/>
                    <a:pt x="181" y="158"/>
                  </a:cubicBezTo>
                  <a:cubicBezTo>
                    <a:pt x="126" y="189"/>
                    <a:pt x="69" y="233"/>
                    <a:pt x="32" y="295"/>
                  </a:cubicBezTo>
                  <a:cubicBezTo>
                    <a:pt x="8" y="344"/>
                    <a:pt x="1" y="407"/>
                    <a:pt x="8" y="470"/>
                  </a:cubicBezTo>
                  <a:cubicBezTo>
                    <a:pt x="14" y="519"/>
                    <a:pt x="26" y="575"/>
                    <a:pt x="46" y="625"/>
                  </a:cubicBezTo>
                  <a:cubicBezTo>
                    <a:pt x="69" y="730"/>
                    <a:pt x="101" y="829"/>
                    <a:pt x="120" y="935"/>
                  </a:cubicBezTo>
                  <a:cubicBezTo>
                    <a:pt x="436" y="1060"/>
                    <a:pt x="771" y="1171"/>
                    <a:pt x="1069" y="1462"/>
                  </a:cubicBezTo>
                  <a:cubicBezTo>
                    <a:pt x="1187" y="1579"/>
                    <a:pt x="1337" y="1721"/>
                    <a:pt x="1490" y="1721"/>
                  </a:cubicBezTo>
                  <a:cubicBezTo>
                    <a:pt x="1523" y="1721"/>
                    <a:pt x="1557" y="1715"/>
                    <a:pt x="1591" y="1699"/>
                  </a:cubicBezTo>
                  <a:cubicBezTo>
                    <a:pt x="1634" y="1680"/>
                    <a:pt x="1671" y="1642"/>
                    <a:pt x="1703" y="1605"/>
                  </a:cubicBezTo>
                  <a:cubicBezTo>
                    <a:pt x="2001" y="1276"/>
                    <a:pt x="2050" y="768"/>
                    <a:pt x="1908" y="344"/>
                  </a:cubicBezTo>
                  <a:cubicBezTo>
                    <a:pt x="1901" y="333"/>
                    <a:pt x="1901" y="327"/>
                    <a:pt x="1895" y="315"/>
                  </a:cubicBezTo>
                  <a:cubicBezTo>
                    <a:pt x="1541" y="137"/>
                    <a:pt x="1158" y="0"/>
                    <a:pt x="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5068725" y="1150150"/>
              <a:ext cx="107725" cy="183350"/>
            </a:xfrm>
            <a:custGeom>
              <a:avLst/>
              <a:gdLst/>
              <a:ahLst/>
              <a:cxnLst/>
              <a:rect l="l" t="t" r="r" b="b"/>
              <a:pathLst>
                <a:path w="4309" h="7334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50"/>
                    <a:pt x="18" y="106"/>
                    <a:pt x="38" y="156"/>
                  </a:cubicBezTo>
                  <a:cubicBezTo>
                    <a:pt x="403" y="1465"/>
                    <a:pt x="459" y="2856"/>
                    <a:pt x="857" y="4159"/>
                  </a:cubicBezTo>
                  <a:cubicBezTo>
                    <a:pt x="1093" y="4942"/>
                    <a:pt x="1477" y="5706"/>
                    <a:pt x="2049" y="6290"/>
                  </a:cubicBezTo>
                  <a:cubicBezTo>
                    <a:pt x="2601" y="6855"/>
                    <a:pt x="3228" y="7102"/>
                    <a:pt x="3979" y="7259"/>
                  </a:cubicBezTo>
                  <a:cubicBezTo>
                    <a:pt x="4079" y="7277"/>
                    <a:pt x="4190" y="7302"/>
                    <a:pt x="4308" y="7333"/>
                  </a:cubicBezTo>
                  <a:cubicBezTo>
                    <a:pt x="4265" y="7004"/>
                    <a:pt x="3849" y="6488"/>
                    <a:pt x="3781" y="6259"/>
                  </a:cubicBezTo>
                  <a:cubicBezTo>
                    <a:pt x="3632" y="5787"/>
                    <a:pt x="3588" y="5296"/>
                    <a:pt x="3495" y="4812"/>
                  </a:cubicBezTo>
                  <a:cubicBezTo>
                    <a:pt x="3104" y="2806"/>
                    <a:pt x="1788" y="99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5590400" y="1164125"/>
              <a:ext cx="220250" cy="237175"/>
            </a:xfrm>
            <a:custGeom>
              <a:avLst/>
              <a:gdLst/>
              <a:ahLst/>
              <a:cxnLst/>
              <a:rect l="l" t="t" r="r" b="b"/>
              <a:pathLst>
                <a:path w="8810" h="9487" extrusionOk="0">
                  <a:moveTo>
                    <a:pt x="8512" y="0"/>
                  </a:moveTo>
                  <a:cubicBezTo>
                    <a:pt x="7451" y="491"/>
                    <a:pt x="6290" y="726"/>
                    <a:pt x="5173" y="1067"/>
                  </a:cubicBezTo>
                  <a:cubicBezTo>
                    <a:pt x="4010" y="1422"/>
                    <a:pt x="2838" y="1943"/>
                    <a:pt x="2073" y="2887"/>
                  </a:cubicBezTo>
                  <a:cubicBezTo>
                    <a:pt x="608" y="4694"/>
                    <a:pt x="1061" y="7408"/>
                    <a:pt x="6" y="9474"/>
                  </a:cubicBezTo>
                  <a:cubicBezTo>
                    <a:pt x="0" y="9480"/>
                    <a:pt x="0" y="9486"/>
                    <a:pt x="0" y="9486"/>
                  </a:cubicBezTo>
                  <a:cubicBezTo>
                    <a:pt x="969" y="9121"/>
                    <a:pt x="2347" y="8810"/>
                    <a:pt x="4042" y="8325"/>
                  </a:cubicBezTo>
                  <a:cubicBezTo>
                    <a:pt x="7512" y="7345"/>
                    <a:pt x="6935" y="6531"/>
                    <a:pt x="7283" y="4396"/>
                  </a:cubicBezTo>
                  <a:cubicBezTo>
                    <a:pt x="7543" y="2788"/>
                    <a:pt x="8196" y="2092"/>
                    <a:pt x="8549" y="1385"/>
                  </a:cubicBezTo>
                  <a:cubicBezTo>
                    <a:pt x="8667" y="1149"/>
                    <a:pt x="8755" y="912"/>
                    <a:pt x="8779" y="640"/>
                  </a:cubicBezTo>
                  <a:cubicBezTo>
                    <a:pt x="8810" y="348"/>
                    <a:pt x="8729" y="130"/>
                    <a:pt x="8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5320925" y="1451350"/>
              <a:ext cx="120350" cy="116825"/>
            </a:xfrm>
            <a:custGeom>
              <a:avLst/>
              <a:gdLst/>
              <a:ahLst/>
              <a:cxnLst/>
              <a:rect l="l" t="t" r="r" b="b"/>
              <a:pathLst>
                <a:path w="4814" h="4673" extrusionOk="0">
                  <a:moveTo>
                    <a:pt x="2509" y="1"/>
                  </a:moveTo>
                  <a:cubicBezTo>
                    <a:pt x="2440" y="1"/>
                    <a:pt x="2372" y="4"/>
                    <a:pt x="2304" y="9"/>
                  </a:cubicBezTo>
                  <a:cubicBezTo>
                    <a:pt x="1857" y="40"/>
                    <a:pt x="1404" y="189"/>
                    <a:pt x="1075" y="501"/>
                  </a:cubicBezTo>
                  <a:cubicBezTo>
                    <a:pt x="572" y="977"/>
                    <a:pt x="467" y="1693"/>
                    <a:pt x="355" y="2338"/>
                  </a:cubicBezTo>
                  <a:cubicBezTo>
                    <a:pt x="255" y="2891"/>
                    <a:pt x="0" y="3548"/>
                    <a:pt x="57" y="4114"/>
                  </a:cubicBezTo>
                  <a:cubicBezTo>
                    <a:pt x="100" y="4524"/>
                    <a:pt x="378" y="4672"/>
                    <a:pt x="755" y="4672"/>
                  </a:cubicBezTo>
                  <a:cubicBezTo>
                    <a:pt x="1571" y="4672"/>
                    <a:pt x="2857" y="3983"/>
                    <a:pt x="3272" y="3753"/>
                  </a:cubicBezTo>
                  <a:cubicBezTo>
                    <a:pt x="3863" y="3424"/>
                    <a:pt x="4453" y="2971"/>
                    <a:pt x="4639" y="2318"/>
                  </a:cubicBezTo>
                  <a:cubicBezTo>
                    <a:pt x="4813" y="1699"/>
                    <a:pt x="4564" y="1003"/>
                    <a:pt x="4092" y="575"/>
                  </a:cubicBezTo>
                  <a:cubicBezTo>
                    <a:pt x="3665" y="186"/>
                    <a:pt x="3084" y="1"/>
                    <a:pt x="2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5353375" y="146322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7" y="0"/>
                  </a:moveTo>
                  <a:cubicBezTo>
                    <a:pt x="547" y="0"/>
                    <a:pt x="0" y="547"/>
                    <a:pt x="0" y="1218"/>
                  </a:cubicBezTo>
                  <a:cubicBezTo>
                    <a:pt x="0" y="1888"/>
                    <a:pt x="547" y="2428"/>
                    <a:pt x="1217" y="2428"/>
                  </a:cubicBezTo>
                  <a:cubicBezTo>
                    <a:pt x="1888" y="2428"/>
                    <a:pt x="2427" y="1888"/>
                    <a:pt x="2427" y="1218"/>
                  </a:cubicBezTo>
                  <a:cubicBezTo>
                    <a:pt x="2427" y="547"/>
                    <a:pt x="1888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5040600" y="1718825"/>
              <a:ext cx="324750" cy="167600"/>
            </a:xfrm>
            <a:custGeom>
              <a:avLst/>
              <a:gdLst/>
              <a:ahLst/>
              <a:cxnLst/>
              <a:rect l="l" t="t" r="r" b="b"/>
              <a:pathLst>
                <a:path w="12990" h="6704" extrusionOk="0">
                  <a:moveTo>
                    <a:pt x="11740" y="0"/>
                  </a:moveTo>
                  <a:cubicBezTo>
                    <a:pt x="11632" y="0"/>
                    <a:pt x="11525" y="7"/>
                    <a:pt x="11425" y="21"/>
                  </a:cubicBezTo>
                  <a:cubicBezTo>
                    <a:pt x="9792" y="238"/>
                    <a:pt x="8290" y="1001"/>
                    <a:pt x="6762" y="1634"/>
                  </a:cubicBezTo>
                  <a:cubicBezTo>
                    <a:pt x="5398" y="2195"/>
                    <a:pt x="3855" y="3221"/>
                    <a:pt x="2385" y="3221"/>
                  </a:cubicBezTo>
                  <a:cubicBezTo>
                    <a:pt x="2210" y="3221"/>
                    <a:pt x="2036" y="3207"/>
                    <a:pt x="1863" y="3175"/>
                  </a:cubicBezTo>
                  <a:cubicBezTo>
                    <a:pt x="1616" y="3124"/>
                    <a:pt x="1131" y="2914"/>
                    <a:pt x="939" y="2808"/>
                  </a:cubicBezTo>
                  <a:cubicBezTo>
                    <a:pt x="596" y="2628"/>
                    <a:pt x="404" y="2001"/>
                    <a:pt x="355" y="1616"/>
                  </a:cubicBezTo>
                  <a:cubicBezTo>
                    <a:pt x="324" y="1691"/>
                    <a:pt x="292" y="1771"/>
                    <a:pt x="261" y="1858"/>
                  </a:cubicBezTo>
                  <a:cubicBezTo>
                    <a:pt x="0" y="2560"/>
                    <a:pt x="8" y="3193"/>
                    <a:pt x="175" y="3746"/>
                  </a:cubicBezTo>
                  <a:cubicBezTo>
                    <a:pt x="367" y="4181"/>
                    <a:pt x="622" y="4577"/>
                    <a:pt x="871" y="4907"/>
                  </a:cubicBezTo>
                  <a:cubicBezTo>
                    <a:pt x="926" y="4975"/>
                    <a:pt x="976" y="5038"/>
                    <a:pt x="1026" y="5099"/>
                  </a:cubicBezTo>
                  <a:cubicBezTo>
                    <a:pt x="1137" y="5230"/>
                    <a:pt x="1255" y="5354"/>
                    <a:pt x="1373" y="5477"/>
                  </a:cubicBezTo>
                  <a:cubicBezTo>
                    <a:pt x="1516" y="5626"/>
                    <a:pt x="1671" y="5769"/>
                    <a:pt x="1833" y="5894"/>
                  </a:cubicBezTo>
                  <a:lnTo>
                    <a:pt x="1857" y="5918"/>
                  </a:lnTo>
                  <a:cubicBezTo>
                    <a:pt x="2037" y="6061"/>
                    <a:pt x="2230" y="6192"/>
                    <a:pt x="2422" y="6297"/>
                  </a:cubicBezTo>
                  <a:cubicBezTo>
                    <a:pt x="2453" y="6316"/>
                    <a:pt x="2484" y="6334"/>
                    <a:pt x="2522" y="6353"/>
                  </a:cubicBezTo>
                  <a:cubicBezTo>
                    <a:pt x="2633" y="6409"/>
                    <a:pt x="2745" y="6459"/>
                    <a:pt x="2863" y="6508"/>
                  </a:cubicBezTo>
                  <a:cubicBezTo>
                    <a:pt x="3189" y="6634"/>
                    <a:pt x="3543" y="6703"/>
                    <a:pt x="3893" y="6703"/>
                  </a:cubicBezTo>
                  <a:cubicBezTo>
                    <a:pt x="4323" y="6703"/>
                    <a:pt x="4748" y="6599"/>
                    <a:pt x="5111" y="6365"/>
                  </a:cubicBezTo>
                  <a:cubicBezTo>
                    <a:pt x="5625" y="6049"/>
                    <a:pt x="5968" y="5522"/>
                    <a:pt x="6347" y="5056"/>
                  </a:cubicBezTo>
                  <a:cubicBezTo>
                    <a:pt x="7272" y="3932"/>
                    <a:pt x="8539" y="3193"/>
                    <a:pt x="9929" y="2765"/>
                  </a:cubicBezTo>
                  <a:cubicBezTo>
                    <a:pt x="10897" y="2473"/>
                    <a:pt x="11990" y="2224"/>
                    <a:pt x="12654" y="1461"/>
                  </a:cubicBezTo>
                  <a:cubicBezTo>
                    <a:pt x="12846" y="1244"/>
                    <a:pt x="12989" y="964"/>
                    <a:pt x="12940" y="685"/>
                  </a:cubicBezTo>
                  <a:cubicBezTo>
                    <a:pt x="12867" y="183"/>
                    <a:pt x="12284" y="0"/>
                    <a:pt x="117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5029275" y="1746150"/>
              <a:ext cx="157275" cy="109475"/>
            </a:xfrm>
            <a:custGeom>
              <a:avLst/>
              <a:gdLst/>
              <a:ahLst/>
              <a:cxnLst/>
              <a:rect l="l" t="t" r="r" b="b"/>
              <a:pathLst>
                <a:path w="6291" h="4379" extrusionOk="0">
                  <a:moveTo>
                    <a:pt x="5267" y="0"/>
                  </a:moveTo>
                  <a:cubicBezTo>
                    <a:pt x="4568" y="0"/>
                    <a:pt x="2404" y="1492"/>
                    <a:pt x="1906" y="1492"/>
                  </a:cubicBezTo>
                  <a:cubicBezTo>
                    <a:pt x="1324" y="1492"/>
                    <a:pt x="808" y="523"/>
                    <a:pt x="808" y="523"/>
                  </a:cubicBezTo>
                  <a:lnTo>
                    <a:pt x="808" y="523"/>
                  </a:lnTo>
                  <a:cubicBezTo>
                    <a:pt x="0" y="988"/>
                    <a:pt x="1181" y="2578"/>
                    <a:pt x="1777" y="2994"/>
                  </a:cubicBezTo>
                  <a:cubicBezTo>
                    <a:pt x="1808" y="3155"/>
                    <a:pt x="1845" y="3317"/>
                    <a:pt x="1888" y="3478"/>
                  </a:cubicBezTo>
                  <a:cubicBezTo>
                    <a:pt x="1935" y="3655"/>
                    <a:pt x="1808" y="3827"/>
                    <a:pt x="1631" y="3827"/>
                  </a:cubicBezTo>
                  <a:cubicBezTo>
                    <a:pt x="1621" y="3827"/>
                    <a:pt x="1612" y="3826"/>
                    <a:pt x="1602" y="3825"/>
                  </a:cubicBezTo>
                  <a:cubicBezTo>
                    <a:pt x="1504" y="3814"/>
                    <a:pt x="1410" y="3814"/>
                    <a:pt x="1324" y="3814"/>
                  </a:cubicBezTo>
                  <a:cubicBezTo>
                    <a:pt x="1379" y="3882"/>
                    <a:pt x="1429" y="3945"/>
                    <a:pt x="1479" y="4006"/>
                  </a:cubicBezTo>
                  <a:cubicBezTo>
                    <a:pt x="1565" y="4106"/>
                    <a:pt x="1653" y="4198"/>
                    <a:pt x="1739" y="4292"/>
                  </a:cubicBezTo>
                  <a:cubicBezTo>
                    <a:pt x="1791" y="4343"/>
                    <a:pt x="1859" y="4379"/>
                    <a:pt x="1928" y="4379"/>
                  </a:cubicBezTo>
                  <a:cubicBezTo>
                    <a:pt x="1933" y="4379"/>
                    <a:pt x="1938" y="4379"/>
                    <a:pt x="1943" y="4378"/>
                  </a:cubicBezTo>
                  <a:cubicBezTo>
                    <a:pt x="2428" y="4372"/>
                    <a:pt x="2900" y="4292"/>
                    <a:pt x="3378" y="4217"/>
                  </a:cubicBezTo>
                  <a:cubicBezTo>
                    <a:pt x="3881" y="4137"/>
                    <a:pt x="4384" y="4043"/>
                    <a:pt x="4863" y="3863"/>
                  </a:cubicBezTo>
                  <a:cubicBezTo>
                    <a:pt x="5384" y="3664"/>
                    <a:pt x="6290" y="3174"/>
                    <a:pt x="6253" y="2945"/>
                  </a:cubicBezTo>
                  <a:lnTo>
                    <a:pt x="6253" y="2945"/>
                  </a:lnTo>
                  <a:cubicBezTo>
                    <a:pt x="5986" y="2963"/>
                    <a:pt x="4284" y="3676"/>
                    <a:pt x="3241" y="3788"/>
                  </a:cubicBezTo>
                  <a:cubicBezTo>
                    <a:pt x="3159" y="3797"/>
                    <a:pt x="3074" y="3803"/>
                    <a:pt x="2988" y="3803"/>
                  </a:cubicBezTo>
                  <a:cubicBezTo>
                    <a:pt x="2763" y="3803"/>
                    <a:pt x="2540" y="3760"/>
                    <a:pt x="2390" y="3602"/>
                  </a:cubicBezTo>
                  <a:cubicBezTo>
                    <a:pt x="2286" y="3490"/>
                    <a:pt x="2236" y="3341"/>
                    <a:pt x="2186" y="3200"/>
                  </a:cubicBezTo>
                  <a:cubicBezTo>
                    <a:pt x="2174" y="3155"/>
                    <a:pt x="2161" y="3112"/>
                    <a:pt x="2143" y="3063"/>
                  </a:cubicBezTo>
                  <a:cubicBezTo>
                    <a:pt x="2937" y="2802"/>
                    <a:pt x="5582" y="802"/>
                    <a:pt x="5482" y="151"/>
                  </a:cubicBezTo>
                  <a:cubicBezTo>
                    <a:pt x="5466" y="45"/>
                    <a:pt x="5389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5063125" y="1658350"/>
              <a:ext cx="412275" cy="229575"/>
            </a:xfrm>
            <a:custGeom>
              <a:avLst/>
              <a:gdLst/>
              <a:ahLst/>
              <a:cxnLst/>
              <a:rect l="l" t="t" r="r" b="b"/>
              <a:pathLst>
                <a:path w="16491" h="9183" extrusionOk="0">
                  <a:moveTo>
                    <a:pt x="16397" y="0"/>
                  </a:moveTo>
                  <a:cubicBezTo>
                    <a:pt x="16371" y="0"/>
                    <a:pt x="16345" y="13"/>
                    <a:pt x="16329" y="36"/>
                  </a:cubicBezTo>
                  <a:cubicBezTo>
                    <a:pt x="16304" y="61"/>
                    <a:pt x="14349" y="2663"/>
                    <a:pt x="12392" y="3769"/>
                  </a:cubicBezTo>
                  <a:cubicBezTo>
                    <a:pt x="11200" y="4445"/>
                    <a:pt x="10326" y="4724"/>
                    <a:pt x="9400" y="5022"/>
                  </a:cubicBezTo>
                  <a:cubicBezTo>
                    <a:pt x="8785" y="5222"/>
                    <a:pt x="8152" y="5420"/>
                    <a:pt x="7389" y="5749"/>
                  </a:cubicBezTo>
                  <a:cubicBezTo>
                    <a:pt x="6457" y="6153"/>
                    <a:pt x="5967" y="6779"/>
                    <a:pt x="5483" y="7388"/>
                  </a:cubicBezTo>
                  <a:cubicBezTo>
                    <a:pt x="4973" y="8039"/>
                    <a:pt x="4483" y="8655"/>
                    <a:pt x="3495" y="8933"/>
                  </a:cubicBezTo>
                  <a:cubicBezTo>
                    <a:pt x="3296" y="8989"/>
                    <a:pt x="3101" y="9014"/>
                    <a:pt x="2910" y="9014"/>
                  </a:cubicBezTo>
                  <a:cubicBezTo>
                    <a:pt x="1375" y="9014"/>
                    <a:pt x="178" y="7403"/>
                    <a:pt x="168" y="7382"/>
                  </a:cubicBezTo>
                  <a:cubicBezTo>
                    <a:pt x="149" y="7360"/>
                    <a:pt x="123" y="7348"/>
                    <a:pt x="98" y="7348"/>
                  </a:cubicBezTo>
                  <a:cubicBezTo>
                    <a:pt x="81" y="7348"/>
                    <a:pt x="65" y="7353"/>
                    <a:pt x="50" y="7363"/>
                  </a:cubicBezTo>
                  <a:cubicBezTo>
                    <a:pt x="7" y="7394"/>
                    <a:pt x="1" y="7443"/>
                    <a:pt x="25" y="7480"/>
                  </a:cubicBezTo>
                  <a:cubicBezTo>
                    <a:pt x="44" y="7500"/>
                    <a:pt x="1285" y="9182"/>
                    <a:pt x="2912" y="9182"/>
                  </a:cubicBezTo>
                  <a:cubicBezTo>
                    <a:pt x="3117" y="9182"/>
                    <a:pt x="3328" y="9157"/>
                    <a:pt x="3546" y="9096"/>
                  </a:cubicBezTo>
                  <a:cubicBezTo>
                    <a:pt x="4583" y="8804"/>
                    <a:pt x="5085" y="8170"/>
                    <a:pt x="5618" y="7494"/>
                  </a:cubicBezTo>
                  <a:cubicBezTo>
                    <a:pt x="6085" y="6904"/>
                    <a:pt x="6563" y="6288"/>
                    <a:pt x="7457" y="5910"/>
                  </a:cubicBezTo>
                  <a:cubicBezTo>
                    <a:pt x="8208" y="5581"/>
                    <a:pt x="8842" y="5376"/>
                    <a:pt x="9449" y="5184"/>
                  </a:cubicBezTo>
                  <a:cubicBezTo>
                    <a:pt x="10387" y="4886"/>
                    <a:pt x="11269" y="4600"/>
                    <a:pt x="12480" y="3918"/>
                  </a:cubicBezTo>
                  <a:cubicBezTo>
                    <a:pt x="14467" y="2793"/>
                    <a:pt x="16441" y="161"/>
                    <a:pt x="16459" y="136"/>
                  </a:cubicBezTo>
                  <a:cubicBezTo>
                    <a:pt x="16490" y="99"/>
                    <a:pt x="16484" y="49"/>
                    <a:pt x="16447" y="18"/>
                  </a:cubicBezTo>
                  <a:cubicBezTo>
                    <a:pt x="16432" y="6"/>
                    <a:pt x="16415" y="0"/>
                    <a:pt x="16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5321250" y="665500"/>
              <a:ext cx="617550" cy="637800"/>
            </a:xfrm>
            <a:custGeom>
              <a:avLst/>
              <a:gdLst/>
              <a:ahLst/>
              <a:cxnLst/>
              <a:rect l="l" t="t" r="r" b="b"/>
              <a:pathLst>
                <a:path w="24702" h="25512" extrusionOk="0">
                  <a:moveTo>
                    <a:pt x="24498" y="1"/>
                  </a:moveTo>
                  <a:cubicBezTo>
                    <a:pt x="24467" y="1"/>
                    <a:pt x="24432" y="15"/>
                    <a:pt x="24395" y="39"/>
                  </a:cubicBezTo>
                  <a:cubicBezTo>
                    <a:pt x="24307" y="102"/>
                    <a:pt x="24307" y="524"/>
                    <a:pt x="24232" y="1145"/>
                  </a:cubicBezTo>
                  <a:cubicBezTo>
                    <a:pt x="24226" y="1176"/>
                    <a:pt x="24226" y="1208"/>
                    <a:pt x="24220" y="1239"/>
                  </a:cubicBezTo>
                  <a:cubicBezTo>
                    <a:pt x="24171" y="1635"/>
                    <a:pt x="24083" y="2102"/>
                    <a:pt x="23928" y="2604"/>
                  </a:cubicBezTo>
                  <a:cubicBezTo>
                    <a:pt x="23916" y="2629"/>
                    <a:pt x="23910" y="2660"/>
                    <a:pt x="23903" y="2692"/>
                  </a:cubicBezTo>
                  <a:cubicBezTo>
                    <a:pt x="23724" y="3237"/>
                    <a:pt x="23456" y="3827"/>
                    <a:pt x="23046" y="4405"/>
                  </a:cubicBezTo>
                  <a:cubicBezTo>
                    <a:pt x="23028" y="4435"/>
                    <a:pt x="23009" y="4461"/>
                    <a:pt x="22985" y="4486"/>
                  </a:cubicBezTo>
                  <a:cubicBezTo>
                    <a:pt x="22748" y="4827"/>
                    <a:pt x="22458" y="5156"/>
                    <a:pt x="22103" y="5472"/>
                  </a:cubicBezTo>
                  <a:cubicBezTo>
                    <a:pt x="22085" y="5492"/>
                    <a:pt x="22066" y="5510"/>
                    <a:pt x="22040" y="5529"/>
                  </a:cubicBezTo>
                  <a:cubicBezTo>
                    <a:pt x="22023" y="5553"/>
                    <a:pt x="21997" y="5572"/>
                    <a:pt x="21966" y="5590"/>
                  </a:cubicBezTo>
                  <a:cubicBezTo>
                    <a:pt x="21489" y="6019"/>
                    <a:pt x="20991" y="6386"/>
                    <a:pt x="20476" y="6721"/>
                  </a:cubicBezTo>
                  <a:cubicBezTo>
                    <a:pt x="20452" y="6739"/>
                    <a:pt x="20421" y="6758"/>
                    <a:pt x="20395" y="6770"/>
                  </a:cubicBezTo>
                  <a:cubicBezTo>
                    <a:pt x="20117" y="6944"/>
                    <a:pt x="19843" y="7111"/>
                    <a:pt x="19558" y="7260"/>
                  </a:cubicBezTo>
                  <a:cubicBezTo>
                    <a:pt x="19533" y="7274"/>
                    <a:pt x="19501" y="7292"/>
                    <a:pt x="19483" y="7304"/>
                  </a:cubicBezTo>
                  <a:cubicBezTo>
                    <a:pt x="19229" y="7441"/>
                    <a:pt x="18968" y="7564"/>
                    <a:pt x="18707" y="7690"/>
                  </a:cubicBezTo>
                  <a:cubicBezTo>
                    <a:pt x="18676" y="7701"/>
                    <a:pt x="18658" y="7713"/>
                    <a:pt x="18627" y="7727"/>
                  </a:cubicBezTo>
                  <a:cubicBezTo>
                    <a:pt x="18174" y="7937"/>
                    <a:pt x="17713" y="8131"/>
                    <a:pt x="17242" y="8303"/>
                  </a:cubicBezTo>
                  <a:cubicBezTo>
                    <a:pt x="17217" y="8317"/>
                    <a:pt x="17186" y="8329"/>
                    <a:pt x="17160" y="8341"/>
                  </a:cubicBezTo>
                  <a:cubicBezTo>
                    <a:pt x="16684" y="8521"/>
                    <a:pt x="16192" y="8689"/>
                    <a:pt x="15702" y="8850"/>
                  </a:cubicBezTo>
                  <a:cubicBezTo>
                    <a:pt x="15678" y="8862"/>
                    <a:pt x="15652" y="8868"/>
                    <a:pt x="15621" y="8882"/>
                  </a:cubicBezTo>
                  <a:cubicBezTo>
                    <a:pt x="14919" y="9111"/>
                    <a:pt x="14212" y="9335"/>
                    <a:pt x="13504" y="9558"/>
                  </a:cubicBezTo>
                  <a:cubicBezTo>
                    <a:pt x="13480" y="9570"/>
                    <a:pt x="13449" y="9576"/>
                    <a:pt x="13423" y="9589"/>
                  </a:cubicBezTo>
                  <a:cubicBezTo>
                    <a:pt x="12741" y="9807"/>
                    <a:pt x="12064" y="10030"/>
                    <a:pt x="11386" y="10291"/>
                  </a:cubicBezTo>
                  <a:cubicBezTo>
                    <a:pt x="11363" y="10297"/>
                    <a:pt x="11337" y="10309"/>
                    <a:pt x="11306" y="10315"/>
                  </a:cubicBezTo>
                  <a:cubicBezTo>
                    <a:pt x="11045" y="10415"/>
                    <a:pt x="10784" y="10521"/>
                    <a:pt x="10524" y="10626"/>
                  </a:cubicBezTo>
                  <a:cubicBezTo>
                    <a:pt x="10170" y="10775"/>
                    <a:pt x="9816" y="10930"/>
                    <a:pt x="9475" y="11103"/>
                  </a:cubicBezTo>
                  <a:cubicBezTo>
                    <a:pt x="9449" y="11117"/>
                    <a:pt x="9425" y="11129"/>
                    <a:pt x="9400" y="11141"/>
                  </a:cubicBezTo>
                  <a:cubicBezTo>
                    <a:pt x="8500" y="11582"/>
                    <a:pt x="7649" y="12091"/>
                    <a:pt x="6855" y="12668"/>
                  </a:cubicBezTo>
                  <a:cubicBezTo>
                    <a:pt x="6830" y="12687"/>
                    <a:pt x="6812" y="12699"/>
                    <a:pt x="6786" y="12719"/>
                  </a:cubicBezTo>
                  <a:cubicBezTo>
                    <a:pt x="6253" y="13103"/>
                    <a:pt x="5737" y="13519"/>
                    <a:pt x="5259" y="13960"/>
                  </a:cubicBezTo>
                  <a:cubicBezTo>
                    <a:pt x="5234" y="13979"/>
                    <a:pt x="5216" y="13997"/>
                    <a:pt x="5197" y="14022"/>
                  </a:cubicBezTo>
                  <a:cubicBezTo>
                    <a:pt x="4626" y="14544"/>
                    <a:pt x="4092" y="15103"/>
                    <a:pt x="3595" y="15705"/>
                  </a:cubicBezTo>
                  <a:cubicBezTo>
                    <a:pt x="3577" y="15723"/>
                    <a:pt x="3557" y="15742"/>
                    <a:pt x="3540" y="15767"/>
                  </a:cubicBezTo>
                  <a:cubicBezTo>
                    <a:pt x="2999" y="16424"/>
                    <a:pt x="2497" y="17126"/>
                    <a:pt x="2055" y="17871"/>
                  </a:cubicBezTo>
                  <a:cubicBezTo>
                    <a:pt x="2036" y="17891"/>
                    <a:pt x="2024" y="17914"/>
                    <a:pt x="2006" y="17946"/>
                  </a:cubicBezTo>
                  <a:cubicBezTo>
                    <a:pt x="1559" y="18691"/>
                    <a:pt x="1167" y="19473"/>
                    <a:pt x="826" y="20299"/>
                  </a:cubicBezTo>
                  <a:cubicBezTo>
                    <a:pt x="814" y="20324"/>
                    <a:pt x="801" y="20349"/>
                    <a:pt x="795" y="20379"/>
                  </a:cubicBezTo>
                  <a:cubicBezTo>
                    <a:pt x="770" y="20424"/>
                    <a:pt x="758" y="20467"/>
                    <a:pt x="740" y="20510"/>
                  </a:cubicBezTo>
                  <a:cubicBezTo>
                    <a:pt x="546" y="20994"/>
                    <a:pt x="317" y="21590"/>
                    <a:pt x="162" y="22186"/>
                  </a:cubicBezTo>
                  <a:cubicBezTo>
                    <a:pt x="156" y="22224"/>
                    <a:pt x="150" y="22261"/>
                    <a:pt x="144" y="22292"/>
                  </a:cubicBezTo>
                  <a:cubicBezTo>
                    <a:pt x="44" y="22726"/>
                    <a:pt x="1" y="23161"/>
                    <a:pt x="44" y="23545"/>
                  </a:cubicBezTo>
                  <a:cubicBezTo>
                    <a:pt x="124" y="24210"/>
                    <a:pt x="571" y="24788"/>
                    <a:pt x="1149" y="25104"/>
                  </a:cubicBezTo>
                  <a:cubicBezTo>
                    <a:pt x="1597" y="25347"/>
                    <a:pt x="2099" y="25453"/>
                    <a:pt x="2608" y="25496"/>
                  </a:cubicBezTo>
                  <a:cubicBezTo>
                    <a:pt x="2722" y="25505"/>
                    <a:pt x="2838" y="25511"/>
                    <a:pt x="2953" y="25511"/>
                  </a:cubicBezTo>
                  <a:cubicBezTo>
                    <a:pt x="3289" y="25511"/>
                    <a:pt x="3623" y="25462"/>
                    <a:pt x="3924" y="25310"/>
                  </a:cubicBezTo>
                  <a:cubicBezTo>
                    <a:pt x="4408" y="25067"/>
                    <a:pt x="4532" y="24682"/>
                    <a:pt x="4595" y="24241"/>
                  </a:cubicBezTo>
                  <a:cubicBezTo>
                    <a:pt x="4601" y="24210"/>
                    <a:pt x="4601" y="24186"/>
                    <a:pt x="4606" y="24155"/>
                  </a:cubicBezTo>
                  <a:cubicBezTo>
                    <a:pt x="4626" y="24012"/>
                    <a:pt x="4638" y="23863"/>
                    <a:pt x="4657" y="23714"/>
                  </a:cubicBezTo>
                  <a:cubicBezTo>
                    <a:pt x="4712" y="23298"/>
                    <a:pt x="4775" y="22882"/>
                    <a:pt x="4855" y="22465"/>
                  </a:cubicBezTo>
                  <a:cubicBezTo>
                    <a:pt x="4861" y="22435"/>
                    <a:pt x="4867" y="22410"/>
                    <a:pt x="4867" y="22379"/>
                  </a:cubicBezTo>
                  <a:cubicBezTo>
                    <a:pt x="5010" y="21677"/>
                    <a:pt x="5197" y="20975"/>
                    <a:pt x="5439" y="20299"/>
                  </a:cubicBezTo>
                  <a:cubicBezTo>
                    <a:pt x="5451" y="20275"/>
                    <a:pt x="5463" y="20243"/>
                    <a:pt x="5471" y="20218"/>
                  </a:cubicBezTo>
                  <a:cubicBezTo>
                    <a:pt x="5594" y="19871"/>
                    <a:pt x="5737" y="19536"/>
                    <a:pt x="5898" y="19206"/>
                  </a:cubicBezTo>
                  <a:cubicBezTo>
                    <a:pt x="6035" y="18914"/>
                    <a:pt x="6190" y="18636"/>
                    <a:pt x="6351" y="18375"/>
                  </a:cubicBezTo>
                  <a:cubicBezTo>
                    <a:pt x="6371" y="18350"/>
                    <a:pt x="6383" y="18324"/>
                    <a:pt x="6402" y="18300"/>
                  </a:cubicBezTo>
                  <a:cubicBezTo>
                    <a:pt x="6755" y="17754"/>
                    <a:pt x="7165" y="17263"/>
                    <a:pt x="7618" y="16822"/>
                  </a:cubicBezTo>
                  <a:lnTo>
                    <a:pt x="7681" y="16760"/>
                  </a:lnTo>
                  <a:cubicBezTo>
                    <a:pt x="8116" y="16356"/>
                    <a:pt x="8581" y="15997"/>
                    <a:pt x="9084" y="15679"/>
                  </a:cubicBezTo>
                  <a:cubicBezTo>
                    <a:pt x="9108" y="15661"/>
                    <a:pt x="9133" y="15642"/>
                    <a:pt x="9159" y="15630"/>
                  </a:cubicBezTo>
                  <a:cubicBezTo>
                    <a:pt x="9835" y="15201"/>
                    <a:pt x="10567" y="14848"/>
                    <a:pt x="11337" y="14544"/>
                  </a:cubicBezTo>
                  <a:cubicBezTo>
                    <a:pt x="11368" y="14530"/>
                    <a:pt x="11394" y="14519"/>
                    <a:pt x="11418" y="14513"/>
                  </a:cubicBezTo>
                  <a:cubicBezTo>
                    <a:pt x="11629" y="14432"/>
                    <a:pt x="11841" y="14352"/>
                    <a:pt x="12045" y="14277"/>
                  </a:cubicBezTo>
                  <a:cubicBezTo>
                    <a:pt x="12417" y="14146"/>
                    <a:pt x="12784" y="14028"/>
                    <a:pt x="13157" y="13917"/>
                  </a:cubicBezTo>
                  <a:cubicBezTo>
                    <a:pt x="13182" y="13905"/>
                    <a:pt x="13212" y="13897"/>
                    <a:pt x="13237" y="13891"/>
                  </a:cubicBezTo>
                  <a:cubicBezTo>
                    <a:pt x="13982" y="13668"/>
                    <a:pt x="14721" y="13464"/>
                    <a:pt x="15472" y="13252"/>
                  </a:cubicBezTo>
                  <a:cubicBezTo>
                    <a:pt x="15497" y="13246"/>
                    <a:pt x="15521" y="13240"/>
                    <a:pt x="15553" y="13234"/>
                  </a:cubicBezTo>
                  <a:cubicBezTo>
                    <a:pt x="16341" y="13011"/>
                    <a:pt x="17131" y="12780"/>
                    <a:pt x="17900" y="12507"/>
                  </a:cubicBezTo>
                  <a:cubicBezTo>
                    <a:pt x="17931" y="12495"/>
                    <a:pt x="17956" y="12489"/>
                    <a:pt x="17980" y="12476"/>
                  </a:cubicBezTo>
                  <a:cubicBezTo>
                    <a:pt x="18148" y="12415"/>
                    <a:pt x="18309" y="12358"/>
                    <a:pt x="18472" y="12295"/>
                  </a:cubicBezTo>
                  <a:cubicBezTo>
                    <a:pt x="19060" y="12066"/>
                    <a:pt x="19601" y="11768"/>
                    <a:pt x="20103" y="11415"/>
                  </a:cubicBezTo>
                  <a:cubicBezTo>
                    <a:pt x="20123" y="11395"/>
                    <a:pt x="20148" y="11383"/>
                    <a:pt x="20172" y="11358"/>
                  </a:cubicBezTo>
                  <a:cubicBezTo>
                    <a:pt x="20613" y="11042"/>
                    <a:pt x="21017" y="10676"/>
                    <a:pt x="21389" y="10278"/>
                  </a:cubicBezTo>
                  <a:cubicBezTo>
                    <a:pt x="21415" y="10260"/>
                    <a:pt x="21432" y="10235"/>
                    <a:pt x="21452" y="10217"/>
                  </a:cubicBezTo>
                  <a:cubicBezTo>
                    <a:pt x="21719" y="9931"/>
                    <a:pt x="21966" y="9621"/>
                    <a:pt x="22197" y="9297"/>
                  </a:cubicBezTo>
                  <a:cubicBezTo>
                    <a:pt x="22215" y="9272"/>
                    <a:pt x="22227" y="9254"/>
                    <a:pt x="22246" y="9229"/>
                  </a:cubicBezTo>
                  <a:cubicBezTo>
                    <a:pt x="22544" y="8807"/>
                    <a:pt x="22817" y="8360"/>
                    <a:pt x="23054" y="7907"/>
                  </a:cubicBezTo>
                  <a:cubicBezTo>
                    <a:pt x="23072" y="7876"/>
                    <a:pt x="23084" y="7850"/>
                    <a:pt x="23097" y="7833"/>
                  </a:cubicBezTo>
                  <a:cubicBezTo>
                    <a:pt x="23407" y="7223"/>
                    <a:pt x="23668" y="6596"/>
                    <a:pt x="23885" y="5951"/>
                  </a:cubicBezTo>
                  <a:cubicBezTo>
                    <a:pt x="23891" y="5925"/>
                    <a:pt x="23903" y="5895"/>
                    <a:pt x="23910" y="5870"/>
                  </a:cubicBezTo>
                  <a:cubicBezTo>
                    <a:pt x="24065" y="5404"/>
                    <a:pt x="24195" y="4933"/>
                    <a:pt x="24301" y="4461"/>
                  </a:cubicBezTo>
                  <a:cubicBezTo>
                    <a:pt x="24307" y="4429"/>
                    <a:pt x="24313" y="4405"/>
                    <a:pt x="24320" y="4374"/>
                  </a:cubicBezTo>
                  <a:cubicBezTo>
                    <a:pt x="24444" y="3796"/>
                    <a:pt x="24536" y="3231"/>
                    <a:pt x="24593" y="2666"/>
                  </a:cubicBezTo>
                  <a:cubicBezTo>
                    <a:pt x="24593" y="2635"/>
                    <a:pt x="24599" y="2610"/>
                    <a:pt x="24599" y="2580"/>
                  </a:cubicBezTo>
                  <a:cubicBezTo>
                    <a:pt x="24605" y="2486"/>
                    <a:pt x="24611" y="2400"/>
                    <a:pt x="24618" y="2306"/>
                  </a:cubicBezTo>
                  <a:cubicBezTo>
                    <a:pt x="24656" y="1835"/>
                    <a:pt x="24673" y="1449"/>
                    <a:pt x="24685" y="1139"/>
                  </a:cubicBezTo>
                  <a:lnTo>
                    <a:pt x="24685" y="1053"/>
                  </a:lnTo>
                  <a:cubicBezTo>
                    <a:pt x="24701" y="257"/>
                    <a:pt x="24631" y="1"/>
                    <a:pt x="24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5324825" y="1220150"/>
              <a:ext cx="111600" cy="51400"/>
            </a:xfrm>
            <a:custGeom>
              <a:avLst/>
              <a:gdLst/>
              <a:ahLst/>
              <a:cxnLst/>
              <a:rect l="l" t="t" r="r" b="b"/>
              <a:pathLst>
                <a:path w="4464" h="2056" extrusionOk="0">
                  <a:moveTo>
                    <a:pt x="19" y="0"/>
                  </a:moveTo>
                  <a:cubicBezTo>
                    <a:pt x="13" y="38"/>
                    <a:pt x="7" y="75"/>
                    <a:pt x="1" y="106"/>
                  </a:cubicBezTo>
                  <a:cubicBezTo>
                    <a:pt x="844" y="1018"/>
                    <a:pt x="1993" y="1671"/>
                    <a:pt x="3204" y="1926"/>
                  </a:cubicBezTo>
                  <a:cubicBezTo>
                    <a:pt x="3601" y="2012"/>
                    <a:pt x="4016" y="2055"/>
                    <a:pt x="4434" y="2055"/>
                  </a:cubicBezTo>
                  <a:lnTo>
                    <a:pt x="4452" y="2055"/>
                  </a:lnTo>
                  <a:cubicBezTo>
                    <a:pt x="4458" y="2024"/>
                    <a:pt x="4458" y="2000"/>
                    <a:pt x="4463" y="1969"/>
                  </a:cubicBezTo>
                  <a:cubicBezTo>
                    <a:pt x="4048" y="1969"/>
                    <a:pt x="3626" y="1926"/>
                    <a:pt x="3222" y="1844"/>
                  </a:cubicBezTo>
                  <a:cubicBezTo>
                    <a:pt x="2005" y="1583"/>
                    <a:pt x="857" y="920"/>
                    <a:pt x="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5341100" y="1172950"/>
              <a:ext cx="101850" cy="54200"/>
            </a:xfrm>
            <a:custGeom>
              <a:avLst/>
              <a:gdLst/>
              <a:ahLst/>
              <a:cxnLst/>
              <a:rect l="l" t="t" r="r" b="b"/>
              <a:pathLst>
                <a:path w="4074" h="2168" extrusionOk="0">
                  <a:moveTo>
                    <a:pt x="32" y="1"/>
                  </a:moveTo>
                  <a:cubicBezTo>
                    <a:pt x="20" y="26"/>
                    <a:pt x="7" y="51"/>
                    <a:pt x="1" y="81"/>
                  </a:cubicBezTo>
                  <a:cubicBezTo>
                    <a:pt x="803" y="796"/>
                    <a:pt x="1565" y="1310"/>
                    <a:pt x="2360" y="1665"/>
                  </a:cubicBezTo>
                  <a:cubicBezTo>
                    <a:pt x="2918" y="1920"/>
                    <a:pt x="3497" y="2087"/>
                    <a:pt x="4061" y="2167"/>
                  </a:cubicBezTo>
                  <a:cubicBezTo>
                    <a:pt x="4067" y="2137"/>
                    <a:pt x="4073" y="2112"/>
                    <a:pt x="4073" y="2081"/>
                  </a:cubicBezTo>
                  <a:cubicBezTo>
                    <a:pt x="3514" y="2006"/>
                    <a:pt x="2950" y="1839"/>
                    <a:pt x="2391" y="1590"/>
                  </a:cubicBezTo>
                  <a:cubicBezTo>
                    <a:pt x="1603" y="1230"/>
                    <a:pt x="840" y="722"/>
                    <a:pt x="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5371400" y="1112275"/>
              <a:ext cx="86625" cy="60700"/>
            </a:xfrm>
            <a:custGeom>
              <a:avLst/>
              <a:gdLst/>
              <a:ahLst/>
              <a:cxnLst/>
              <a:rect l="l" t="t" r="r" b="b"/>
              <a:pathLst>
                <a:path w="3465" h="2428" extrusionOk="0">
                  <a:moveTo>
                    <a:pt x="49" y="0"/>
                  </a:moveTo>
                  <a:cubicBezTo>
                    <a:pt x="30" y="20"/>
                    <a:pt x="18" y="43"/>
                    <a:pt x="0" y="75"/>
                  </a:cubicBezTo>
                  <a:cubicBezTo>
                    <a:pt x="701" y="702"/>
                    <a:pt x="1422" y="1335"/>
                    <a:pt x="2247" y="1845"/>
                  </a:cubicBezTo>
                  <a:cubicBezTo>
                    <a:pt x="2645" y="2086"/>
                    <a:pt x="3042" y="2279"/>
                    <a:pt x="3433" y="2428"/>
                  </a:cubicBezTo>
                  <a:cubicBezTo>
                    <a:pt x="3445" y="2404"/>
                    <a:pt x="3457" y="2372"/>
                    <a:pt x="3465" y="2347"/>
                  </a:cubicBezTo>
                  <a:cubicBezTo>
                    <a:pt x="3073" y="2204"/>
                    <a:pt x="2682" y="2006"/>
                    <a:pt x="2291" y="1770"/>
                  </a:cubicBezTo>
                  <a:cubicBezTo>
                    <a:pt x="1471" y="1267"/>
                    <a:pt x="745" y="628"/>
                    <a:pt x="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5409725" y="1058100"/>
              <a:ext cx="71600" cy="66775"/>
            </a:xfrm>
            <a:custGeom>
              <a:avLst/>
              <a:gdLst/>
              <a:ahLst/>
              <a:cxnLst/>
              <a:rect l="l" t="t" r="r" b="b"/>
              <a:pathLst>
                <a:path w="2864" h="2671" extrusionOk="0">
                  <a:moveTo>
                    <a:pt x="56" y="1"/>
                  </a:moveTo>
                  <a:cubicBezTo>
                    <a:pt x="38" y="19"/>
                    <a:pt x="18" y="38"/>
                    <a:pt x="1" y="63"/>
                  </a:cubicBezTo>
                  <a:cubicBezTo>
                    <a:pt x="820" y="969"/>
                    <a:pt x="1751" y="1918"/>
                    <a:pt x="2812" y="2671"/>
                  </a:cubicBezTo>
                  <a:cubicBezTo>
                    <a:pt x="2832" y="2646"/>
                    <a:pt x="2844" y="2620"/>
                    <a:pt x="2863" y="2596"/>
                  </a:cubicBezTo>
                  <a:cubicBezTo>
                    <a:pt x="1795" y="1851"/>
                    <a:pt x="875" y="901"/>
                    <a:pt x="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5451150" y="1014475"/>
              <a:ext cx="62125" cy="71600"/>
            </a:xfrm>
            <a:custGeom>
              <a:avLst/>
              <a:gdLst/>
              <a:ahLst/>
              <a:cxnLst/>
              <a:rect l="l" t="t" r="r" b="b"/>
              <a:pathLst>
                <a:path w="2485" h="2864" extrusionOk="0">
                  <a:moveTo>
                    <a:pt x="63" y="1"/>
                  </a:moveTo>
                  <a:cubicBezTo>
                    <a:pt x="38" y="20"/>
                    <a:pt x="20" y="38"/>
                    <a:pt x="1" y="63"/>
                  </a:cubicBezTo>
                  <a:cubicBezTo>
                    <a:pt x="759" y="1032"/>
                    <a:pt x="1571" y="1969"/>
                    <a:pt x="2422" y="2863"/>
                  </a:cubicBezTo>
                  <a:lnTo>
                    <a:pt x="2485" y="2801"/>
                  </a:lnTo>
                  <a:cubicBezTo>
                    <a:pt x="1628" y="1913"/>
                    <a:pt x="820" y="975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5490900" y="982175"/>
              <a:ext cx="59325" cy="75325"/>
            </a:xfrm>
            <a:custGeom>
              <a:avLst/>
              <a:gdLst/>
              <a:ahLst/>
              <a:cxnLst/>
              <a:rect l="l" t="t" r="r" b="b"/>
              <a:pathLst>
                <a:path w="2373" h="3013" extrusionOk="0">
                  <a:moveTo>
                    <a:pt x="69" y="1"/>
                  </a:moveTo>
                  <a:cubicBezTo>
                    <a:pt x="44" y="20"/>
                    <a:pt x="26" y="32"/>
                    <a:pt x="0" y="52"/>
                  </a:cubicBezTo>
                  <a:cubicBezTo>
                    <a:pt x="740" y="1057"/>
                    <a:pt x="1502" y="2050"/>
                    <a:pt x="2298" y="3012"/>
                  </a:cubicBezTo>
                  <a:cubicBezTo>
                    <a:pt x="2322" y="2994"/>
                    <a:pt x="2347" y="2975"/>
                    <a:pt x="2373" y="2963"/>
                  </a:cubicBezTo>
                  <a:cubicBezTo>
                    <a:pt x="1577" y="2001"/>
                    <a:pt x="801" y="1014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5556250" y="943075"/>
              <a:ext cx="50450" cy="86025"/>
            </a:xfrm>
            <a:custGeom>
              <a:avLst/>
              <a:gdLst/>
              <a:ahLst/>
              <a:cxnLst/>
              <a:rect l="l" t="t" r="r" b="b"/>
              <a:pathLst>
                <a:path w="2018" h="3441" extrusionOk="0">
                  <a:moveTo>
                    <a:pt x="75" y="0"/>
                  </a:moveTo>
                  <a:cubicBezTo>
                    <a:pt x="49" y="14"/>
                    <a:pt x="25" y="26"/>
                    <a:pt x="0" y="38"/>
                  </a:cubicBezTo>
                  <a:lnTo>
                    <a:pt x="1937" y="3441"/>
                  </a:lnTo>
                  <a:cubicBezTo>
                    <a:pt x="1968" y="3427"/>
                    <a:pt x="1994" y="3416"/>
                    <a:pt x="2018" y="3410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5603875" y="922775"/>
              <a:ext cx="48325" cy="90650"/>
            </a:xfrm>
            <a:custGeom>
              <a:avLst/>
              <a:gdLst/>
              <a:ahLst/>
              <a:cxnLst/>
              <a:rect l="l" t="t" r="r" b="b"/>
              <a:pathLst>
                <a:path w="1933" h="3626" extrusionOk="0">
                  <a:moveTo>
                    <a:pt x="81" y="0"/>
                  </a:moveTo>
                  <a:cubicBezTo>
                    <a:pt x="58" y="6"/>
                    <a:pt x="32" y="18"/>
                    <a:pt x="1" y="24"/>
                  </a:cubicBezTo>
                  <a:lnTo>
                    <a:pt x="1852" y="3626"/>
                  </a:lnTo>
                  <a:cubicBezTo>
                    <a:pt x="1877" y="3614"/>
                    <a:pt x="1907" y="3606"/>
                    <a:pt x="1932" y="3600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5656825" y="904450"/>
              <a:ext cx="53250" cy="92350"/>
            </a:xfrm>
            <a:custGeom>
              <a:avLst/>
              <a:gdLst/>
              <a:ahLst/>
              <a:cxnLst/>
              <a:rect l="l" t="t" r="r" b="b"/>
              <a:pathLst>
                <a:path w="2130" h="3694" extrusionOk="0">
                  <a:moveTo>
                    <a:pt x="81" y="0"/>
                  </a:moveTo>
                  <a:cubicBezTo>
                    <a:pt x="57" y="12"/>
                    <a:pt x="26" y="18"/>
                    <a:pt x="0" y="31"/>
                  </a:cubicBezTo>
                  <a:lnTo>
                    <a:pt x="2049" y="3694"/>
                  </a:lnTo>
                  <a:cubicBezTo>
                    <a:pt x="2074" y="3688"/>
                    <a:pt x="2098" y="3682"/>
                    <a:pt x="2130" y="367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5711775" y="886750"/>
              <a:ext cx="58975" cy="91425"/>
            </a:xfrm>
            <a:custGeom>
              <a:avLst/>
              <a:gdLst/>
              <a:ahLst/>
              <a:cxnLst/>
              <a:rect l="l" t="t" r="r" b="b"/>
              <a:pathLst>
                <a:path w="2359" h="3657" extrusionOk="0">
                  <a:moveTo>
                    <a:pt x="81" y="0"/>
                  </a:moveTo>
                  <a:cubicBezTo>
                    <a:pt x="57" y="12"/>
                    <a:pt x="31" y="18"/>
                    <a:pt x="0" y="32"/>
                  </a:cubicBezTo>
                  <a:cubicBezTo>
                    <a:pt x="745" y="1242"/>
                    <a:pt x="1510" y="2459"/>
                    <a:pt x="2279" y="3657"/>
                  </a:cubicBezTo>
                  <a:cubicBezTo>
                    <a:pt x="2310" y="3645"/>
                    <a:pt x="2335" y="3639"/>
                    <a:pt x="2359" y="3626"/>
                  </a:cubicBezTo>
                  <a:cubicBezTo>
                    <a:pt x="1590" y="2428"/>
                    <a:pt x="826" y="1218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5750250" y="873075"/>
              <a:ext cx="75300" cy="77800"/>
            </a:xfrm>
            <a:custGeom>
              <a:avLst/>
              <a:gdLst/>
              <a:ahLst/>
              <a:cxnLst/>
              <a:rect l="l" t="t" r="r" b="b"/>
              <a:pathLst>
                <a:path w="3012" h="3112" extrusionOk="0">
                  <a:moveTo>
                    <a:pt x="82" y="0"/>
                  </a:moveTo>
                  <a:cubicBezTo>
                    <a:pt x="57" y="14"/>
                    <a:pt x="26" y="26"/>
                    <a:pt x="0" y="38"/>
                  </a:cubicBezTo>
                  <a:cubicBezTo>
                    <a:pt x="920" y="1112"/>
                    <a:pt x="1908" y="2143"/>
                    <a:pt x="2943" y="3112"/>
                  </a:cubicBezTo>
                  <a:cubicBezTo>
                    <a:pt x="2963" y="3092"/>
                    <a:pt x="2988" y="3080"/>
                    <a:pt x="3012" y="3055"/>
                  </a:cubicBezTo>
                  <a:cubicBezTo>
                    <a:pt x="1975" y="2092"/>
                    <a:pt x="1000" y="1075"/>
                    <a:pt x="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5786900" y="857725"/>
              <a:ext cx="70650" cy="64725"/>
            </a:xfrm>
            <a:custGeom>
              <a:avLst/>
              <a:gdLst/>
              <a:ahLst/>
              <a:cxnLst/>
              <a:rect l="l" t="t" r="r" b="b"/>
              <a:pathLst>
                <a:path w="2826" h="2589" extrusionOk="0">
                  <a:moveTo>
                    <a:pt x="81" y="1"/>
                  </a:moveTo>
                  <a:cubicBezTo>
                    <a:pt x="50" y="12"/>
                    <a:pt x="32" y="24"/>
                    <a:pt x="1" y="38"/>
                  </a:cubicBezTo>
                  <a:cubicBezTo>
                    <a:pt x="826" y="975"/>
                    <a:pt x="1757" y="1832"/>
                    <a:pt x="2763" y="2589"/>
                  </a:cubicBezTo>
                  <a:cubicBezTo>
                    <a:pt x="2789" y="2571"/>
                    <a:pt x="2806" y="2546"/>
                    <a:pt x="2826" y="2528"/>
                  </a:cubicBezTo>
                  <a:cubicBezTo>
                    <a:pt x="1826" y="1783"/>
                    <a:pt x="901" y="932"/>
                    <a:pt x="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5808325" y="847000"/>
              <a:ext cx="69100" cy="50950"/>
            </a:xfrm>
            <a:custGeom>
              <a:avLst/>
              <a:gdLst/>
              <a:ahLst/>
              <a:cxnLst/>
              <a:rect l="l" t="t" r="r" b="b"/>
              <a:pathLst>
                <a:path w="2764" h="2038" extrusionOk="0">
                  <a:moveTo>
                    <a:pt x="75" y="0"/>
                  </a:moveTo>
                  <a:cubicBezTo>
                    <a:pt x="50" y="14"/>
                    <a:pt x="18" y="32"/>
                    <a:pt x="0" y="44"/>
                  </a:cubicBezTo>
                  <a:cubicBezTo>
                    <a:pt x="814" y="728"/>
                    <a:pt x="1720" y="1453"/>
                    <a:pt x="2714" y="2037"/>
                  </a:cubicBezTo>
                  <a:cubicBezTo>
                    <a:pt x="2732" y="2012"/>
                    <a:pt x="2744" y="1994"/>
                    <a:pt x="2763" y="1969"/>
                  </a:cubicBezTo>
                  <a:cubicBezTo>
                    <a:pt x="1783" y="1392"/>
                    <a:pt x="881" y="677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5831125" y="833500"/>
              <a:ext cx="67550" cy="29700"/>
            </a:xfrm>
            <a:custGeom>
              <a:avLst/>
              <a:gdLst/>
              <a:ahLst/>
              <a:cxnLst/>
              <a:rect l="l" t="t" r="r" b="b"/>
              <a:pathLst>
                <a:path w="2702" h="1188" extrusionOk="0">
                  <a:moveTo>
                    <a:pt x="81" y="1"/>
                  </a:moveTo>
                  <a:cubicBezTo>
                    <a:pt x="57" y="19"/>
                    <a:pt x="26" y="38"/>
                    <a:pt x="0" y="50"/>
                  </a:cubicBezTo>
                  <a:cubicBezTo>
                    <a:pt x="826" y="554"/>
                    <a:pt x="1720" y="938"/>
                    <a:pt x="2659" y="1187"/>
                  </a:cubicBezTo>
                  <a:cubicBezTo>
                    <a:pt x="2677" y="1156"/>
                    <a:pt x="2689" y="1130"/>
                    <a:pt x="2702" y="1113"/>
                  </a:cubicBezTo>
                  <a:cubicBezTo>
                    <a:pt x="1783" y="864"/>
                    <a:pt x="900" y="491"/>
                    <a:pt x="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5870375" y="803700"/>
              <a:ext cx="48650" cy="10575"/>
            </a:xfrm>
            <a:custGeom>
              <a:avLst/>
              <a:gdLst/>
              <a:ahLst/>
              <a:cxnLst/>
              <a:rect l="l" t="t" r="r" b="b"/>
              <a:pathLst>
                <a:path w="1946" h="423" extrusionOk="0">
                  <a:moveTo>
                    <a:pt x="75" y="1"/>
                  </a:moveTo>
                  <a:cubicBezTo>
                    <a:pt x="58" y="25"/>
                    <a:pt x="32" y="44"/>
                    <a:pt x="1" y="62"/>
                  </a:cubicBezTo>
                  <a:cubicBezTo>
                    <a:pt x="628" y="242"/>
                    <a:pt x="1268" y="360"/>
                    <a:pt x="1920" y="423"/>
                  </a:cubicBezTo>
                  <a:cubicBezTo>
                    <a:pt x="1926" y="397"/>
                    <a:pt x="1938" y="367"/>
                    <a:pt x="1945" y="342"/>
                  </a:cubicBezTo>
                  <a:cubicBezTo>
                    <a:pt x="1312" y="280"/>
                    <a:pt x="691" y="168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5895875" y="774850"/>
              <a:ext cx="33400" cy="3250"/>
            </a:xfrm>
            <a:custGeom>
              <a:avLst/>
              <a:gdLst/>
              <a:ahLst/>
              <a:cxnLst/>
              <a:rect l="l" t="t" r="r" b="b"/>
              <a:pathLst>
                <a:path w="1336" h="130" extrusionOk="0">
                  <a:moveTo>
                    <a:pt x="1335" y="0"/>
                  </a:moveTo>
                  <a:cubicBezTo>
                    <a:pt x="1056" y="29"/>
                    <a:pt x="775" y="43"/>
                    <a:pt x="495" y="43"/>
                  </a:cubicBezTo>
                  <a:cubicBezTo>
                    <a:pt x="350" y="43"/>
                    <a:pt x="205" y="39"/>
                    <a:pt x="61" y="31"/>
                  </a:cubicBezTo>
                  <a:cubicBezTo>
                    <a:pt x="43" y="61"/>
                    <a:pt x="24" y="87"/>
                    <a:pt x="0" y="112"/>
                  </a:cubicBezTo>
                  <a:cubicBezTo>
                    <a:pt x="161" y="124"/>
                    <a:pt x="316" y="130"/>
                    <a:pt x="478" y="130"/>
                  </a:cubicBezTo>
                  <a:cubicBezTo>
                    <a:pt x="757" y="130"/>
                    <a:pt x="1037" y="112"/>
                    <a:pt x="1316" y="87"/>
                  </a:cubicBezTo>
                  <a:cubicBezTo>
                    <a:pt x="1322" y="55"/>
                    <a:pt x="1328" y="31"/>
                    <a:pt x="1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5918825" y="730000"/>
              <a:ext cx="17400" cy="2800"/>
            </a:xfrm>
            <a:custGeom>
              <a:avLst/>
              <a:gdLst/>
              <a:ahLst/>
              <a:cxnLst/>
              <a:rect l="l" t="t" r="r" b="b"/>
              <a:pathLst>
                <a:path w="696" h="112" extrusionOk="0">
                  <a:moveTo>
                    <a:pt x="696" y="0"/>
                  </a:moveTo>
                  <a:lnTo>
                    <a:pt x="696" y="0"/>
                  </a:lnTo>
                  <a:cubicBezTo>
                    <a:pt x="472" y="18"/>
                    <a:pt x="249" y="24"/>
                    <a:pt x="25" y="24"/>
                  </a:cubicBezTo>
                  <a:cubicBezTo>
                    <a:pt x="13" y="49"/>
                    <a:pt x="7" y="80"/>
                    <a:pt x="0" y="112"/>
                  </a:cubicBezTo>
                  <a:lnTo>
                    <a:pt x="57" y="112"/>
                  </a:lnTo>
                  <a:cubicBezTo>
                    <a:pt x="268" y="112"/>
                    <a:pt x="478" y="104"/>
                    <a:pt x="690" y="86"/>
                  </a:cubicBezTo>
                  <a:cubicBezTo>
                    <a:pt x="690" y="55"/>
                    <a:pt x="696" y="30"/>
                    <a:pt x="6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5926750" y="691800"/>
              <a:ext cx="11650" cy="4675"/>
            </a:xfrm>
            <a:custGeom>
              <a:avLst/>
              <a:gdLst/>
              <a:ahLst/>
              <a:cxnLst/>
              <a:rect l="l" t="t" r="r" b="b"/>
              <a:pathLst>
                <a:path w="466" h="187" extrusionOk="0">
                  <a:moveTo>
                    <a:pt x="465" y="1"/>
                  </a:moveTo>
                  <a:cubicBezTo>
                    <a:pt x="316" y="44"/>
                    <a:pt x="161" y="75"/>
                    <a:pt x="12" y="93"/>
                  </a:cubicBezTo>
                  <a:cubicBezTo>
                    <a:pt x="6" y="124"/>
                    <a:pt x="6" y="156"/>
                    <a:pt x="0" y="187"/>
                  </a:cubicBezTo>
                  <a:cubicBezTo>
                    <a:pt x="155" y="162"/>
                    <a:pt x="310" y="130"/>
                    <a:pt x="465" y="87"/>
                  </a:cubicBezTo>
                  <a:lnTo>
                    <a:pt x="4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5020450" y="594375"/>
              <a:ext cx="279700" cy="696100"/>
            </a:xfrm>
            <a:custGeom>
              <a:avLst/>
              <a:gdLst/>
              <a:ahLst/>
              <a:cxnLst/>
              <a:rect l="l" t="t" r="r" b="b"/>
              <a:pathLst>
                <a:path w="11188" h="27844" extrusionOk="0">
                  <a:moveTo>
                    <a:pt x="10153" y="0"/>
                  </a:moveTo>
                  <a:cubicBezTo>
                    <a:pt x="9996" y="0"/>
                    <a:pt x="9744" y="912"/>
                    <a:pt x="9090" y="2282"/>
                  </a:cubicBezTo>
                  <a:cubicBezTo>
                    <a:pt x="9070" y="2308"/>
                    <a:pt x="9064" y="2339"/>
                    <a:pt x="9052" y="2357"/>
                  </a:cubicBezTo>
                  <a:cubicBezTo>
                    <a:pt x="8760" y="2966"/>
                    <a:pt x="8388" y="3649"/>
                    <a:pt x="7916" y="4382"/>
                  </a:cubicBezTo>
                  <a:cubicBezTo>
                    <a:pt x="7904" y="4406"/>
                    <a:pt x="7892" y="4431"/>
                    <a:pt x="7872" y="4456"/>
                  </a:cubicBezTo>
                  <a:cubicBezTo>
                    <a:pt x="7661" y="4784"/>
                    <a:pt x="7431" y="5120"/>
                    <a:pt x="7176" y="5462"/>
                  </a:cubicBezTo>
                  <a:cubicBezTo>
                    <a:pt x="7159" y="5480"/>
                    <a:pt x="7139" y="5505"/>
                    <a:pt x="7121" y="5529"/>
                  </a:cubicBezTo>
                  <a:cubicBezTo>
                    <a:pt x="6804" y="5964"/>
                    <a:pt x="6439" y="6406"/>
                    <a:pt x="6035" y="6853"/>
                  </a:cubicBezTo>
                  <a:cubicBezTo>
                    <a:pt x="6029" y="6858"/>
                    <a:pt x="6016" y="6878"/>
                    <a:pt x="6010" y="6884"/>
                  </a:cubicBezTo>
                  <a:cubicBezTo>
                    <a:pt x="5998" y="6896"/>
                    <a:pt x="5984" y="6908"/>
                    <a:pt x="5978" y="6915"/>
                  </a:cubicBezTo>
                  <a:cubicBezTo>
                    <a:pt x="5402" y="7560"/>
                    <a:pt x="4904" y="8107"/>
                    <a:pt x="4451" y="8597"/>
                  </a:cubicBezTo>
                  <a:cubicBezTo>
                    <a:pt x="4433" y="8621"/>
                    <a:pt x="4414" y="8647"/>
                    <a:pt x="4390" y="8666"/>
                  </a:cubicBezTo>
                  <a:cubicBezTo>
                    <a:pt x="3763" y="9360"/>
                    <a:pt x="3222" y="9938"/>
                    <a:pt x="2676" y="10484"/>
                  </a:cubicBezTo>
                  <a:lnTo>
                    <a:pt x="2602" y="10552"/>
                  </a:lnTo>
                  <a:cubicBezTo>
                    <a:pt x="2030" y="11117"/>
                    <a:pt x="1440" y="11664"/>
                    <a:pt x="720" y="12279"/>
                  </a:cubicBezTo>
                  <a:cubicBezTo>
                    <a:pt x="657" y="12329"/>
                    <a:pt x="608" y="12384"/>
                    <a:pt x="553" y="12434"/>
                  </a:cubicBezTo>
                  <a:cubicBezTo>
                    <a:pt x="528" y="12458"/>
                    <a:pt x="508" y="12484"/>
                    <a:pt x="490" y="12509"/>
                  </a:cubicBezTo>
                  <a:cubicBezTo>
                    <a:pt x="37" y="13062"/>
                    <a:pt x="0" y="13787"/>
                    <a:pt x="198" y="14576"/>
                  </a:cubicBezTo>
                  <a:cubicBezTo>
                    <a:pt x="210" y="14601"/>
                    <a:pt x="218" y="14632"/>
                    <a:pt x="224" y="14656"/>
                  </a:cubicBezTo>
                  <a:cubicBezTo>
                    <a:pt x="441" y="15476"/>
                    <a:pt x="906" y="16352"/>
                    <a:pt x="1402" y="17165"/>
                  </a:cubicBezTo>
                  <a:cubicBezTo>
                    <a:pt x="1416" y="17183"/>
                    <a:pt x="1434" y="17209"/>
                    <a:pt x="1453" y="17240"/>
                  </a:cubicBezTo>
                  <a:cubicBezTo>
                    <a:pt x="1838" y="17867"/>
                    <a:pt x="2247" y="18450"/>
                    <a:pt x="2577" y="18928"/>
                  </a:cubicBezTo>
                  <a:cubicBezTo>
                    <a:pt x="2589" y="18953"/>
                    <a:pt x="2608" y="18977"/>
                    <a:pt x="2620" y="18997"/>
                  </a:cubicBezTo>
                  <a:cubicBezTo>
                    <a:pt x="2732" y="19158"/>
                    <a:pt x="2831" y="19307"/>
                    <a:pt x="2918" y="19444"/>
                  </a:cubicBezTo>
                  <a:cubicBezTo>
                    <a:pt x="3004" y="19573"/>
                    <a:pt x="3104" y="19742"/>
                    <a:pt x="3222" y="19934"/>
                  </a:cubicBezTo>
                  <a:cubicBezTo>
                    <a:pt x="3235" y="19959"/>
                    <a:pt x="3247" y="19983"/>
                    <a:pt x="3265" y="20008"/>
                  </a:cubicBezTo>
                  <a:cubicBezTo>
                    <a:pt x="3620" y="20616"/>
                    <a:pt x="4092" y="21461"/>
                    <a:pt x="4576" y="22361"/>
                  </a:cubicBezTo>
                  <a:cubicBezTo>
                    <a:pt x="4594" y="22387"/>
                    <a:pt x="4606" y="22418"/>
                    <a:pt x="4619" y="22436"/>
                  </a:cubicBezTo>
                  <a:cubicBezTo>
                    <a:pt x="4800" y="22771"/>
                    <a:pt x="4979" y="23112"/>
                    <a:pt x="5159" y="23448"/>
                  </a:cubicBezTo>
                  <a:cubicBezTo>
                    <a:pt x="5178" y="23479"/>
                    <a:pt x="5190" y="23504"/>
                    <a:pt x="5202" y="23522"/>
                  </a:cubicBezTo>
                  <a:cubicBezTo>
                    <a:pt x="5545" y="24163"/>
                    <a:pt x="5873" y="24783"/>
                    <a:pt x="6165" y="25335"/>
                  </a:cubicBezTo>
                  <a:cubicBezTo>
                    <a:pt x="6178" y="25361"/>
                    <a:pt x="6190" y="25392"/>
                    <a:pt x="6208" y="25416"/>
                  </a:cubicBezTo>
                  <a:cubicBezTo>
                    <a:pt x="6580" y="26130"/>
                    <a:pt x="6892" y="26714"/>
                    <a:pt x="7053" y="27037"/>
                  </a:cubicBezTo>
                  <a:cubicBezTo>
                    <a:pt x="7072" y="27061"/>
                    <a:pt x="7084" y="27092"/>
                    <a:pt x="7096" y="27112"/>
                  </a:cubicBezTo>
                  <a:cubicBezTo>
                    <a:pt x="7159" y="27235"/>
                    <a:pt x="7190" y="27304"/>
                    <a:pt x="7190" y="27304"/>
                  </a:cubicBezTo>
                  <a:cubicBezTo>
                    <a:pt x="7694" y="27695"/>
                    <a:pt x="8190" y="27844"/>
                    <a:pt x="8655" y="27844"/>
                  </a:cubicBezTo>
                  <a:cubicBezTo>
                    <a:pt x="9525" y="27844"/>
                    <a:pt x="10282" y="27321"/>
                    <a:pt x="10760" y="26888"/>
                  </a:cubicBezTo>
                  <a:cubicBezTo>
                    <a:pt x="11095" y="26584"/>
                    <a:pt x="11188" y="26106"/>
                    <a:pt x="10976" y="25702"/>
                  </a:cubicBezTo>
                  <a:cubicBezTo>
                    <a:pt x="10921" y="25596"/>
                    <a:pt x="10853" y="25479"/>
                    <a:pt x="10790" y="25355"/>
                  </a:cubicBezTo>
                  <a:cubicBezTo>
                    <a:pt x="10778" y="25330"/>
                    <a:pt x="10766" y="25298"/>
                    <a:pt x="10753" y="25273"/>
                  </a:cubicBezTo>
                  <a:cubicBezTo>
                    <a:pt x="10537" y="24871"/>
                    <a:pt x="10276" y="24386"/>
                    <a:pt x="10008" y="23883"/>
                  </a:cubicBezTo>
                  <a:cubicBezTo>
                    <a:pt x="9996" y="23865"/>
                    <a:pt x="9978" y="23833"/>
                    <a:pt x="9964" y="23808"/>
                  </a:cubicBezTo>
                  <a:cubicBezTo>
                    <a:pt x="9531" y="23008"/>
                    <a:pt x="9070" y="22181"/>
                    <a:pt x="8729" y="21636"/>
                  </a:cubicBezTo>
                  <a:cubicBezTo>
                    <a:pt x="8717" y="21616"/>
                    <a:pt x="8704" y="21598"/>
                    <a:pt x="8698" y="21579"/>
                  </a:cubicBezTo>
                  <a:cubicBezTo>
                    <a:pt x="8692" y="21573"/>
                    <a:pt x="8692" y="21567"/>
                    <a:pt x="8680" y="21561"/>
                  </a:cubicBezTo>
                  <a:cubicBezTo>
                    <a:pt x="8549" y="21344"/>
                    <a:pt x="8357" y="21051"/>
                    <a:pt x="8127" y="20710"/>
                  </a:cubicBezTo>
                  <a:cubicBezTo>
                    <a:pt x="8115" y="20685"/>
                    <a:pt x="8096" y="20661"/>
                    <a:pt x="8084" y="20636"/>
                  </a:cubicBezTo>
                  <a:cubicBezTo>
                    <a:pt x="7600" y="19916"/>
                    <a:pt x="6966" y="18971"/>
                    <a:pt x="6345" y="18022"/>
                  </a:cubicBezTo>
                  <a:cubicBezTo>
                    <a:pt x="6333" y="17997"/>
                    <a:pt x="6314" y="17971"/>
                    <a:pt x="6302" y="17948"/>
                  </a:cubicBezTo>
                  <a:cubicBezTo>
                    <a:pt x="6078" y="17612"/>
                    <a:pt x="5855" y="17283"/>
                    <a:pt x="5649" y="16954"/>
                  </a:cubicBezTo>
                  <a:cubicBezTo>
                    <a:pt x="5637" y="16928"/>
                    <a:pt x="5619" y="16911"/>
                    <a:pt x="5606" y="16885"/>
                  </a:cubicBezTo>
                  <a:cubicBezTo>
                    <a:pt x="5333" y="16458"/>
                    <a:pt x="5078" y="16042"/>
                    <a:pt x="4849" y="15669"/>
                  </a:cubicBezTo>
                  <a:cubicBezTo>
                    <a:pt x="4837" y="15644"/>
                    <a:pt x="4824" y="15619"/>
                    <a:pt x="4806" y="15595"/>
                  </a:cubicBezTo>
                  <a:cubicBezTo>
                    <a:pt x="4439" y="14985"/>
                    <a:pt x="4172" y="14483"/>
                    <a:pt x="4073" y="14185"/>
                  </a:cubicBezTo>
                  <a:lnTo>
                    <a:pt x="4073" y="14179"/>
                  </a:lnTo>
                  <a:cubicBezTo>
                    <a:pt x="4067" y="14160"/>
                    <a:pt x="4061" y="14129"/>
                    <a:pt x="4055" y="14105"/>
                  </a:cubicBezTo>
                  <a:cubicBezTo>
                    <a:pt x="4004" y="13799"/>
                    <a:pt x="4196" y="13366"/>
                    <a:pt x="4532" y="12850"/>
                  </a:cubicBezTo>
                  <a:cubicBezTo>
                    <a:pt x="4545" y="12819"/>
                    <a:pt x="4569" y="12788"/>
                    <a:pt x="4588" y="12756"/>
                  </a:cubicBezTo>
                  <a:cubicBezTo>
                    <a:pt x="4892" y="12303"/>
                    <a:pt x="5296" y="11795"/>
                    <a:pt x="5743" y="11254"/>
                  </a:cubicBezTo>
                  <a:cubicBezTo>
                    <a:pt x="5768" y="11223"/>
                    <a:pt x="5792" y="11199"/>
                    <a:pt x="5812" y="11168"/>
                  </a:cubicBezTo>
                  <a:cubicBezTo>
                    <a:pt x="6233" y="10678"/>
                    <a:pt x="6680" y="10156"/>
                    <a:pt x="7109" y="9658"/>
                  </a:cubicBezTo>
                  <a:cubicBezTo>
                    <a:pt x="7127" y="9627"/>
                    <a:pt x="7153" y="9603"/>
                    <a:pt x="7171" y="9584"/>
                  </a:cubicBezTo>
                  <a:cubicBezTo>
                    <a:pt x="7661" y="9001"/>
                    <a:pt x="8127" y="8435"/>
                    <a:pt x="8480" y="7933"/>
                  </a:cubicBezTo>
                  <a:cubicBezTo>
                    <a:pt x="8500" y="7902"/>
                    <a:pt x="8518" y="7884"/>
                    <a:pt x="8537" y="7858"/>
                  </a:cubicBezTo>
                  <a:cubicBezTo>
                    <a:pt x="8729" y="7586"/>
                    <a:pt x="8884" y="7331"/>
                    <a:pt x="8996" y="7101"/>
                  </a:cubicBezTo>
                  <a:cubicBezTo>
                    <a:pt x="9096" y="6908"/>
                    <a:pt x="9188" y="6709"/>
                    <a:pt x="9270" y="6517"/>
                  </a:cubicBezTo>
                  <a:cubicBezTo>
                    <a:pt x="9282" y="6492"/>
                    <a:pt x="9294" y="6461"/>
                    <a:pt x="9307" y="6437"/>
                  </a:cubicBezTo>
                  <a:cubicBezTo>
                    <a:pt x="9494" y="6008"/>
                    <a:pt x="9649" y="5586"/>
                    <a:pt x="9778" y="5176"/>
                  </a:cubicBezTo>
                  <a:cubicBezTo>
                    <a:pt x="9784" y="5145"/>
                    <a:pt x="9798" y="5120"/>
                    <a:pt x="9803" y="5096"/>
                  </a:cubicBezTo>
                  <a:cubicBezTo>
                    <a:pt x="10064" y="4276"/>
                    <a:pt x="10219" y="3500"/>
                    <a:pt x="10306" y="2817"/>
                  </a:cubicBezTo>
                  <a:cubicBezTo>
                    <a:pt x="10306" y="2786"/>
                    <a:pt x="10313" y="2755"/>
                    <a:pt x="10313" y="2729"/>
                  </a:cubicBezTo>
                  <a:cubicBezTo>
                    <a:pt x="10492" y="1259"/>
                    <a:pt x="10356" y="210"/>
                    <a:pt x="10194" y="23"/>
                  </a:cubicBezTo>
                  <a:cubicBezTo>
                    <a:pt x="10181" y="8"/>
                    <a:pt x="10167" y="0"/>
                    <a:pt x="10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5196750" y="1226175"/>
              <a:ext cx="93450" cy="46000"/>
            </a:xfrm>
            <a:custGeom>
              <a:avLst/>
              <a:gdLst/>
              <a:ahLst/>
              <a:cxnLst/>
              <a:rect l="l" t="t" r="r" b="b"/>
              <a:pathLst>
                <a:path w="3738" h="1840" extrusionOk="0">
                  <a:moveTo>
                    <a:pt x="3701" y="1"/>
                  </a:moveTo>
                  <a:cubicBezTo>
                    <a:pt x="2869" y="634"/>
                    <a:pt x="2056" y="1101"/>
                    <a:pt x="1218" y="1416"/>
                  </a:cubicBezTo>
                  <a:cubicBezTo>
                    <a:pt x="814" y="1573"/>
                    <a:pt x="411" y="1685"/>
                    <a:pt x="1" y="1765"/>
                  </a:cubicBezTo>
                  <a:cubicBezTo>
                    <a:pt x="20" y="1789"/>
                    <a:pt x="32" y="1820"/>
                    <a:pt x="44" y="1840"/>
                  </a:cubicBezTo>
                  <a:cubicBezTo>
                    <a:pt x="448" y="1765"/>
                    <a:pt x="852" y="1647"/>
                    <a:pt x="1249" y="1498"/>
                  </a:cubicBezTo>
                  <a:cubicBezTo>
                    <a:pt x="2087" y="1181"/>
                    <a:pt x="2912" y="709"/>
                    <a:pt x="3738" y="83"/>
                  </a:cubicBezTo>
                  <a:cubicBezTo>
                    <a:pt x="3726" y="58"/>
                    <a:pt x="3714" y="26"/>
                    <a:pt x="37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5174550" y="1189575"/>
              <a:ext cx="96100" cy="40200"/>
            </a:xfrm>
            <a:custGeom>
              <a:avLst/>
              <a:gdLst/>
              <a:ahLst/>
              <a:cxnLst/>
              <a:rect l="l" t="t" r="r" b="b"/>
              <a:pathLst>
                <a:path w="3844" h="1608" extrusionOk="0">
                  <a:moveTo>
                    <a:pt x="3800" y="0"/>
                  </a:moveTo>
                  <a:cubicBezTo>
                    <a:pt x="3167" y="422"/>
                    <a:pt x="2491" y="782"/>
                    <a:pt x="1783" y="1069"/>
                  </a:cubicBezTo>
                  <a:cubicBezTo>
                    <a:pt x="1118" y="1341"/>
                    <a:pt x="528" y="1490"/>
                    <a:pt x="1" y="1527"/>
                  </a:cubicBezTo>
                  <a:cubicBezTo>
                    <a:pt x="14" y="1553"/>
                    <a:pt x="26" y="1584"/>
                    <a:pt x="44" y="1608"/>
                  </a:cubicBezTo>
                  <a:cubicBezTo>
                    <a:pt x="573" y="1565"/>
                    <a:pt x="1156" y="1416"/>
                    <a:pt x="1814" y="1149"/>
                  </a:cubicBezTo>
                  <a:cubicBezTo>
                    <a:pt x="2528" y="857"/>
                    <a:pt x="3204" y="504"/>
                    <a:pt x="3844" y="75"/>
                  </a:cubicBezTo>
                  <a:cubicBezTo>
                    <a:pt x="3832" y="57"/>
                    <a:pt x="3814" y="25"/>
                    <a:pt x="38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5149400" y="1133400"/>
              <a:ext cx="89300" cy="49050"/>
            </a:xfrm>
            <a:custGeom>
              <a:avLst/>
              <a:gdLst/>
              <a:ahLst/>
              <a:cxnLst/>
              <a:rect l="l" t="t" r="r" b="b"/>
              <a:pathLst>
                <a:path w="3572" h="1962" extrusionOk="0">
                  <a:moveTo>
                    <a:pt x="3522" y="0"/>
                  </a:moveTo>
                  <a:cubicBezTo>
                    <a:pt x="2950" y="502"/>
                    <a:pt x="2249" y="949"/>
                    <a:pt x="1436" y="1328"/>
                  </a:cubicBezTo>
                  <a:cubicBezTo>
                    <a:pt x="969" y="1539"/>
                    <a:pt x="491" y="1726"/>
                    <a:pt x="1" y="1887"/>
                  </a:cubicBezTo>
                  <a:cubicBezTo>
                    <a:pt x="20" y="1918"/>
                    <a:pt x="32" y="1943"/>
                    <a:pt x="44" y="1961"/>
                  </a:cubicBezTo>
                  <a:cubicBezTo>
                    <a:pt x="528" y="1800"/>
                    <a:pt x="1007" y="1614"/>
                    <a:pt x="1473" y="1402"/>
                  </a:cubicBezTo>
                  <a:cubicBezTo>
                    <a:pt x="2293" y="1024"/>
                    <a:pt x="2994" y="577"/>
                    <a:pt x="3571" y="75"/>
                  </a:cubicBezTo>
                  <a:cubicBezTo>
                    <a:pt x="3559" y="55"/>
                    <a:pt x="3546" y="37"/>
                    <a:pt x="3540" y="18"/>
                  </a:cubicBezTo>
                  <a:cubicBezTo>
                    <a:pt x="3534" y="12"/>
                    <a:pt x="3534" y="6"/>
                    <a:pt x="35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5134850" y="1110250"/>
              <a:ext cx="88800" cy="45025"/>
            </a:xfrm>
            <a:custGeom>
              <a:avLst/>
              <a:gdLst/>
              <a:ahLst/>
              <a:cxnLst/>
              <a:rect l="l" t="t" r="r" b="b"/>
              <a:pathLst>
                <a:path w="3552" h="1801" extrusionOk="0">
                  <a:moveTo>
                    <a:pt x="3508" y="1"/>
                  </a:moveTo>
                  <a:cubicBezTo>
                    <a:pt x="2861" y="491"/>
                    <a:pt x="2098" y="920"/>
                    <a:pt x="1198" y="1305"/>
                  </a:cubicBezTo>
                  <a:cubicBezTo>
                    <a:pt x="838" y="1460"/>
                    <a:pt x="434" y="1615"/>
                    <a:pt x="0" y="1726"/>
                  </a:cubicBezTo>
                  <a:cubicBezTo>
                    <a:pt x="18" y="1752"/>
                    <a:pt x="30" y="1783"/>
                    <a:pt x="43" y="1801"/>
                  </a:cubicBezTo>
                  <a:cubicBezTo>
                    <a:pt x="471" y="1689"/>
                    <a:pt x="875" y="1534"/>
                    <a:pt x="1236" y="1385"/>
                  </a:cubicBezTo>
                  <a:cubicBezTo>
                    <a:pt x="2142" y="995"/>
                    <a:pt x="2912" y="560"/>
                    <a:pt x="3551" y="75"/>
                  </a:cubicBezTo>
                  <a:cubicBezTo>
                    <a:pt x="3539" y="50"/>
                    <a:pt x="3520" y="26"/>
                    <a:pt x="3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5100975" y="1043050"/>
              <a:ext cx="78100" cy="51550"/>
            </a:xfrm>
            <a:custGeom>
              <a:avLst/>
              <a:gdLst/>
              <a:ahLst/>
              <a:cxnLst/>
              <a:rect l="l" t="t" r="r" b="b"/>
              <a:pathLst>
                <a:path w="3124" h="2062" extrusionOk="0">
                  <a:moveTo>
                    <a:pt x="3081" y="1"/>
                  </a:moveTo>
                  <a:cubicBezTo>
                    <a:pt x="2149" y="795"/>
                    <a:pt x="1106" y="1471"/>
                    <a:pt x="1" y="1987"/>
                  </a:cubicBezTo>
                  <a:cubicBezTo>
                    <a:pt x="14" y="2012"/>
                    <a:pt x="26" y="2036"/>
                    <a:pt x="44" y="2061"/>
                  </a:cubicBezTo>
                  <a:cubicBezTo>
                    <a:pt x="1150" y="1540"/>
                    <a:pt x="2193" y="869"/>
                    <a:pt x="3124" y="75"/>
                  </a:cubicBezTo>
                  <a:cubicBezTo>
                    <a:pt x="3112" y="50"/>
                    <a:pt x="3093" y="24"/>
                    <a:pt x="30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5084850" y="1016500"/>
              <a:ext cx="76850" cy="52800"/>
            </a:xfrm>
            <a:custGeom>
              <a:avLst/>
              <a:gdLst/>
              <a:ahLst/>
              <a:cxnLst/>
              <a:rect l="l" t="t" r="r" b="b"/>
              <a:pathLst>
                <a:path w="3074" h="2112" extrusionOk="0">
                  <a:moveTo>
                    <a:pt x="3030" y="0"/>
                  </a:moveTo>
                  <a:cubicBezTo>
                    <a:pt x="2067" y="751"/>
                    <a:pt x="1056" y="1435"/>
                    <a:pt x="1" y="2043"/>
                  </a:cubicBezTo>
                  <a:cubicBezTo>
                    <a:pt x="13" y="2068"/>
                    <a:pt x="32" y="2092"/>
                    <a:pt x="44" y="2112"/>
                  </a:cubicBezTo>
                  <a:cubicBezTo>
                    <a:pt x="1106" y="1510"/>
                    <a:pt x="2118" y="826"/>
                    <a:pt x="3073" y="69"/>
                  </a:cubicBezTo>
                  <a:cubicBezTo>
                    <a:pt x="3061" y="43"/>
                    <a:pt x="3043" y="26"/>
                    <a:pt x="30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5055500" y="984225"/>
              <a:ext cx="86175" cy="41150"/>
            </a:xfrm>
            <a:custGeom>
              <a:avLst/>
              <a:gdLst/>
              <a:ahLst/>
              <a:cxnLst/>
              <a:rect l="l" t="t" r="r" b="b"/>
              <a:pathLst>
                <a:path w="3447" h="1646" extrusionOk="0">
                  <a:moveTo>
                    <a:pt x="3404" y="1"/>
                  </a:moveTo>
                  <a:cubicBezTo>
                    <a:pt x="2304" y="597"/>
                    <a:pt x="1169" y="1118"/>
                    <a:pt x="0" y="1571"/>
                  </a:cubicBezTo>
                  <a:cubicBezTo>
                    <a:pt x="14" y="1589"/>
                    <a:pt x="32" y="1615"/>
                    <a:pt x="51" y="1646"/>
                  </a:cubicBezTo>
                  <a:cubicBezTo>
                    <a:pt x="1218" y="1193"/>
                    <a:pt x="2347" y="671"/>
                    <a:pt x="3447" y="75"/>
                  </a:cubicBezTo>
                  <a:cubicBezTo>
                    <a:pt x="3435" y="50"/>
                    <a:pt x="3422" y="25"/>
                    <a:pt x="34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0"/>
            <p:cNvSpPr/>
            <p:nvPr/>
          </p:nvSpPr>
          <p:spPr>
            <a:xfrm>
              <a:off x="5025400" y="946975"/>
              <a:ext cx="96875" cy="13825"/>
            </a:xfrm>
            <a:custGeom>
              <a:avLst/>
              <a:gdLst/>
              <a:ahLst/>
              <a:cxnLst/>
              <a:rect l="l" t="t" r="r" b="b"/>
              <a:pathLst>
                <a:path w="3875" h="553" extrusionOk="0">
                  <a:moveTo>
                    <a:pt x="3857" y="1"/>
                  </a:moveTo>
                  <a:cubicBezTo>
                    <a:pt x="2590" y="248"/>
                    <a:pt x="1298" y="411"/>
                    <a:pt x="0" y="472"/>
                  </a:cubicBezTo>
                  <a:cubicBezTo>
                    <a:pt x="12" y="497"/>
                    <a:pt x="20" y="528"/>
                    <a:pt x="26" y="552"/>
                  </a:cubicBezTo>
                  <a:cubicBezTo>
                    <a:pt x="1316" y="491"/>
                    <a:pt x="2602" y="336"/>
                    <a:pt x="3875" y="81"/>
                  </a:cubicBezTo>
                  <a:lnTo>
                    <a:pt x="3875" y="75"/>
                  </a:lnTo>
                  <a:cubicBezTo>
                    <a:pt x="3869" y="56"/>
                    <a:pt x="3863" y="25"/>
                    <a:pt x="38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0"/>
            <p:cNvSpPr/>
            <p:nvPr/>
          </p:nvSpPr>
          <p:spPr>
            <a:xfrm>
              <a:off x="5032700" y="905225"/>
              <a:ext cx="102475" cy="11650"/>
            </a:xfrm>
            <a:custGeom>
              <a:avLst/>
              <a:gdLst/>
              <a:ahLst/>
              <a:cxnLst/>
              <a:rect l="l" t="t" r="r" b="b"/>
              <a:pathLst>
                <a:path w="4099" h="466" extrusionOk="0">
                  <a:moveTo>
                    <a:pt x="63" y="0"/>
                  </a:moveTo>
                  <a:cubicBezTo>
                    <a:pt x="38" y="24"/>
                    <a:pt x="18" y="50"/>
                    <a:pt x="0" y="75"/>
                  </a:cubicBezTo>
                  <a:cubicBezTo>
                    <a:pt x="969" y="336"/>
                    <a:pt x="1969" y="465"/>
                    <a:pt x="2969" y="465"/>
                  </a:cubicBezTo>
                  <a:cubicBezTo>
                    <a:pt x="3322" y="465"/>
                    <a:pt x="3682" y="447"/>
                    <a:pt x="4042" y="416"/>
                  </a:cubicBezTo>
                  <a:cubicBezTo>
                    <a:pt x="4055" y="385"/>
                    <a:pt x="4079" y="354"/>
                    <a:pt x="4098" y="322"/>
                  </a:cubicBezTo>
                  <a:lnTo>
                    <a:pt x="4098" y="322"/>
                  </a:lnTo>
                  <a:cubicBezTo>
                    <a:pt x="3719" y="361"/>
                    <a:pt x="3337" y="380"/>
                    <a:pt x="2955" y="380"/>
                  </a:cubicBezTo>
                  <a:cubicBezTo>
                    <a:pt x="1981" y="380"/>
                    <a:pt x="1004" y="254"/>
                    <a:pt x="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0"/>
            <p:cNvSpPr/>
            <p:nvPr/>
          </p:nvSpPr>
          <p:spPr>
            <a:xfrm>
              <a:off x="5085475" y="856450"/>
              <a:ext cx="80275" cy="19300"/>
            </a:xfrm>
            <a:custGeom>
              <a:avLst/>
              <a:gdLst/>
              <a:ahLst/>
              <a:cxnLst/>
              <a:rect l="l" t="t" r="r" b="b"/>
              <a:pathLst>
                <a:path w="3211" h="772" extrusionOk="0">
                  <a:moveTo>
                    <a:pt x="75" y="1"/>
                  </a:moveTo>
                  <a:lnTo>
                    <a:pt x="1" y="69"/>
                  </a:lnTo>
                  <a:cubicBezTo>
                    <a:pt x="993" y="411"/>
                    <a:pt x="2056" y="703"/>
                    <a:pt x="3142" y="771"/>
                  </a:cubicBezTo>
                  <a:cubicBezTo>
                    <a:pt x="3167" y="740"/>
                    <a:pt x="3191" y="716"/>
                    <a:pt x="3211" y="685"/>
                  </a:cubicBezTo>
                  <a:cubicBezTo>
                    <a:pt x="2124" y="628"/>
                    <a:pt x="1068" y="344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0"/>
            <p:cNvSpPr/>
            <p:nvPr/>
          </p:nvSpPr>
          <p:spPr>
            <a:xfrm>
              <a:off x="5130200" y="809300"/>
              <a:ext cx="69525" cy="26550"/>
            </a:xfrm>
            <a:custGeom>
              <a:avLst/>
              <a:gdLst/>
              <a:ahLst/>
              <a:cxnLst/>
              <a:rect l="l" t="t" r="r" b="b"/>
              <a:pathLst>
                <a:path w="2781" h="1062" extrusionOk="0">
                  <a:moveTo>
                    <a:pt x="61" y="0"/>
                  </a:moveTo>
                  <a:cubicBezTo>
                    <a:pt x="43" y="24"/>
                    <a:pt x="24" y="50"/>
                    <a:pt x="0" y="69"/>
                  </a:cubicBezTo>
                  <a:cubicBezTo>
                    <a:pt x="831" y="471"/>
                    <a:pt x="1757" y="869"/>
                    <a:pt x="2719" y="1061"/>
                  </a:cubicBezTo>
                  <a:cubicBezTo>
                    <a:pt x="2737" y="1030"/>
                    <a:pt x="2763" y="1006"/>
                    <a:pt x="2781" y="987"/>
                  </a:cubicBezTo>
                  <a:cubicBezTo>
                    <a:pt x="1825" y="807"/>
                    <a:pt x="900" y="410"/>
                    <a:pt x="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0"/>
            <p:cNvSpPr/>
            <p:nvPr/>
          </p:nvSpPr>
          <p:spPr>
            <a:xfrm>
              <a:off x="5169900" y="765675"/>
              <a:ext cx="63975" cy="27025"/>
            </a:xfrm>
            <a:custGeom>
              <a:avLst/>
              <a:gdLst/>
              <a:ahLst/>
              <a:cxnLst/>
              <a:rect l="l" t="t" r="r" b="b"/>
              <a:pathLst>
                <a:path w="2559" h="1081" extrusionOk="0">
                  <a:moveTo>
                    <a:pt x="57" y="1"/>
                  </a:moveTo>
                  <a:cubicBezTo>
                    <a:pt x="51" y="6"/>
                    <a:pt x="38" y="26"/>
                    <a:pt x="32" y="32"/>
                  </a:cubicBezTo>
                  <a:cubicBezTo>
                    <a:pt x="20" y="44"/>
                    <a:pt x="6" y="56"/>
                    <a:pt x="0" y="63"/>
                  </a:cubicBezTo>
                  <a:cubicBezTo>
                    <a:pt x="373" y="267"/>
                    <a:pt x="759" y="454"/>
                    <a:pt x="1143" y="622"/>
                  </a:cubicBezTo>
                  <a:cubicBezTo>
                    <a:pt x="1559" y="808"/>
                    <a:pt x="2018" y="987"/>
                    <a:pt x="2502" y="1081"/>
                  </a:cubicBezTo>
                  <a:cubicBezTo>
                    <a:pt x="2522" y="1050"/>
                    <a:pt x="2540" y="1032"/>
                    <a:pt x="2559" y="1006"/>
                  </a:cubicBezTo>
                  <a:cubicBezTo>
                    <a:pt x="2069" y="912"/>
                    <a:pt x="1596" y="734"/>
                    <a:pt x="1175" y="547"/>
                  </a:cubicBezTo>
                  <a:cubicBezTo>
                    <a:pt x="796" y="379"/>
                    <a:pt x="430" y="199"/>
                    <a:pt x="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5198475" y="730925"/>
              <a:ext cx="54675" cy="26400"/>
            </a:xfrm>
            <a:custGeom>
              <a:avLst/>
              <a:gdLst/>
              <a:ahLst/>
              <a:cxnLst/>
              <a:rect l="l" t="t" r="r" b="b"/>
              <a:pathLst>
                <a:path w="2187" h="1056" extrusionOk="0">
                  <a:moveTo>
                    <a:pt x="55" y="0"/>
                  </a:moveTo>
                  <a:cubicBezTo>
                    <a:pt x="38" y="18"/>
                    <a:pt x="18" y="43"/>
                    <a:pt x="0" y="67"/>
                  </a:cubicBezTo>
                  <a:cubicBezTo>
                    <a:pt x="428" y="316"/>
                    <a:pt x="869" y="540"/>
                    <a:pt x="1322" y="745"/>
                  </a:cubicBezTo>
                  <a:cubicBezTo>
                    <a:pt x="1583" y="863"/>
                    <a:pt x="1863" y="975"/>
                    <a:pt x="2149" y="1055"/>
                  </a:cubicBezTo>
                  <a:cubicBezTo>
                    <a:pt x="2161" y="1030"/>
                    <a:pt x="2173" y="999"/>
                    <a:pt x="2186" y="975"/>
                  </a:cubicBezTo>
                  <a:cubicBezTo>
                    <a:pt x="1894" y="894"/>
                    <a:pt x="1614" y="783"/>
                    <a:pt x="1359" y="663"/>
                  </a:cubicBezTo>
                  <a:cubicBezTo>
                    <a:pt x="912" y="465"/>
                    <a:pt x="479" y="248"/>
                    <a:pt x="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5217250" y="703900"/>
              <a:ext cx="48300" cy="19900"/>
            </a:xfrm>
            <a:custGeom>
              <a:avLst/>
              <a:gdLst/>
              <a:ahLst/>
              <a:cxnLst/>
              <a:rect l="l" t="t" r="r" b="b"/>
              <a:pathLst>
                <a:path w="1932" h="796" extrusionOk="0">
                  <a:moveTo>
                    <a:pt x="44" y="1"/>
                  </a:moveTo>
                  <a:cubicBezTo>
                    <a:pt x="32" y="25"/>
                    <a:pt x="20" y="50"/>
                    <a:pt x="0" y="75"/>
                  </a:cubicBezTo>
                  <a:cubicBezTo>
                    <a:pt x="137" y="143"/>
                    <a:pt x="273" y="205"/>
                    <a:pt x="404" y="268"/>
                  </a:cubicBezTo>
                  <a:cubicBezTo>
                    <a:pt x="869" y="472"/>
                    <a:pt x="1379" y="689"/>
                    <a:pt x="1906" y="795"/>
                  </a:cubicBezTo>
                  <a:cubicBezTo>
                    <a:pt x="1912" y="764"/>
                    <a:pt x="1926" y="739"/>
                    <a:pt x="1931" y="715"/>
                  </a:cubicBezTo>
                  <a:cubicBezTo>
                    <a:pt x="1416" y="609"/>
                    <a:pt x="906" y="397"/>
                    <a:pt x="441" y="187"/>
                  </a:cubicBezTo>
                  <a:cubicBezTo>
                    <a:pt x="310" y="125"/>
                    <a:pt x="181" y="68"/>
                    <a:pt x="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5246750" y="651425"/>
              <a:ext cx="31550" cy="13400"/>
            </a:xfrm>
            <a:custGeom>
              <a:avLst/>
              <a:gdLst/>
              <a:ahLst/>
              <a:cxnLst/>
              <a:rect l="l" t="t" r="r" b="b"/>
              <a:pathLst>
                <a:path w="1262" h="536" extrusionOk="0">
                  <a:moveTo>
                    <a:pt x="38" y="0"/>
                  </a:moveTo>
                  <a:cubicBezTo>
                    <a:pt x="18" y="26"/>
                    <a:pt x="12" y="57"/>
                    <a:pt x="0" y="75"/>
                  </a:cubicBezTo>
                  <a:cubicBezTo>
                    <a:pt x="404" y="267"/>
                    <a:pt x="820" y="424"/>
                    <a:pt x="1254" y="535"/>
                  </a:cubicBezTo>
                  <a:cubicBezTo>
                    <a:pt x="1254" y="504"/>
                    <a:pt x="1261" y="473"/>
                    <a:pt x="1261" y="447"/>
                  </a:cubicBezTo>
                  <a:cubicBezTo>
                    <a:pt x="838" y="336"/>
                    <a:pt x="428" y="187"/>
                    <a:pt x="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4436025" y="1565275"/>
              <a:ext cx="913350" cy="708500"/>
            </a:xfrm>
            <a:custGeom>
              <a:avLst/>
              <a:gdLst/>
              <a:ahLst/>
              <a:cxnLst/>
              <a:rect l="l" t="t" r="r" b="b"/>
              <a:pathLst>
                <a:path w="36534" h="28340" extrusionOk="0">
                  <a:moveTo>
                    <a:pt x="3571" y="0"/>
                  </a:moveTo>
                  <a:cubicBezTo>
                    <a:pt x="2538" y="0"/>
                    <a:pt x="1489" y="369"/>
                    <a:pt x="585" y="891"/>
                  </a:cubicBezTo>
                  <a:cubicBezTo>
                    <a:pt x="387" y="1010"/>
                    <a:pt x="187" y="1128"/>
                    <a:pt x="1" y="1251"/>
                  </a:cubicBezTo>
                  <a:cubicBezTo>
                    <a:pt x="26" y="1412"/>
                    <a:pt x="51" y="1575"/>
                    <a:pt x="75" y="1741"/>
                  </a:cubicBezTo>
                  <a:cubicBezTo>
                    <a:pt x="1758" y="12768"/>
                    <a:pt x="9184" y="21908"/>
                    <a:pt x="19205" y="26012"/>
                  </a:cubicBezTo>
                  <a:cubicBezTo>
                    <a:pt x="20117" y="26384"/>
                    <a:pt x="21054" y="26720"/>
                    <a:pt x="22017" y="27004"/>
                  </a:cubicBezTo>
                  <a:cubicBezTo>
                    <a:pt x="22079" y="27030"/>
                    <a:pt x="22148" y="27042"/>
                    <a:pt x="22216" y="27067"/>
                  </a:cubicBezTo>
                  <a:cubicBezTo>
                    <a:pt x="23595" y="27477"/>
                    <a:pt x="25022" y="27794"/>
                    <a:pt x="26475" y="28004"/>
                  </a:cubicBezTo>
                  <a:cubicBezTo>
                    <a:pt x="27983" y="28228"/>
                    <a:pt x="29524" y="28339"/>
                    <a:pt x="31088" y="28339"/>
                  </a:cubicBezTo>
                  <a:cubicBezTo>
                    <a:pt x="32379" y="28339"/>
                    <a:pt x="33659" y="28265"/>
                    <a:pt x="34906" y="28110"/>
                  </a:cubicBezTo>
                  <a:cubicBezTo>
                    <a:pt x="36198" y="25379"/>
                    <a:pt x="36533" y="22199"/>
                    <a:pt x="35590" y="19350"/>
                  </a:cubicBezTo>
                  <a:cubicBezTo>
                    <a:pt x="35155" y="18046"/>
                    <a:pt x="34465" y="16817"/>
                    <a:pt x="33467" y="15873"/>
                  </a:cubicBezTo>
                  <a:cubicBezTo>
                    <a:pt x="31970" y="14459"/>
                    <a:pt x="29888" y="13815"/>
                    <a:pt x="27807" y="13815"/>
                  </a:cubicBezTo>
                  <a:cubicBezTo>
                    <a:pt x="27220" y="13815"/>
                    <a:pt x="26633" y="13866"/>
                    <a:pt x="26059" y="13966"/>
                  </a:cubicBezTo>
                  <a:cubicBezTo>
                    <a:pt x="23452" y="14421"/>
                    <a:pt x="21074" y="15748"/>
                    <a:pt x="18919" y="17282"/>
                  </a:cubicBezTo>
                  <a:cubicBezTo>
                    <a:pt x="17901" y="18009"/>
                    <a:pt x="16852" y="18877"/>
                    <a:pt x="16547" y="20095"/>
                  </a:cubicBezTo>
                  <a:cubicBezTo>
                    <a:pt x="16988" y="17028"/>
                    <a:pt x="17274" y="13693"/>
                    <a:pt x="15697" y="11023"/>
                  </a:cubicBezTo>
                  <a:cubicBezTo>
                    <a:pt x="15274" y="10309"/>
                    <a:pt x="14703" y="9652"/>
                    <a:pt x="13947" y="9317"/>
                  </a:cubicBezTo>
                  <a:cubicBezTo>
                    <a:pt x="13576" y="9153"/>
                    <a:pt x="13175" y="9077"/>
                    <a:pt x="12770" y="9077"/>
                  </a:cubicBezTo>
                  <a:cubicBezTo>
                    <a:pt x="12118" y="9077"/>
                    <a:pt x="11457" y="9274"/>
                    <a:pt x="10898" y="9615"/>
                  </a:cubicBezTo>
                  <a:cubicBezTo>
                    <a:pt x="9990" y="10166"/>
                    <a:pt x="9333" y="11060"/>
                    <a:pt x="8886" y="12029"/>
                  </a:cubicBezTo>
                  <a:cubicBezTo>
                    <a:pt x="9059" y="8745"/>
                    <a:pt x="9159" y="5231"/>
                    <a:pt x="7420" y="2443"/>
                  </a:cubicBezTo>
                  <a:cubicBezTo>
                    <a:pt x="6787" y="1426"/>
                    <a:pt x="5881" y="526"/>
                    <a:pt x="4732" y="171"/>
                  </a:cubicBezTo>
                  <a:cubicBezTo>
                    <a:pt x="4353" y="53"/>
                    <a:pt x="3963" y="0"/>
                    <a:pt x="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4508250" y="1639750"/>
              <a:ext cx="231750" cy="475250"/>
            </a:xfrm>
            <a:custGeom>
              <a:avLst/>
              <a:gdLst/>
              <a:ahLst/>
              <a:cxnLst/>
              <a:rect l="l" t="t" r="r" b="b"/>
              <a:pathLst>
                <a:path w="9270" h="19010" extrusionOk="0">
                  <a:moveTo>
                    <a:pt x="342" y="0"/>
                  </a:moveTo>
                  <a:cubicBezTo>
                    <a:pt x="165" y="0"/>
                    <a:pt x="1" y="172"/>
                    <a:pt x="61" y="370"/>
                  </a:cubicBezTo>
                  <a:cubicBezTo>
                    <a:pt x="1533" y="5362"/>
                    <a:pt x="3439" y="10230"/>
                    <a:pt x="5060" y="15179"/>
                  </a:cubicBezTo>
                  <a:cubicBezTo>
                    <a:pt x="6344" y="16575"/>
                    <a:pt x="7754" y="17861"/>
                    <a:pt x="9269" y="19010"/>
                  </a:cubicBezTo>
                  <a:cubicBezTo>
                    <a:pt x="7413" y="13794"/>
                    <a:pt x="5066" y="8734"/>
                    <a:pt x="2817" y="3662"/>
                  </a:cubicBezTo>
                  <a:cubicBezTo>
                    <a:pt x="2235" y="2352"/>
                    <a:pt x="1595" y="960"/>
                    <a:pt x="521" y="66"/>
                  </a:cubicBezTo>
                  <a:cubicBezTo>
                    <a:pt x="466" y="20"/>
                    <a:pt x="403" y="0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4778900" y="1644900"/>
              <a:ext cx="132075" cy="540100"/>
            </a:xfrm>
            <a:custGeom>
              <a:avLst/>
              <a:gdLst/>
              <a:ahLst/>
              <a:cxnLst/>
              <a:rect l="l" t="t" r="r" b="b"/>
              <a:pathLst>
                <a:path w="5283" h="21604" extrusionOk="0">
                  <a:moveTo>
                    <a:pt x="4940" y="0"/>
                  </a:moveTo>
                  <a:cubicBezTo>
                    <a:pt x="4867" y="0"/>
                    <a:pt x="4792" y="29"/>
                    <a:pt x="4732" y="97"/>
                  </a:cubicBezTo>
                  <a:cubicBezTo>
                    <a:pt x="2696" y="2376"/>
                    <a:pt x="1424" y="5293"/>
                    <a:pt x="765" y="8293"/>
                  </a:cubicBezTo>
                  <a:cubicBezTo>
                    <a:pt x="32" y="11614"/>
                    <a:pt x="1" y="15053"/>
                    <a:pt x="138" y="18449"/>
                  </a:cubicBezTo>
                  <a:cubicBezTo>
                    <a:pt x="157" y="18984"/>
                    <a:pt x="175" y="19511"/>
                    <a:pt x="187" y="20033"/>
                  </a:cubicBezTo>
                  <a:cubicBezTo>
                    <a:pt x="1051" y="20598"/>
                    <a:pt x="1945" y="21125"/>
                    <a:pt x="2857" y="21604"/>
                  </a:cubicBezTo>
                  <a:cubicBezTo>
                    <a:pt x="2677" y="16847"/>
                    <a:pt x="2894" y="12085"/>
                    <a:pt x="3502" y="7367"/>
                  </a:cubicBezTo>
                  <a:cubicBezTo>
                    <a:pt x="3751" y="5430"/>
                    <a:pt x="4061" y="3480"/>
                    <a:pt x="4745" y="1642"/>
                  </a:cubicBezTo>
                  <a:cubicBezTo>
                    <a:pt x="4900" y="1221"/>
                    <a:pt x="5080" y="805"/>
                    <a:pt x="5216" y="376"/>
                  </a:cubicBezTo>
                  <a:cubicBezTo>
                    <a:pt x="5282" y="169"/>
                    <a:pt x="5116" y="0"/>
                    <a:pt x="49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4914875" y="1707550"/>
              <a:ext cx="111975" cy="541400"/>
            </a:xfrm>
            <a:custGeom>
              <a:avLst/>
              <a:gdLst/>
              <a:ahLst/>
              <a:cxnLst/>
              <a:rect l="l" t="t" r="r" b="b"/>
              <a:pathLst>
                <a:path w="4479" h="21656" extrusionOk="0">
                  <a:moveTo>
                    <a:pt x="3808" y="1"/>
                  </a:moveTo>
                  <a:cubicBezTo>
                    <a:pt x="3698" y="1"/>
                    <a:pt x="3587" y="60"/>
                    <a:pt x="3539" y="179"/>
                  </a:cubicBezTo>
                  <a:cubicBezTo>
                    <a:pt x="3143" y="1191"/>
                    <a:pt x="2876" y="2254"/>
                    <a:pt x="2633" y="3309"/>
                  </a:cubicBezTo>
                  <a:cubicBezTo>
                    <a:pt x="1373" y="8902"/>
                    <a:pt x="871" y="14633"/>
                    <a:pt x="0" y="20296"/>
                  </a:cubicBezTo>
                  <a:cubicBezTo>
                    <a:pt x="20" y="20302"/>
                    <a:pt x="32" y="20307"/>
                    <a:pt x="51" y="20321"/>
                  </a:cubicBezTo>
                  <a:cubicBezTo>
                    <a:pt x="963" y="20693"/>
                    <a:pt x="1900" y="21029"/>
                    <a:pt x="2863" y="21313"/>
                  </a:cubicBezTo>
                  <a:cubicBezTo>
                    <a:pt x="2925" y="21339"/>
                    <a:pt x="2994" y="21351"/>
                    <a:pt x="3062" y="21376"/>
                  </a:cubicBezTo>
                  <a:cubicBezTo>
                    <a:pt x="3398" y="21470"/>
                    <a:pt x="3733" y="21568"/>
                    <a:pt x="4080" y="21656"/>
                  </a:cubicBezTo>
                  <a:cubicBezTo>
                    <a:pt x="4260" y="16074"/>
                    <a:pt x="3994" y="10480"/>
                    <a:pt x="4278" y="4899"/>
                  </a:cubicBezTo>
                  <a:cubicBezTo>
                    <a:pt x="4359" y="3334"/>
                    <a:pt x="4478" y="1707"/>
                    <a:pt x="4080" y="205"/>
                  </a:cubicBezTo>
                  <a:cubicBezTo>
                    <a:pt x="4045" y="69"/>
                    <a:pt x="3927" y="1"/>
                    <a:pt x="3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5143675" y="1859025"/>
              <a:ext cx="161150" cy="414750"/>
            </a:xfrm>
            <a:custGeom>
              <a:avLst/>
              <a:gdLst/>
              <a:ahLst/>
              <a:cxnLst/>
              <a:rect l="l" t="t" r="r" b="b"/>
              <a:pathLst>
                <a:path w="6446" h="16590" extrusionOk="0">
                  <a:moveTo>
                    <a:pt x="6445" y="0"/>
                  </a:moveTo>
                  <a:lnTo>
                    <a:pt x="6445" y="0"/>
                  </a:lnTo>
                  <a:cubicBezTo>
                    <a:pt x="3291" y="5023"/>
                    <a:pt x="1212" y="10660"/>
                    <a:pt x="0" y="16472"/>
                  </a:cubicBezTo>
                  <a:cubicBezTo>
                    <a:pt x="851" y="16546"/>
                    <a:pt x="1714" y="16583"/>
                    <a:pt x="2583" y="16589"/>
                  </a:cubicBezTo>
                  <a:cubicBezTo>
                    <a:pt x="3453" y="10970"/>
                    <a:pt x="4751" y="5427"/>
                    <a:pt x="6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5244100" y="1870825"/>
              <a:ext cx="183950" cy="402350"/>
            </a:xfrm>
            <a:custGeom>
              <a:avLst/>
              <a:gdLst/>
              <a:ahLst/>
              <a:cxnLst/>
              <a:rect l="l" t="t" r="r" b="b"/>
              <a:pathLst>
                <a:path w="7358" h="16094" extrusionOk="0">
                  <a:moveTo>
                    <a:pt x="7357" y="1"/>
                  </a:moveTo>
                  <a:lnTo>
                    <a:pt x="7357" y="1"/>
                  </a:lnTo>
                  <a:cubicBezTo>
                    <a:pt x="4539" y="4085"/>
                    <a:pt x="3061" y="8910"/>
                    <a:pt x="1150" y="13486"/>
                  </a:cubicBezTo>
                  <a:cubicBezTo>
                    <a:pt x="783" y="14361"/>
                    <a:pt x="404" y="15229"/>
                    <a:pt x="1" y="16094"/>
                  </a:cubicBezTo>
                  <a:cubicBezTo>
                    <a:pt x="869" y="16062"/>
                    <a:pt x="1732" y="15994"/>
                    <a:pt x="2583" y="15888"/>
                  </a:cubicBezTo>
                  <a:cubicBezTo>
                    <a:pt x="3161" y="15819"/>
                    <a:pt x="3732" y="15733"/>
                    <a:pt x="4291" y="15627"/>
                  </a:cubicBezTo>
                  <a:cubicBezTo>
                    <a:pt x="4589" y="13733"/>
                    <a:pt x="4967" y="11847"/>
                    <a:pt x="5346" y="9965"/>
                  </a:cubicBezTo>
                  <a:cubicBezTo>
                    <a:pt x="6016" y="6643"/>
                    <a:pt x="6687" y="3322"/>
                    <a:pt x="7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0"/>
            <p:cNvSpPr/>
            <p:nvPr/>
          </p:nvSpPr>
          <p:spPr>
            <a:xfrm>
              <a:off x="5400275" y="1838225"/>
              <a:ext cx="108800" cy="413050"/>
            </a:xfrm>
            <a:custGeom>
              <a:avLst/>
              <a:gdLst/>
              <a:ahLst/>
              <a:cxnLst/>
              <a:rect l="l" t="t" r="r" b="b"/>
              <a:pathLst>
                <a:path w="4352" h="16522" extrusionOk="0">
                  <a:moveTo>
                    <a:pt x="3396" y="1"/>
                  </a:moveTo>
                  <a:cubicBezTo>
                    <a:pt x="2749" y="5228"/>
                    <a:pt x="1720" y="10406"/>
                    <a:pt x="298" y="15478"/>
                  </a:cubicBezTo>
                  <a:cubicBezTo>
                    <a:pt x="204" y="15833"/>
                    <a:pt x="104" y="16174"/>
                    <a:pt x="0" y="16521"/>
                  </a:cubicBezTo>
                  <a:cubicBezTo>
                    <a:pt x="1341" y="16198"/>
                    <a:pt x="2638" y="15782"/>
                    <a:pt x="3904" y="15292"/>
                  </a:cubicBezTo>
                  <a:cubicBezTo>
                    <a:pt x="3898" y="14298"/>
                    <a:pt x="3874" y="13300"/>
                    <a:pt x="3874" y="12306"/>
                  </a:cubicBezTo>
                  <a:cubicBezTo>
                    <a:pt x="3880" y="8183"/>
                    <a:pt x="4351" y="3999"/>
                    <a:pt x="3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0"/>
            <p:cNvSpPr/>
            <p:nvPr/>
          </p:nvSpPr>
          <p:spPr>
            <a:xfrm>
              <a:off x="5337375" y="818450"/>
              <a:ext cx="11050" cy="191100"/>
            </a:xfrm>
            <a:custGeom>
              <a:avLst/>
              <a:gdLst/>
              <a:ahLst/>
              <a:cxnLst/>
              <a:rect l="l" t="t" r="r" b="b"/>
              <a:pathLst>
                <a:path w="442" h="7644" extrusionOk="0">
                  <a:moveTo>
                    <a:pt x="218" y="1"/>
                  </a:moveTo>
                  <a:cubicBezTo>
                    <a:pt x="101" y="1"/>
                    <a:pt x="1" y="99"/>
                    <a:pt x="1" y="224"/>
                  </a:cubicBezTo>
                  <a:lnTo>
                    <a:pt x="1" y="7420"/>
                  </a:lnTo>
                  <a:cubicBezTo>
                    <a:pt x="1" y="7544"/>
                    <a:pt x="101" y="7644"/>
                    <a:pt x="218" y="7644"/>
                  </a:cubicBezTo>
                  <a:cubicBezTo>
                    <a:pt x="342" y="7644"/>
                    <a:pt x="442" y="7544"/>
                    <a:pt x="442" y="7420"/>
                  </a:cubicBezTo>
                  <a:lnTo>
                    <a:pt x="442" y="224"/>
                  </a:lnTo>
                  <a:cubicBezTo>
                    <a:pt x="442" y="99"/>
                    <a:pt x="342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5247350" y="908450"/>
              <a:ext cx="191125" cy="11075"/>
            </a:xfrm>
            <a:custGeom>
              <a:avLst/>
              <a:gdLst/>
              <a:ahLst/>
              <a:cxnLst/>
              <a:rect l="l" t="t" r="r" b="b"/>
              <a:pathLst>
                <a:path w="7645" h="443" extrusionOk="0">
                  <a:moveTo>
                    <a:pt x="218" y="1"/>
                  </a:moveTo>
                  <a:cubicBezTo>
                    <a:pt x="100" y="1"/>
                    <a:pt x="0" y="101"/>
                    <a:pt x="0" y="219"/>
                  </a:cubicBezTo>
                  <a:cubicBezTo>
                    <a:pt x="0" y="342"/>
                    <a:pt x="100" y="442"/>
                    <a:pt x="218" y="442"/>
                  </a:cubicBezTo>
                  <a:lnTo>
                    <a:pt x="7421" y="442"/>
                  </a:lnTo>
                  <a:cubicBezTo>
                    <a:pt x="7545" y="442"/>
                    <a:pt x="7644" y="342"/>
                    <a:pt x="7644" y="219"/>
                  </a:cubicBezTo>
                  <a:cubicBezTo>
                    <a:pt x="7644" y="101"/>
                    <a:pt x="7545" y="1"/>
                    <a:pt x="7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0"/>
            <p:cNvSpPr/>
            <p:nvPr/>
          </p:nvSpPr>
          <p:spPr>
            <a:xfrm>
              <a:off x="5293750" y="861125"/>
              <a:ext cx="102325" cy="113050"/>
            </a:xfrm>
            <a:custGeom>
              <a:avLst/>
              <a:gdLst/>
              <a:ahLst/>
              <a:cxnLst/>
              <a:rect l="l" t="t" r="r" b="b"/>
              <a:pathLst>
                <a:path w="4093" h="4522" extrusionOk="0">
                  <a:moveTo>
                    <a:pt x="249" y="1"/>
                  </a:moveTo>
                  <a:cubicBezTo>
                    <a:pt x="197" y="1"/>
                    <a:pt x="144" y="19"/>
                    <a:pt x="101" y="57"/>
                  </a:cubicBezTo>
                  <a:cubicBezTo>
                    <a:pt x="14" y="137"/>
                    <a:pt x="1" y="274"/>
                    <a:pt x="81" y="367"/>
                  </a:cubicBezTo>
                  <a:lnTo>
                    <a:pt x="3683" y="4447"/>
                  </a:lnTo>
                  <a:cubicBezTo>
                    <a:pt x="3726" y="4496"/>
                    <a:pt x="3789" y="4521"/>
                    <a:pt x="3851" y="4521"/>
                  </a:cubicBezTo>
                  <a:cubicBezTo>
                    <a:pt x="3901" y="4521"/>
                    <a:pt x="3950" y="4502"/>
                    <a:pt x="3993" y="4464"/>
                  </a:cubicBezTo>
                  <a:cubicBezTo>
                    <a:pt x="4087" y="4384"/>
                    <a:pt x="4093" y="4247"/>
                    <a:pt x="4012" y="4154"/>
                  </a:cubicBezTo>
                  <a:lnTo>
                    <a:pt x="411" y="75"/>
                  </a:lnTo>
                  <a:cubicBezTo>
                    <a:pt x="368" y="25"/>
                    <a:pt x="309" y="1"/>
                    <a:pt x="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0"/>
            <p:cNvSpPr/>
            <p:nvPr/>
          </p:nvSpPr>
          <p:spPr>
            <a:xfrm>
              <a:off x="5287875" y="867075"/>
              <a:ext cx="114275" cy="101025"/>
            </a:xfrm>
            <a:custGeom>
              <a:avLst/>
              <a:gdLst/>
              <a:ahLst/>
              <a:cxnLst/>
              <a:rect l="l" t="t" r="r" b="b"/>
              <a:pathLst>
                <a:path w="4571" h="4041" extrusionOk="0">
                  <a:moveTo>
                    <a:pt x="4323" y="0"/>
                  </a:moveTo>
                  <a:cubicBezTo>
                    <a:pt x="4273" y="0"/>
                    <a:pt x="4221" y="18"/>
                    <a:pt x="4179" y="54"/>
                  </a:cubicBezTo>
                  <a:lnTo>
                    <a:pt x="100" y="3656"/>
                  </a:lnTo>
                  <a:cubicBezTo>
                    <a:pt x="6" y="3736"/>
                    <a:pt x="1" y="3879"/>
                    <a:pt x="81" y="3966"/>
                  </a:cubicBezTo>
                  <a:cubicBezTo>
                    <a:pt x="124" y="4016"/>
                    <a:pt x="181" y="4040"/>
                    <a:pt x="242" y="4040"/>
                  </a:cubicBezTo>
                  <a:cubicBezTo>
                    <a:pt x="299" y="4040"/>
                    <a:pt x="348" y="4022"/>
                    <a:pt x="391" y="3991"/>
                  </a:cubicBezTo>
                  <a:lnTo>
                    <a:pt x="4471" y="389"/>
                  </a:lnTo>
                  <a:cubicBezTo>
                    <a:pt x="4557" y="309"/>
                    <a:pt x="4571" y="166"/>
                    <a:pt x="4489" y="74"/>
                  </a:cubicBezTo>
                  <a:cubicBezTo>
                    <a:pt x="4445" y="26"/>
                    <a:pt x="4384" y="0"/>
                    <a:pt x="4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0"/>
            <p:cNvSpPr/>
            <p:nvPr/>
          </p:nvSpPr>
          <p:spPr>
            <a:xfrm>
              <a:off x="5804275" y="1458700"/>
              <a:ext cx="9175" cy="158850"/>
            </a:xfrm>
            <a:custGeom>
              <a:avLst/>
              <a:gdLst/>
              <a:ahLst/>
              <a:cxnLst/>
              <a:rect l="l" t="t" r="r" b="b"/>
              <a:pathLst>
                <a:path w="367" h="6354" extrusionOk="0">
                  <a:moveTo>
                    <a:pt x="180" y="1"/>
                  </a:moveTo>
                  <a:cubicBezTo>
                    <a:pt x="82" y="1"/>
                    <a:pt x="0" y="81"/>
                    <a:pt x="0" y="181"/>
                  </a:cubicBezTo>
                  <a:lnTo>
                    <a:pt x="0" y="6173"/>
                  </a:lnTo>
                  <a:cubicBezTo>
                    <a:pt x="0" y="6271"/>
                    <a:pt x="82" y="6353"/>
                    <a:pt x="180" y="6353"/>
                  </a:cubicBezTo>
                  <a:cubicBezTo>
                    <a:pt x="280" y="6353"/>
                    <a:pt x="367" y="6271"/>
                    <a:pt x="367" y="6173"/>
                  </a:cubicBezTo>
                  <a:lnTo>
                    <a:pt x="367" y="181"/>
                  </a:lnTo>
                  <a:cubicBezTo>
                    <a:pt x="367" y="81"/>
                    <a:pt x="280" y="1"/>
                    <a:pt x="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5729325" y="1533525"/>
              <a:ext cx="158975" cy="9175"/>
            </a:xfrm>
            <a:custGeom>
              <a:avLst/>
              <a:gdLst/>
              <a:ahLst/>
              <a:cxnLst/>
              <a:rect l="l" t="t" r="r" b="b"/>
              <a:pathLst>
                <a:path w="6359" h="367" extrusionOk="0">
                  <a:moveTo>
                    <a:pt x="186" y="0"/>
                  </a:moveTo>
                  <a:cubicBezTo>
                    <a:pt x="86" y="0"/>
                    <a:pt x="0" y="82"/>
                    <a:pt x="0" y="186"/>
                  </a:cubicBezTo>
                  <a:cubicBezTo>
                    <a:pt x="0" y="286"/>
                    <a:pt x="86" y="367"/>
                    <a:pt x="186" y="367"/>
                  </a:cubicBezTo>
                  <a:lnTo>
                    <a:pt x="6172" y="367"/>
                  </a:lnTo>
                  <a:cubicBezTo>
                    <a:pt x="6276" y="367"/>
                    <a:pt x="6358" y="286"/>
                    <a:pt x="6358" y="186"/>
                  </a:cubicBezTo>
                  <a:cubicBezTo>
                    <a:pt x="6358" y="82"/>
                    <a:pt x="6276" y="0"/>
                    <a:pt x="6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5767950" y="1494175"/>
              <a:ext cx="85100" cy="94000"/>
            </a:xfrm>
            <a:custGeom>
              <a:avLst/>
              <a:gdLst/>
              <a:ahLst/>
              <a:cxnLst/>
              <a:rect l="l" t="t" r="r" b="b"/>
              <a:pathLst>
                <a:path w="3404" h="3760" extrusionOk="0">
                  <a:moveTo>
                    <a:pt x="210" y="0"/>
                  </a:moveTo>
                  <a:cubicBezTo>
                    <a:pt x="167" y="0"/>
                    <a:pt x="123" y="15"/>
                    <a:pt x="88" y="47"/>
                  </a:cubicBezTo>
                  <a:cubicBezTo>
                    <a:pt x="8" y="115"/>
                    <a:pt x="0" y="227"/>
                    <a:pt x="69" y="302"/>
                  </a:cubicBezTo>
                  <a:lnTo>
                    <a:pt x="3062" y="3697"/>
                  </a:lnTo>
                  <a:cubicBezTo>
                    <a:pt x="3100" y="3735"/>
                    <a:pt x="3149" y="3760"/>
                    <a:pt x="3198" y="3760"/>
                  </a:cubicBezTo>
                  <a:cubicBezTo>
                    <a:pt x="3241" y="3760"/>
                    <a:pt x="3286" y="3742"/>
                    <a:pt x="3323" y="3711"/>
                  </a:cubicBezTo>
                  <a:cubicBezTo>
                    <a:pt x="3398" y="3648"/>
                    <a:pt x="3404" y="3531"/>
                    <a:pt x="3341" y="3456"/>
                  </a:cubicBezTo>
                  <a:lnTo>
                    <a:pt x="343" y="60"/>
                  </a:lnTo>
                  <a:cubicBezTo>
                    <a:pt x="310" y="20"/>
                    <a:pt x="260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0"/>
            <p:cNvSpPr/>
            <p:nvPr/>
          </p:nvSpPr>
          <p:spPr>
            <a:xfrm>
              <a:off x="5763000" y="1499125"/>
              <a:ext cx="95000" cy="84100"/>
            </a:xfrm>
            <a:custGeom>
              <a:avLst/>
              <a:gdLst/>
              <a:ahLst/>
              <a:cxnLst/>
              <a:rect l="l" t="t" r="r" b="b"/>
              <a:pathLst>
                <a:path w="3800" h="3364" extrusionOk="0">
                  <a:moveTo>
                    <a:pt x="3601" y="0"/>
                  </a:moveTo>
                  <a:cubicBezTo>
                    <a:pt x="3556" y="0"/>
                    <a:pt x="3511" y="16"/>
                    <a:pt x="3476" y="48"/>
                  </a:cubicBezTo>
                  <a:lnTo>
                    <a:pt x="86" y="3040"/>
                  </a:lnTo>
                  <a:cubicBezTo>
                    <a:pt x="6" y="3109"/>
                    <a:pt x="0" y="3227"/>
                    <a:pt x="69" y="3301"/>
                  </a:cubicBezTo>
                  <a:cubicBezTo>
                    <a:pt x="106" y="3338"/>
                    <a:pt x="155" y="3364"/>
                    <a:pt x="206" y="3364"/>
                  </a:cubicBezTo>
                  <a:cubicBezTo>
                    <a:pt x="249" y="3364"/>
                    <a:pt x="292" y="3344"/>
                    <a:pt x="329" y="3313"/>
                  </a:cubicBezTo>
                  <a:lnTo>
                    <a:pt x="3719" y="321"/>
                  </a:lnTo>
                  <a:cubicBezTo>
                    <a:pt x="3794" y="253"/>
                    <a:pt x="3800" y="141"/>
                    <a:pt x="3737" y="60"/>
                  </a:cubicBezTo>
                  <a:cubicBezTo>
                    <a:pt x="3702" y="21"/>
                    <a:pt x="3651" y="0"/>
                    <a:pt x="3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0"/>
            <p:cNvSpPr/>
            <p:nvPr/>
          </p:nvSpPr>
          <p:spPr>
            <a:xfrm>
              <a:off x="5354150" y="1954950"/>
              <a:ext cx="9175" cy="158975"/>
            </a:xfrm>
            <a:custGeom>
              <a:avLst/>
              <a:gdLst/>
              <a:ahLst/>
              <a:cxnLst/>
              <a:rect l="l" t="t" r="r" b="b"/>
              <a:pathLst>
                <a:path w="367" h="6359" extrusionOk="0">
                  <a:moveTo>
                    <a:pt x="187" y="0"/>
                  </a:moveTo>
                  <a:cubicBezTo>
                    <a:pt x="81" y="0"/>
                    <a:pt x="0" y="81"/>
                    <a:pt x="0" y="187"/>
                  </a:cubicBezTo>
                  <a:lnTo>
                    <a:pt x="0" y="6172"/>
                  </a:lnTo>
                  <a:cubicBezTo>
                    <a:pt x="0" y="6276"/>
                    <a:pt x="81" y="6358"/>
                    <a:pt x="187" y="6358"/>
                  </a:cubicBezTo>
                  <a:cubicBezTo>
                    <a:pt x="286" y="6358"/>
                    <a:pt x="367" y="6276"/>
                    <a:pt x="367" y="6172"/>
                  </a:cubicBezTo>
                  <a:lnTo>
                    <a:pt x="367" y="187"/>
                  </a:lnTo>
                  <a:cubicBezTo>
                    <a:pt x="367" y="81"/>
                    <a:pt x="286" y="0"/>
                    <a:pt x="1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0"/>
            <p:cNvSpPr/>
            <p:nvPr/>
          </p:nvSpPr>
          <p:spPr>
            <a:xfrm>
              <a:off x="5279350" y="2029750"/>
              <a:ext cx="158800" cy="9325"/>
            </a:xfrm>
            <a:custGeom>
              <a:avLst/>
              <a:gdLst/>
              <a:ahLst/>
              <a:cxnLst/>
              <a:rect l="l" t="t" r="r" b="b"/>
              <a:pathLst>
                <a:path w="6352" h="373" extrusionOk="0">
                  <a:moveTo>
                    <a:pt x="181" y="0"/>
                  </a:moveTo>
                  <a:cubicBezTo>
                    <a:pt x="81" y="0"/>
                    <a:pt x="0" y="88"/>
                    <a:pt x="0" y="187"/>
                  </a:cubicBezTo>
                  <a:cubicBezTo>
                    <a:pt x="0" y="286"/>
                    <a:pt x="81" y="373"/>
                    <a:pt x="181" y="373"/>
                  </a:cubicBezTo>
                  <a:lnTo>
                    <a:pt x="6171" y="373"/>
                  </a:lnTo>
                  <a:cubicBezTo>
                    <a:pt x="6271" y="373"/>
                    <a:pt x="6351" y="286"/>
                    <a:pt x="6351" y="187"/>
                  </a:cubicBezTo>
                  <a:cubicBezTo>
                    <a:pt x="6351" y="88"/>
                    <a:pt x="6271" y="0"/>
                    <a:pt x="6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0"/>
            <p:cNvSpPr/>
            <p:nvPr/>
          </p:nvSpPr>
          <p:spPr>
            <a:xfrm>
              <a:off x="5317975" y="1990450"/>
              <a:ext cx="85100" cy="93975"/>
            </a:xfrm>
            <a:custGeom>
              <a:avLst/>
              <a:gdLst/>
              <a:ahLst/>
              <a:cxnLst/>
              <a:rect l="l" t="t" r="r" b="b"/>
              <a:pathLst>
                <a:path w="3404" h="3759" extrusionOk="0">
                  <a:moveTo>
                    <a:pt x="198" y="0"/>
                  </a:moveTo>
                  <a:cubicBezTo>
                    <a:pt x="156" y="0"/>
                    <a:pt x="114" y="15"/>
                    <a:pt x="81" y="45"/>
                  </a:cubicBezTo>
                  <a:cubicBezTo>
                    <a:pt x="6" y="114"/>
                    <a:pt x="1" y="231"/>
                    <a:pt x="69" y="306"/>
                  </a:cubicBezTo>
                  <a:lnTo>
                    <a:pt x="3061" y="3696"/>
                  </a:lnTo>
                  <a:cubicBezTo>
                    <a:pt x="3098" y="3739"/>
                    <a:pt x="3149" y="3758"/>
                    <a:pt x="3198" y="3758"/>
                  </a:cubicBezTo>
                  <a:cubicBezTo>
                    <a:pt x="3241" y="3758"/>
                    <a:pt x="3285" y="3746"/>
                    <a:pt x="3322" y="3715"/>
                  </a:cubicBezTo>
                  <a:cubicBezTo>
                    <a:pt x="3396" y="3647"/>
                    <a:pt x="3404" y="3529"/>
                    <a:pt x="3335" y="3454"/>
                  </a:cubicBezTo>
                  <a:lnTo>
                    <a:pt x="342" y="64"/>
                  </a:lnTo>
                  <a:cubicBezTo>
                    <a:pt x="304" y="23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0"/>
            <p:cNvSpPr/>
            <p:nvPr/>
          </p:nvSpPr>
          <p:spPr>
            <a:xfrm>
              <a:off x="5313025" y="1995425"/>
              <a:ext cx="95025" cy="84050"/>
            </a:xfrm>
            <a:custGeom>
              <a:avLst/>
              <a:gdLst/>
              <a:ahLst/>
              <a:cxnLst/>
              <a:rect l="l" t="t" r="r" b="b"/>
              <a:pathLst>
                <a:path w="3801" h="3362" extrusionOk="0">
                  <a:moveTo>
                    <a:pt x="3591" y="0"/>
                  </a:moveTo>
                  <a:cubicBezTo>
                    <a:pt x="3549" y="0"/>
                    <a:pt x="3507" y="15"/>
                    <a:pt x="3471" y="46"/>
                  </a:cubicBezTo>
                  <a:lnTo>
                    <a:pt x="81" y="3038"/>
                  </a:lnTo>
                  <a:cubicBezTo>
                    <a:pt x="6" y="3106"/>
                    <a:pt x="0" y="3224"/>
                    <a:pt x="69" y="3299"/>
                  </a:cubicBezTo>
                  <a:cubicBezTo>
                    <a:pt x="100" y="3342"/>
                    <a:pt x="155" y="3361"/>
                    <a:pt x="204" y="3361"/>
                  </a:cubicBezTo>
                  <a:cubicBezTo>
                    <a:pt x="249" y="3361"/>
                    <a:pt x="292" y="3348"/>
                    <a:pt x="324" y="3316"/>
                  </a:cubicBezTo>
                  <a:lnTo>
                    <a:pt x="3720" y="318"/>
                  </a:lnTo>
                  <a:cubicBezTo>
                    <a:pt x="3794" y="256"/>
                    <a:pt x="3800" y="138"/>
                    <a:pt x="3732" y="64"/>
                  </a:cubicBezTo>
                  <a:cubicBezTo>
                    <a:pt x="3694" y="22"/>
                    <a:pt x="3643" y="0"/>
                    <a:pt x="3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0"/>
            <p:cNvSpPr/>
            <p:nvPr/>
          </p:nvSpPr>
          <p:spPr>
            <a:xfrm>
              <a:off x="4603525" y="1458700"/>
              <a:ext cx="9175" cy="158850"/>
            </a:xfrm>
            <a:custGeom>
              <a:avLst/>
              <a:gdLst/>
              <a:ahLst/>
              <a:cxnLst/>
              <a:rect l="l" t="t" r="r" b="b"/>
              <a:pathLst>
                <a:path w="367" h="6354" extrusionOk="0">
                  <a:moveTo>
                    <a:pt x="186" y="1"/>
                  </a:moveTo>
                  <a:cubicBezTo>
                    <a:pt x="87" y="1"/>
                    <a:pt x="0" y="81"/>
                    <a:pt x="0" y="181"/>
                  </a:cubicBezTo>
                  <a:lnTo>
                    <a:pt x="0" y="6173"/>
                  </a:lnTo>
                  <a:cubicBezTo>
                    <a:pt x="0" y="6271"/>
                    <a:pt x="87" y="6353"/>
                    <a:pt x="186" y="6353"/>
                  </a:cubicBezTo>
                  <a:cubicBezTo>
                    <a:pt x="286" y="6353"/>
                    <a:pt x="367" y="6271"/>
                    <a:pt x="367" y="6173"/>
                  </a:cubicBezTo>
                  <a:lnTo>
                    <a:pt x="367" y="181"/>
                  </a:lnTo>
                  <a:cubicBezTo>
                    <a:pt x="367" y="81"/>
                    <a:pt x="286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0"/>
            <p:cNvSpPr/>
            <p:nvPr/>
          </p:nvSpPr>
          <p:spPr>
            <a:xfrm>
              <a:off x="4528725" y="1533525"/>
              <a:ext cx="158925" cy="9175"/>
            </a:xfrm>
            <a:custGeom>
              <a:avLst/>
              <a:gdLst/>
              <a:ahLst/>
              <a:cxnLst/>
              <a:rect l="l" t="t" r="r" b="b"/>
              <a:pathLst>
                <a:path w="6357" h="367" extrusionOk="0">
                  <a:moveTo>
                    <a:pt x="186" y="0"/>
                  </a:moveTo>
                  <a:cubicBezTo>
                    <a:pt x="81" y="0"/>
                    <a:pt x="0" y="82"/>
                    <a:pt x="0" y="186"/>
                  </a:cubicBezTo>
                  <a:cubicBezTo>
                    <a:pt x="0" y="286"/>
                    <a:pt x="81" y="367"/>
                    <a:pt x="186" y="367"/>
                  </a:cubicBezTo>
                  <a:lnTo>
                    <a:pt x="6171" y="367"/>
                  </a:lnTo>
                  <a:cubicBezTo>
                    <a:pt x="6270" y="367"/>
                    <a:pt x="6357" y="286"/>
                    <a:pt x="6357" y="186"/>
                  </a:cubicBezTo>
                  <a:cubicBezTo>
                    <a:pt x="6357" y="82"/>
                    <a:pt x="6270" y="0"/>
                    <a:pt x="6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0"/>
            <p:cNvSpPr/>
            <p:nvPr/>
          </p:nvSpPr>
          <p:spPr>
            <a:xfrm>
              <a:off x="4567350" y="1494175"/>
              <a:ext cx="85100" cy="94000"/>
            </a:xfrm>
            <a:custGeom>
              <a:avLst/>
              <a:gdLst/>
              <a:ahLst/>
              <a:cxnLst/>
              <a:rect l="l" t="t" r="r" b="b"/>
              <a:pathLst>
                <a:path w="3404" h="3760" extrusionOk="0">
                  <a:moveTo>
                    <a:pt x="208" y="0"/>
                  </a:moveTo>
                  <a:cubicBezTo>
                    <a:pt x="166" y="0"/>
                    <a:pt x="123" y="15"/>
                    <a:pt x="88" y="47"/>
                  </a:cubicBezTo>
                  <a:cubicBezTo>
                    <a:pt x="6" y="115"/>
                    <a:pt x="0" y="227"/>
                    <a:pt x="69" y="302"/>
                  </a:cubicBezTo>
                  <a:lnTo>
                    <a:pt x="3061" y="3697"/>
                  </a:lnTo>
                  <a:cubicBezTo>
                    <a:pt x="3098" y="3735"/>
                    <a:pt x="3149" y="3760"/>
                    <a:pt x="3198" y="3760"/>
                  </a:cubicBezTo>
                  <a:cubicBezTo>
                    <a:pt x="3241" y="3760"/>
                    <a:pt x="3285" y="3742"/>
                    <a:pt x="3322" y="3711"/>
                  </a:cubicBezTo>
                  <a:cubicBezTo>
                    <a:pt x="3396" y="3648"/>
                    <a:pt x="3404" y="3531"/>
                    <a:pt x="3341" y="3456"/>
                  </a:cubicBezTo>
                  <a:lnTo>
                    <a:pt x="342" y="60"/>
                  </a:lnTo>
                  <a:cubicBezTo>
                    <a:pt x="306" y="20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0"/>
            <p:cNvSpPr/>
            <p:nvPr/>
          </p:nvSpPr>
          <p:spPr>
            <a:xfrm>
              <a:off x="4562400" y="1499125"/>
              <a:ext cx="95000" cy="84100"/>
            </a:xfrm>
            <a:custGeom>
              <a:avLst/>
              <a:gdLst/>
              <a:ahLst/>
              <a:cxnLst/>
              <a:rect l="l" t="t" r="r" b="b"/>
              <a:pathLst>
                <a:path w="3800" h="3364" extrusionOk="0">
                  <a:moveTo>
                    <a:pt x="3600" y="0"/>
                  </a:moveTo>
                  <a:cubicBezTo>
                    <a:pt x="3556" y="0"/>
                    <a:pt x="3511" y="16"/>
                    <a:pt x="3477" y="48"/>
                  </a:cubicBezTo>
                  <a:lnTo>
                    <a:pt x="87" y="3040"/>
                  </a:lnTo>
                  <a:cubicBezTo>
                    <a:pt x="6" y="3109"/>
                    <a:pt x="0" y="3227"/>
                    <a:pt x="69" y="3301"/>
                  </a:cubicBezTo>
                  <a:cubicBezTo>
                    <a:pt x="106" y="3338"/>
                    <a:pt x="155" y="3364"/>
                    <a:pt x="204" y="3364"/>
                  </a:cubicBezTo>
                  <a:cubicBezTo>
                    <a:pt x="249" y="3364"/>
                    <a:pt x="292" y="3344"/>
                    <a:pt x="329" y="3313"/>
                  </a:cubicBezTo>
                  <a:lnTo>
                    <a:pt x="3719" y="321"/>
                  </a:lnTo>
                  <a:cubicBezTo>
                    <a:pt x="3794" y="253"/>
                    <a:pt x="3800" y="141"/>
                    <a:pt x="3737" y="60"/>
                  </a:cubicBezTo>
                  <a:cubicBezTo>
                    <a:pt x="3701" y="21"/>
                    <a:pt x="3651" y="0"/>
                    <a:pt x="3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40"/>
          <p:cNvGrpSpPr/>
          <p:nvPr/>
        </p:nvGrpSpPr>
        <p:grpSpPr>
          <a:xfrm>
            <a:off x="774610" y="1693265"/>
            <a:ext cx="448034" cy="447956"/>
            <a:chOff x="10333025" y="2667100"/>
            <a:chExt cx="191100" cy="191075"/>
          </a:xfrm>
        </p:grpSpPr>
        <p:sp>
          <p:nvSpPr>
            <p:cNvPr id="1066" name="Google Shape;1066;p40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0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0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0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40"/>
          <p:cNvSpPr txBox="1">
            <a:spLocks noGrp="1"/>
          </p:cNvSpPr>
          <p:nvPr>
            <p:ph type="subTitle" idx="1"/>
          </p:nvPr>
        </p:nvSpPr>
        <p:spPr>
          <a:xfrm>
            <a:off x="2515699" y="226556"/>
            <a:ext cx="6168132" cy="3835230"/>
          </a:xfrm>
          <a:prstGeom prst="rect">
            <a:avLst/>
          </a:prstGeom>
        </p:spPr>
        <p:txBody>
          <a:bodyPr spcFirstLastPara="1" wrap="square" lIns="292600" tIns="91425" rIns="292600" bIns="91425" anchor="t" anchorCtr="0">
            <a:noAutofit/>
          </a:bodyPr>
          <a:lstStyle/>
          <a:p>
            <a:pPr marL="0" lvl="0" indent="0" algn="l"/>
            <a:r>
              <a:rPr lang="it-IT" sz="2800" dirty="0" smtClean="0"/>
              <a:t>Questa </a:t>
            </a:r>
            <a:r>
              <a:rPr lang="it-IT" sz="2800" dirty="0"/>
              <a:t>classificazione </a:t>
            </a:r>
            <a:r>
              <a:rPr lang="it-IT" sz="2800" dirty="0" smtClean="0"/>
              <a:t>segue </a:t>
            </a:r>
            <a:r>
              <a:rPr lang="it-IT" sz="2800" dirty="0"/>
              <a:t>una </a:t>
            </a:r>
            <a:r>
              <a:rPr lang="it-IT" sz="2800" b="1" dirty="0"/>
              <a:t>gerarchia</a:t>
            </a:r>
            <a:r>
              <a:rPr lang="it-IT" sz="2800" dirty="0"/>
              <a:t> che parte dal livello più generale, il </a:t>
            </a:r>
            <a:r>
              <a:rPr lang="it-IT" sz="2800" b="1" dirty="0"/>
              <a:t>regno</a:t>
            </a:r>
            <a:r>
              <a:rPr lang="it-IT" sz="2800" dirty="0"/>
              <a:t>, e procede in modo più specifico fino ad arrivare alla </a:t>
            </a:r>
            <a:r>
              <a:rPr lang="it-IT" sz="2800" b="1" dirty="0"/>
              <a:t>specie</a:t>
            </a:r>
            <a:r>
              <a:rPr lang="it-IT" sz="2800" dirty="0" smtClean="0"/>
              <a:t>.</a:t>
            </a:r>
          </a:p>
          <a:p>
            <a:pPr marL="0" lvl="0" indent="0" algn="l"/>
            <a:r>
              <a:rPr lang="it-IT" sz="2800" dirty="0" smtClean="0"/>
              <a:t>Andiamo a vedere insieme i vari livelli e prendiamo in esame l’</a:t>
            </a:r>
            <a:r>
              <a:rPr lang="it-IT" sz="2800" b="1" dirty="0" smtClean="0"/>
              <a:t>orso</a:t>
            </a:r>
            <a:r>
              <a:rPr lang="it-IT" sz="2800" dirty="0" smtClean="0"/>
              <a:t>.</a:t>
            </a:r>
            <a:endParaRPr sz="2800" dirty="0"/>
          </a:p>
        </p:txBody>
      </p:sp>
      <p:grpSp>
        <p:nvGrpSpPr>
          <p:cNvPr id="1065" name="Google Shape;1065;p40"/>
          <p:cNvGrpSpPr/>
          <p:nvPr/>
        </p:nvGrpSpPr>
        <p:grpSpPr>
          <a:xfrm>
            <a:off x="774610" y="1693265"/>
            <a:ext cx="448034" cy="447956"/>
            <a:chOff x="10333025" y="2667100"/>
            <a:chExt cx="191100" cy="191075"/>
          </a:xfrm>
        </p:grpSpPr>
        <p:sp>
          <p:nvSpPr>
            <p:cNvPr id="1066" name="Google Shape;1066;p40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0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0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0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2451;p58"/>
          <p:cNvGrpSpPr/>
          <p:nvPr/>
        </p:nvGrpSpPr>
        <p:grpSpPr>
          <a:xfrm>
            <a:off x="181701" y="1946807"/>
            <a:ext cx="2285274" cy="2211803"/>
            <a:chOff x="2543901" y="-325247"/>
            <a:chExt cx="2635630" cy="2592077"/>
          </a:xfrm>
        </p:grpSpPr>
        <p:sp>
          <p:nvSpPr>
            <p:cNvPr id="119" name="Google Shape;2452;p58"/>
            <p:cNvSpPr/>
            <p:nvPr/>
          </p:nvSpPr>
          <p:spPr>
            <a:xfrm>
              <a:off x="2543901" y="-325247"/>
              <a:ext cx="2635630" cy="2592077"/>
            </a:xfrm>
            <a:custGeom>
              <a:avLst/>
              <a:gdLst/>
              <a:ahLst/>
              <a:cxnLst/>
              <a:rect l="l" t="t" r="r" b="b"/>
              <a:pathLst>
                <a:path w="100760" h="99095" extrusionOk="0">
                  <a:moveTo>
                    <a:pt x="51695" y="1"/>
                  </a:moveTo>
                  <a:cubicBezTo>
                    <a:pt x="42292" y="1"/>
                    <a:pt x="33018" y="2672"/>
                    <a:pt x="24870" y="7729"/>
                  </a:cubicBezTo>
                  <a:cubicBezTo>
                    <a:pt x="16633" y="12846"/>
                    <a:pt x="10129" y="20049"/>
                    <a:pt x="6060" y="28562"/>
                  </a:cubicBezTo>
                  <a:cubicBezTo>
                    <a:pt x="5045" y="30685"/>
                    <a:pt x="4180" y="32912"/>
                    <a:pt x="3490" y="35169"/>
                  </a:cubicBezTo>
                  <a:cubicBezTo>
                    <a:pt x="2854" y="37230"/>
                    <a:pt x="2351" y="39381"/>
                    <a:pt x="1999" y="41553"/>
                  </a:cubicBezTo>
                  <a:cubicBezTo>
                    <a:pt x="0" y="53775"/>
                    <a:pt x="2988" y="66891"/>
                    <a:pt x="10186" y="77536"/>
                  </a:cubicBezTo>
                  <a:cubicBezTo>
                    <a:pt x="10930" y="78645"/>
                    <a:pt x="11732" y="79731"/>
                    <a:pt x="12564" y="80773"/>
                  </a:cubicBezTo>
                  <a:cubicBezTo>
                    <a:pt x="13041" y="81374"/>
                    <a:pt x="13557" y="81989"/>
                    <a:pt x="14101" y="82608"/>
                  </a:cubicBezTo>
                  <a:cubicBezTo>
                    <a:pt x="14198" y="82719"/>
                    <a:pt x="14296" y="82826"/>
                    <a:pt x="14394" y="82932"/>
                  </a:cubicBezTo>
                  <a:lnTo>
                    <a:pt x="14541" y="83093"/>
                  </a:lnTo>
                  <a:cubicBezTo>
                    <a:pt x="14929" y="83520"/>
                    <a:pt x="15315" y="83943"/>
                    <a:pt x="15716" y="84358"/>
                  </a:cubicBezTo>
                  <a:cubicBezTo>
                    <a:pt x="15858" y="84509"/>
                    <a:pt x="16006" y="84656"/>
                    <a:pt x="16157" y="84798"/>
                  </a:cubicBezTo>
                  <a:lnTo>
                    <a:pt x="16335" y="84977"/>
                  </a:lnTo>
                  <a:cubicBezTo>
                    <a:pt x="16686" y="85328"/>
                    <a:pt x="17039" y="85675"/>
                    <a:pt x="17399" y="86018"/>
                  </a:cubicBezTo>
                  <a:cubicBezTo>
                    <a:pt x="17604" y="86210"/>
                    <a:pt x="17808" y="86397"/>
                    <a:pt x="18018" y="86584"/>
                  </a:cubicBezTo>
                  <a:lnTo>
                    <a:pt x="18165" y="86717"/>
                  </a:lnTo>
                  <a:cubicBezTo>
                    <a:pt x="18490" y="87007"/>
                    <a:pt x="18815" y="87301"/>
                    <a:pt x="19149" y="87581"/>
                  </a:cubicBezTo>
                  <a:lnTo>
                    <a:pt x="19242" y="87670"/>
                  </a:lnTo>
                  <a:cubicBezTo>
                    <a:pt x="19327" y="87741"/>
                    <a:pt x="19407" y="87817"/>
                    <a:pt x="19505" y="87897"/>
                  </a:cubicBezTo>
                  <a:cubicBezTo>
                    <a:pt x="19661" y="88026"/>
                    <a:pt x="19817" y="88151"/>
                    <a:pt x="19977" y="88275"/>
                  </a:cubicBezTo>
                  <a:lnTo>
                    <a:pt x="20280" y="88520"/>
                  </a:lnTo>
                  <a:cubicBezTo>
                    <a:pt x="20444" y="88653"/>
                    <a:pt x="20609" y="88787"/>
                    <a:pt x="20779" y="88916"/>
                  </a:cubicBezTo>
                  <a:cubicBezTo>
                    <a:pt x="20818" y="88953"/>
                    <a:pt x="20863" y="88984"/>
                    <a:pt x="20886" y="89001"/>
                  </a:cubicBezTo>
                  <a:cubicBezTo>
                    <a:pt x="21317" y="89339"/>
                    <a:pt x="21776" y="89682"/>
                    <a:pt x="22283" y="90048"/>
                  </a:cubicBezTo>
                  <a:cubicBezTo>
                    <a:pt x="22364" y="90106"/>
                    <a:pt x="22653" y="90305"/>
                    <a:pt x="22653" y="90305"/>
                  </a:cubicBezTo>
                  <a:cubicBezTo>
                    <a:pt x="23107" y="90626"/>
                    <a:pt x="23570" y="90938"/>
                    <a:pt x="24033" y="91245"/>
                  </a:cubicBezTo>
                  <a:cubicBezTo>
                    <a:pt x="24176" y="91339"/>
                    <a:pt x="24318" y="91432"/>
                    <a:pt x="24465" y="91521"/>
                  </a:cubicBezTo>
                  <a:cubicBezTo>
                    <a:pt x="25128" y="91945"/>
                    <a:pt x="25689" y="92286"/>
                    <a:pt x="26228" y="92598"/>
                  </a:cubicBezTo>
                  <a:cubicBezTo>
                    <a:pt x="26726" y="92884"/>
                    <a:pt x="27252" y="93173"/>
                    <a:pt x="27844" y="93484"/>
                  </a:cubicBezTo>
                  <a:cubicBezTo>
                    <a:pt x="27986" y="93560"/>
                    <a:pt x="28129" y="93632"/>
                    <a:pt x="28276" y="93708"/>
                  </a:cubicBezTo>
                  <a:lnTo>
                    <a:pt x="28440" y="93788"/>
                  </a:lnTo>
                  <a:cubicBezTo>
                    <a:pt x="28783" y="93961"/>
                    <a:pt x="29126" y="94135"/>
                    <a:pt x="29461" y="94295"/>
                  </a:cubicBezTo>
                  <a:cubicBezTo>
                    <a:pt x="29461" y="94295"/>
                    <a:pt x="29683" y="94406"/>
                    <a:pt x="29767" y="94442"/>
                  </a:cubicBezTo>
                  <a:cubicBezTo>
                    <a:pt x="29905" y="94509"/>
                    <a:pt x="30043" y="94571"/>
                    <a:pt x="30182" y="94629"/>
                  </a:cubicBezTo>
                  <a:cubicBezTo>
                    <a:pt x="30182" y="94629"/>
                    <a:pt x="30733" y="94878"/>
                    <a:pt x="30885" y="94945"/>
                  </a:cubicBezTo>
                  <a:cubicBezTo>
                    <a:pt x="31175" y="95070"/>
                    <a:pt x="31464" y="95190"/>
                    <a:pt x="31753" y="95310"/>
                  </a:cubicBezTo>
                  <a:lnTo>
                    <a:pt x="31918" y="95377"/>
                  </a:lnTo>
                  <a:cubicBezTo>
                    <a:pt x="32069" y="95444"/>
                    <a:pt x="32221" y="95506"/>
                    <a:pt x="32377" y="95568"/>
                  </a:cubicBezTo>
                  <a:cubicBezTo>
                    <a:pt x="32630" y="95666"/>
                    <a:pt x="32889" y="95765"/>
                    <a:pt x="33147" y="95862"/>
                  </a:cubicBezTo>
                  <a:lnTo>
                    <a:pt x="33409" y="95960"/>
                  </a:lnTo>
                  <a:cubicBezTo>
                    <a:pt x="33556" y="96018"/>
                    <a:pt x="33703" y="96071"/>
                    <a:pt x="33855" y="96129"/>
                  </a:cubicBezTo>
                  <a:cubicBezTo>
                    <a:pt x="34323" y="96293"/>
                    <a:pt x="34790" y="96459"/>
                    <a:pt x="35262" y="96610"/>
                  </a:cubicBezTo>
                  <a:cubicBezTo>
                    <a:pt x="35391" y="96650"/>
                    <a:pt x="35525" y="96690"/>
                    <a:pt x="35653" y="96731"/>
                  </a:cubicBezTo>
                  <a:lnTo>
                    <a:pt x="35840" y="96788"/>
                  </a:lnTo>
                  <a:cubicBezTo>
                    <a:pt x="36156" y="96891"/>
                    <a:pt x="36473" y="96988"/>
                    <a:pt x="36793" y="97082"/>
                  </a:cubicBezTo>
                  <a:cubicBezTo>
                    <a:pt x="36918" y="97117"/>
                    <a:pt x="37305" y="97224"/>
                    <a:pt x="37305" y="97224"/>
                  </a:cubicBezTo>
                  <a:cubicBezTo>
                    <a:pt x="37648" y="97318"/>
                    <a:pt x="37987" y="97411"/>
                    <a:pt x="38338" y="97501"/>
                  </a:cubicBezTo>
                  <a:lnTo>
                    <a:pt x="38828" y="97625"/>
                  </a:lnTo>
                  <a:cubicBezTo>
                    <a:pt x="39175" y="97709"/>
                    <a:pt x="39522" y="97789"/>
                    <a:pt x="39874" y="97865"/>
                  </a:cubicBezTo>
                  <a:cubicBezTo>
                    <a:pt x="40048" y="97906"/>
                    <a:pt x="40217" y="97945"/>
                    <a:pt x="40395" y="97982"/>
                  </a:cubicBezTo>
                  <a:cubicBezTo>
                    <a:pt x="40395" y="97982"/>
                    <a:pt x="40671" y="98044"/>
                    <a:pt x="40769" y="98062"/>
                  </a:cubicBezTo>
                  <a:cubicBezTo>
                    <a:pt x="41005" y="98106"/>
                    <a:pt x="41236" y="98151"/>
                    <a:pt x="41446" y="98190"/>
                  </a:cubicBezTo>
                  <a:cubicBezTo>
                    <a:pt x="42207" y="98333"/>
                    <a:pt x="42972" y="98463"/>
                    <a:pt x="43716" y="98569"/>
                  </a:cubicBezTo>
                  <a:lnTo>
                    <a:pt x="44139" y="98623"/>
                  </a:lnTo>
                  <a:cubicBezTo>
                    <a:pt x="44696" y="98698"/>
                    <a:pt x="45253" y="98765"/>
                    <a:pt x="45809" y="98823"/>
                  </a:cubicBezTo>
                  <a:lnTo>
                    <a:pt x="45938" y="98837"/>
                  </a:lnTo>
                  <a:cubicBezTo>
                    <a:pt x="46108" y="98849"/>
                    <a:pt x="46272" y="98868"/>
                    <a:pt x="46445" y="98885"/>
                  </a:cubicBezTo>
                  <a:cubicBezTo>
                    <a:pt x="47166" y="98948"/>
                    <a:pt x="47813" y="98992"/>
                    <a:pt x="48418" y="99024"/>
                  </a:cubicBezTo>
                  <a:cubicBezTo>
                    <a:pt x="48547" y="99032"/>
                    <a:pt x="48681" y="99036"/>
                    <a:pt x="48810" y="99041"/>
                  </a:cubicBezTo>
                  <a:lnTo>
                    <a:pt x="49010" y="99045"/>
                  </a:lnTo>
                  <a:cubicBezTo>
                    <a:pt x="49517" y="99067"/>
                    <a:pt x="50025" y="99077"/>
                    <a:pt x="50542" y="99086"/>
                  </a:cubicBezTo>
                  <a:lnTo>
                    <a:pt x="50639" y="99086"/>
                  </a:lnTo>
                  <a:cubicBezTo>
                    <a:pt x="50733" y="99090"/>
                    <a:pt x="50826" y="99090"/>
                    <a:pt x="50920" y="99094"/>
                  </a:cubicBezTo>
                  <a:lnTo>
                    <a:pt x="50925" y="99094"/>
                  </a:lnTo>
                  <a:cubicBezTo>
                    <a:pt x="51045" y="99094"/>
                    <a:pt x="51873" y="99081"/>
                    <a:pt x="51873" y="99081"/>
                  </a:cubicBezTo>
                  <a:cubicBezTo>
                    <a:pt x="52340" y="99072"/>
                    <a:pt x="52808" y="99063"/>
                    <a:pt x="53275" y="99041"/>
                  </a:cubicBezTo>
                  <a:lnTo>
                    <a:pt x="53672" y="99028"/>
                  </a:lnTo>
                  <a:cubicBezTo>
                    <a:pt x="54607" y="98979"/>
                    <a:pt x="55568" y="98899"/>
                    <a:pt x="56530" y="98796"/>
                  </a:cubicBezTo>
                  <a:cubicBezTo>
                    <a:pt x="56645" y="98783"/>
                    <a:pt x="57038" y="98738"/>
                    <a:pt x="57038" y="98738"/>
                  </a:cubicBezTo>
                  <a:cubicBezTo>
                    <a:pt x="57362" y="98698"/>
                    <a:pt x="57683" y="98658"/>
                    <a:pt x="58008" y="98618"/>
                  </a:cubicBezTo>
                  <a:cubicBezTo>
                    <a:pt x="58235" y="98582"/>
                    <a:pt x="58466" y="98551"/>
                    <a:pt x="58694" y="98516"/>
                  </a:cubicBezTo>
                  <a:lnTo>
                    <a:pt x="59050" y="98467"/>
                  </a:lnTo>
                  <a:cubicBezTo>
                    <a:pt x="59139" y="98453"/>
                    <a:pt x="59450" y="98395"/>
                    <a:pt x="59450" y="98395"/>
                  </a:cubicBezTo>
                  <a:cubicBezTo>
                    <a:pt x="59718" y="98356"/>
                    <a:pt x="59985" y="98307"/>
                    <a:pt x="60252" y="98262"/>
                  </a:cubicBezTo>
                  <a:cubicBezTo>
                    <a:pt x="60533" y="98208"/>
                    <a:pt x="60813" y="98155"/>
                    <a:pt x="61094" y="98097"/>
                  </a:cubicBezTo>
                  <a:lnTo>
                    <a:pt x="61174" y="98083"/>
                  </a:lnTo>
                  <a:cubicBezTo>
                    <a:pt x="61383" y="98039"/>
                    <a:pt x="61597" y="97999"/>
                    <a:pt x="61811" y="97955"/>
                  </a:cubicBezTo>
                  <a:cubicBezTo>
                    <a:pt x="62068" y="97896"/>
                    <a:pt x="62327" y="97839"/>
                    <a:pt x="62586" y="97777"/>
                  </a:cubicBezTo>
                  <a:lnTo>
                    <a:pt x="62773" y="97736"/>
                  </a:lnTo>
                  <a:cubicBezTo>
                    <a:pt x="62977" y="97688"/>
                    <a:pt x="63177" y="97643"/>
                    <a:pt x="63387" y="97590"/>
                  </a:cubicBezTo>
                  <a:cubicBezTo>
                    <a:pt x="63591" y="97540"/>
                    <a:pt x="63800" y="97483"/>
                    <a:pt x="64006" y="97429"/>
                  </a:cubicBezTo>
                  <a:lnTo>
                    <a:pt x="64343" y="97341"/>
                  </a:lnTo>
                  <a:cubicBezTo>
                    <a:pt x="64540" y="97287"/>
                    <a:pt x="64735" y="97238"/>
                    <a:pt x="64896" y="97193"/>
                  </a:cubicBezTo>
                  <a:cubicBezTo>
                    <a:pt x="64922" y="97185"/>
                    <a:pt x="64980" y="97171"/>
                    <a:pt x="65007" y="97162"/>
                  </a:cubicBezTo>
                  <a:cubicBezTo>
                    <a:pt x="65065" y="97144"/>
                    <a:pt x="65128" y="97127"/>
                    <a:pt x="65212" y="97100"/>
                  </a:cubicBezTo>
                  <a:cubicBezTo>
                    <a:pt x="65759" y="96940"/>
                    <a:pt x="66303" y="96774"/>
                    <a:pt x="66850" y="96597"/>
                  </a:cubicBezTo>
                  <a:cubicBezTo>
                    <a:pt x="67033" y="96539"/>
                    <a:pt x="67215" y="96476"/>
                    <a:pt x="67407" y="96410"/>
                  </a:cubicBezTo>
                  <a:cubicBezTo>
                    <a:pt x="67875" y="96254"/>
                    <a:pt x="68342" y="96085"/>
                    <a:pt x="68810" y="95911"/>
                  </a:cubicBezTo>
                  <a:lnTo>
                    <a:pt x="68970" y="95853"/>
                  </a:lnTo>
                  <a:cubicBezTo>
                    <a:pt x="69094" y="95808"/>
                    <a:pt x="69215" y="95765"/>
                    <a:pt x="69334" y="95715"/>
                  </a:cubicBezTo>
                  <a:cubicBezTo>
                    <a:pt x="69958" y="95475"/>
                    <a:pt x="70563" y="95230"/>
                    <a:pt x="71124" y="94985"/>
                  </a:cubicBezTo>
                  <a:cubicBezTo>
                    <a:pt x="71231" y="94941"/>
                    <a:pt x="71338" y="94892"/>
                    <a:pt x="71445" y="94842"/>
                  </a:cubicBezTo>
                  <a:lnTo>
                    <a:pt x="71592" y="94776"/>
                  </a:lnTo>
                  <a:cubicBezTo>
                    <a:pt x="72046" y="94571"/>
                    <a:pt x="72496" y="94366"/>
                    <a:pt x="72950" y="94144"/>
                  </a:cubicBezTo>
                  <a:lnTo>
                    <a:pt x="73008" y="94121"/>
                  </a:lnTo>
                  <a:cubicBezTo>
                    <a:pt x="73079" y="94086"/>
                    <a:pt x="73154" y="94055"/>
                    <a:pt x="73239" y="94010"/>
                  </a:cubicBezTo>
                  <a:cubicBezTo>
                    <a:pt x="73319" y="93975"/>
                    <a:pt x="73399" y="93930"/>
                    <a:pt x="73475" y="93889"/>
                  </a:cubicBezTo>
                  <a:lnTo>
                    <a:pt x="73559" y="93845"/>
                  </a:lnTo>
                  <a:cubicBezTo>
                    <a:pt x="73983" y="93632"/>
                    <a:pt x="74406" y="93414"/>
                    <a:pt x="74820" y="93186"/>
                  </a:cubicBezTo>
                  <a:cubicBezTo>
                    <a:pt x="74820" y="93186"/>
                    <a:pt x="75158" y="93008"/>
                    <a:pt x="75261" y="92950"/>
                  </a:cubicBezTo>
                  <a:cubicBezTo>
                    <a:pt x="75906" y="92594"/>
                    <a:pt x="76467" y="92269"/>
                    <a:pt x="76970" y="91957"/>
                  </a:cubicBezTo>
                  <a:cubicBezTo>
                    <a:pt x="77393" y="91699"/>
                    <a:pt x="77812" y="91432"/>
                    <a:pt x="78221" y="91164"/>
                  </a:cubicBezTo>
                  <a:cubicBezTo>
                    <a:pt x="78377" y="91063"/>
                    <a:pt x="78533" y="90956"/>
                    <a:pt x="78698" y="90844"/>
                  </a:cubicBezTo>
                  <a:lnTo>
                    <a:pt x="78912" y="90702"/>
                  </a:lnTo>
                  <a:cubicBezTo>
                    <a:pt x="78978" y="90657"/>
                    <a:pt x="79201" y="90502"/>
                    <a:pt x="79201" y="90502"/>
                  </a:cubicBezTo>
                  <a:cubicBezTo>
                    <a:pt x="79486" y="90301"/>
                    <a:pt x="79775" y="90101"/>
                    <a:pt x="80060" y="89892"/>
                  </a:cubicBezTo>
                  <a:cubicBezTo>
                    <a:pt x="80184" y="89802"/>
                    <a:pt x="80595" y="89495"/>
                    <a:pt x="80595" y="89495"/>
                  </a:cubicBezTo>
                  <a:cubicBezTo>
                    <a:pt x="80844" y="89308"/>
                    <a:pt x="81093" y="89126"/>
                    <a:pt x="81329" y="88939"/>
                  </a:cubicBezTo>
                  <a:cubicBezTo>
                    <a:pt x="81462" y="88836"/>
                    <a:pt x="81592" y="88734"/>
                    <a:pt x="81721" y="88627"/>
                  </a:cubicBezTo>
                  <a:lnTo>
                    <a:pt x="82015" y="88392"/>
                  </a:lnTo>
                  <a:cubicBezTo>
                    <a:pt x="82206" y="88240"/>
                    <a:pt x="82393" y="88088"/>
                    <a:pt x="82580" y="87932"/>
                  </a:cubicBezTo>
                  <a:cubicBezTo>
                    <a:pt x="82745" y="87794"/>
                    <a:pt x="82909" y="87656"/>
                    <a:pt x="83069" y="87514"/>
                  </a:cubicBezTo>
                  <a:lnTo>
                    <a:pt x="83230" y="87376"/>
                  </a:lnTo>
                  <a:cubicBezTo>
                    <a:pt x="83484" y="87153"/>
                    <a:pt x="83737" y="86935"/>
                    <a:pt x="83987" y="86713"/>
                  </a:cubicBezTo>
                  <a:cubicBezTo>
                    <a:pt x="84316" y="86415"/>
                    <a:pt x="84641" y="86116"/>
                    <a:pt x="84953" y="85817"/>
                  </a:cubicBezTo>
                  <a:cubicBezTo>
                    <a:pt x="85056" y="85725"/>
                    <a:pt x="85153" y="85626"/>
                    <a:pt x="85251" y="85528"/>
                  </a:cubicBezTo>
                  <a:lnTo>
                    <a:pt x="85381" y="85400"/>
                  </a:lnTo>
                  <a:cubicBezTo>
                    <a:pt x="85630" y="85159"/>
                    <a:pt x="85874" y="84919"/>
                    <a:pt x="86120" y="84673"/>
                  </a:cubicBezTo>
                  <a:cubicBezTo>
                    <a:pt x="86227" y="84562"/>
                    <a:pt x="86328" y="84455"/>
                    <a:pt x="86435" y="84344"/>
                  </a:cubicBezTo>
                  <a:lnTo>
                    <a:pt x="86565" y="84206"/>
                  </a:lnTo>
                  <a:cubicBezTo>
                    <a:pt x="86792" y="83970"/>
                    <a:pt x="87019" y="83734"/>
                    <a:pt x="87242" y="83493"/>
                  </a:cubicBezTo>
                  <a:cubicBezTo>
                    <a:pt x="87357" y="83369"/>
                    <a:pt x="87469" y="83240"/>
                    <a:pt x="87584" y="83111"/>
                  </a:cubicBezTo>
                  <a:lnTo>
                    <a:pt x="87682" y="83004"/>
                  </a:lnTo>
                  <a:cubicBezTo>
                    <a:pt x="87896" y="82764"/>
                    <a:pt x="88114" y="82523"/>
                    <a:pt x="88323" y="82278"/>
                  </a:cubicBezTo>
                  <a:cubicBezTo>
                    <a:pt x="88471" y="82109"/>
                    <a:pt x="88613" y="81940"/>
                    <a:pt x="88759" y="81767"/>
                  </a:cubicBezTo>
                  <a:cubicBezTo>
                    <a:pt x="88965" y="81521"/>
                    <a:pt x="89165" y="81276"/>
                    <a:pt x="89370" y="81027"/>
                  </a:cubicBezTo>
                  <a:cubicBezTo>
                    <a:pt x="89507" y="80853"/>
                    <a:pt x="89646" y="80680"/>
                    <a:pt x="89788" y="80501"/>
                  </a:cubicBezTo>
                  <a:cubicBezTo>
                    <a:pt x="89984" y="80248"/>
                    <a:pt x="90181" y="79994"/>
                    <a:pt x="90372" y="79741"/>
                  </a:cubicBezTo>
                  <a:cubicBezTo>
                    <a:pt x="90505" y="79567"/>
                    <a:pt x="90639" y="79389"/>
                    <a:pt x="90773" y="79202"/>
                  </a:cubicBezTo>
                  <a:cubicBezTo>
                    <a:pt x="90964" y="78944"/>
                    <a:pt x="91151" y="78685"/>
                    <a:pt x="91342" y="78418"/>
                  </a:cubicBezTo>
                  <a:cubicBezTo>
                    <a:pt x="91342" y="78418"/>
                    <a:pt x="91613" y="78031"/>
                    <a:pt x="91716" y="77879"/>
                  </a:cubicBezTo>
                  <a:cubicBezTo>
                    <a:pt x="91903" y="77608"/>
                    <a:pt x="92086" y="77336"/>
                    <a:pt x="92264" y="77065"/>
                  </a:cubicBezTo>
                  <a:cubicBezTo>
                    <a:pt x="92264" y="77065"/>
                    <a:pt x="92526" y="76673"/>
                    <a:pt x="92620" y="76525"/>
                  </a:cubicBezTo>
                  <a:cubicBezTo>
                    <a:pt x="92803" y="76241"/>
                    <a:pt x="92980" y="75952"/>
                    <a:pt x="93163" y="75658"/>
                  </a:cubicBezTo>
                  <a:cubicBezTo>
                    <a:pt x="93163" y="75658"/>
                    <a:pt x="93403" y="75266"/>
                    <a:pt x="93475" y="75150"/>
                  </a:cubicBezTo>
                  <a:cubicBezTo>
                    <a:pt x="93666" y="74830"/>
                    <a:pt x="93853" y="74505"/>
                    <a:pt x="94040" y="74180"/>
                  </a:cubicBezTo>
                  <a:cubicBezTo>
                    <a:pt x="94040" y="74180"/>
                    <a:pt x="94236" y="73846"/>
                    <a:pt x="94289" y="73747"/>
                  </a:cubicBezTo>
                  <a:cubicBezTo>
                    <a:pt x="94552" y="73276"/>
                    <a:pt x="94811" y="72799"/>
                    <a:pt x="95055" y="72319"/>
                  </a:cubicBezTo>
                  <a:cubicBezTo>
                    <a:pt x="97798" y="67025"/>
                    <a:pt x="99578" y="61411"/>
                    <a:pt x="100345" y="55627"/>
                  </a:cubicBezTo>
                  <a:cubicBezTo>
                    <a:pt x="100607" y="53646"/>
                    <a:pt x="100745" y="51607"/>
                    <a:pt x="100759" y="49550"/>
                  </a:cubicBezTo>
                  <a:cubicBezTo>
                    <a:pt x="100759" y="48632"/>
                    <a:pt x="100737" y="47822"/>
                    <a:pt x="100696" y="47087"/>
                  </a:cubicBezTo>
                  <a:cubicBezTo>
                    <a:pt x="99882" y="30588"/>
                    <a:pt x="90011" y="14586"/>
                    <a:pt x="75546" y="6309"/>
                  </a:cubicBezTo>
                  <a:lnTo>
                    <a:pt x="75403" y="6225"/>
                  </a:lnTo>
                  <a:cubicBezTo>
                    <a:pt x="75292" y="6153"/>
                    <a:pt x="75180" y="6082"/>
                    <a:pt x="75065" y="6015"/>
                  </a:cubicBezTo>
                  <a:cubicBezTo>
                    <a:pt x="74927" y="5935"/>
                    <a:pt x="74784" y="5868"/>
                    <a:pt x="74638" y="5810"/>
                  </a:cubicBezTo>
                  <a:cubicBezTo>
                    <a:pt x="73921" y="5419"/>
                    <a:pt x="73271" y="5085"/>
                    <a:pt x="72656" y="4787"/>
                  </a:cubicBezTo>
                  <a:cubicBezTo>
                    <a:pt x="66071" y="1612"/>
                    <a:pt x="59014" y="1"/>
                    <a:pt x="51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453;p58"/>
            <p:cNvSpPr/>
            <p:nvPr/>
          </p:nvSpPr>
          <p:spPr>
            <a:xfrm>
              <a:off x="2613167" y="-250854"/>
              <a:ext cx="2486113" cy="2443163"/>
            </a:xfrm>
            <a:custGeom>
              <a:avLst/>
              <a:gdLst/>
              <a:ahLst/>
              <a:cxnLst/>
              <a:rect l="l" t="t" r="r" b="b"/>
              <a:pathLst>
                <a:path w="95044" h="93402" extrusionOk="0">
                  <a:moveTo>
                    <a:pt x="48822" y="0"/>
                  </a:moveTo>
                  <a:cubicBezTo>
                    <a:pt x="30857" y="0"/>
                    <a:pt x="13614" y="10498"/>
                    <a:pt x="5757" y="26947"/>
                  </a:cubicBezTo>
                  <a:cubicBezTo>
                    <a:pt x="4809" y="28932"/>
                    <a:pt x="3999" y="31007"/>
                    <a:pt x="3340" y="33162"/>
                  </a:cubicBezTo>
                  <a:cubicBezTo>
                    <a:pt x="2739" y="35103"/>
                    <a:pt x="2272" y="37106"/>
                    <a:pt x="1933" y="39167"/>
                  </a:cubicBezTo>
                  <a:cubicBezTo>
                    <a:pt x="1" y="51020"/>
                    <a:pt x="3028" y="63277"/>
                    <a:pt x="9676" y="73103"/>
                  </a:cubicBezTo>
                  <a:cubicBezTo>
                    <a:pt x="10379" y="74149"/>
                    <a:pt x="11132" y="75169"/>
                    <a:pt x="11915" y="76157"/>
                  </a:cubicBezTo>
                  <a:cubicBezTo>
                    <a:pt x="13865" y="78597"/>
                    <a:pt x="16052" y="80850"/>
                    <a:pt x="18456" y="82867"/>
                  </a:cubicBezTo>
                  <a:cubicBezTo>
                    <a:pt x="18883" y="83224"/>
                    <a:pt x="19319" y="83575"/>
                    <a:pt x="19765" y="83913"/>
                  </a:cubicBezTo>
                  <a:cubicBezTo>
                    <a:pt x="21354" y="85151"/>
                    <a:pt x="23028" y="86282"/>
                    <a:pt x="24783" y="87293"/>
                  </a:cubicBezTo>
                  <a:cubicBezTo>
                    <a:pt x="25864" y="87916"/>
                    <a:pt x="26973" y="88490"/>
                    <a:pt x="28099" y="89020"/>
                  </a:cubicBezTo>
                  <a:cubicBezTo>
                    <a:pt x="29778" y="89804"/>
                    <a:pt x="31509" y="90484"/>
                    <a:pt x="33272" y="91059"/>
                  </a:cubicBezTo>
                  <a:cubicBezTo>
                    <a:pt x="34973" y="91616"/>
                    <a:pt x="36697" y="92070"/>
                    <a:pt x="38446" y="92426"/>
                  </a:cubicBezTo>
                  <a:cubicBezTo>
                    <a:pt x="38691" y="92475"/>
                    <a:pt x="38931" y="92520"/>
                    <a:pt x="39172" y="92564"/>
                  </a:cubicBezTo>
                  <a:cubicBezTo>
                    <a:pt x="42097" y="93120"/>
                    <a:pt x="45075" y="93396"/>
                    <a:pt x="48054" y="93401"/>
                  </a:cubicBezTo>
                  <a:cubicBezTo>
                    <a:pt x="48922" y="93401"/>
                    <a:pt x="49791" y="93383"/>
                    <a:pt x="50654" y="93343"/>
                  </a:cubicBezTo>
                  <a:cubicBezTo>
                    <a:pt x="52359" y="93250"/>
                    <a:pt x="54061" y="93076"/>
                    <a:pt x="55743" y="92808"/>
                  </a:cubicBezTo>
                  <a:cubicBezTo>
                    <a:pt x="57635" y="92515"/>
                    <a:pt x="59510" y="92105"/>
                    <a:pt x="61358" y="91585"/>
                  </a:cubicBezTo>
                  <a:cubicBezTo>
                    <a:pt x="64019" y="90827"/>
                    <a:pt x="66620" y="89843"/>
                    <a:pt x="69105" y="88620"/>
                  </a:cubicBezTo>
                  <a:cubicBezTo>
                    <a:pt x="70302" y="88027"/>
                    <a:pt x="71482" y="87381"/>
                    <a:pt x="72621" y="86682"/>
                  </a:cubicBezTo>
                  <a:cubicBezTo>
                    <a:pt x="73241" y="86308"/>
                    <a:pt x="73846" y="85916"/>
                    <a:pt x="74438" y="85507"/>
                  </a:cubicBezTo>
                  <a:cubicBezTo>
                    <a:pt x="80863" y="81135"/>
                    <a:pt x="86085" y="75076"/>
                    <a:pt x="89660" y="68166"/>
                  </a:cubicBezTo>
                  <a:cubicBezTo>
                    <a:pt x="92212" y="63246"/>
                    <a:pt x="93930" y="57894"/>
                    <a:pt x="94655" y="52409"/>
                  </a:cubicBezTo>
                  <a:cubicBezTo>
                    <a:pt x="94905" y="50521"/>
                    <a:pt x="95034" y="48616"/>
                    <a:pt x="95043" y="46706"/>
                  </a:cubicBezTo>
                  <a:cubicBezTo>
                    <a:pt x="95043" y="45931"/>
                    <a:pt x="95029" y="45161"/>
                    <a:pt x="94986" y="44386"/>
                  </a:cubicBezTo>
                  <a:cubicBezTo>
                    <a:pt x="94162" y="27672"/>
                    <a:pt x="83627" y="11782"/>
                    <a:pt x="68548" y="4507"/>
                  </a:cubicBezTo>
                  <a:cubicBezTo>
                    <a:pt x="62164" y="1427"/>
                    <a:pt x="55444" y="0"/>
                    <a:pt x="48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454;p58"/>
            <p:cNvSpPr/>
            <p:nvPr/>
          </p:nvSpPr>
          <p:spPr>
            <a:xfrm>
              <a:off x="4040854" y="717421"/>
              <a:ext cx="986896" cy="194769"/>
            </a:xfrm>
            <a:custGeom>
              <a:avLst/>
              <a:gdLst/>
              <a:ahLst/>
              <a:cxnLst/>
              <a:rect l="l" t="t" r="r" b="b"/>
              <a:pathLst>
                <a:path w="37729" h="7446" extrusionOk="0">
                  <a:moveTo>
                    <a:pt x="19395" y="1"/>
                  </a:moveTo>
                  <a:cubicBezTo>
                    <a:pt x="19389" y="1"/>
                    <a:pt x="19383" y="1"/>
                    <a:pt x="19377" y="1"/>
                  </a:cubicBezTo>
                  <a:cubicBezTo>
                    <a:pt x="15272" y="13"/>
                    <a:pt x="11421" y="2649"/>
                    <a:pt x="9431" y="6233"/>
                  </a:cubicBezTo>
                  <a:cubicBezTo>
                    <a:pt x="8274" y="5207"/>
                    <a:pt x="6732" y="4641"/>
                    <a:pt x="5189" y="4641"/>
                  </a:cubicBezTo>
                  <a:cubicBezTo>
                    <a:pt x="4833" y="4641"/>
                    <a:pt x="4476" y="4671"/>
                    <a:pt x="4123" y="4733"/>
                  </a:cubicBezTo>
                  <a:cubicBezTo>
                    <a:pt x="2463" y="5031"/>
                    <a:pt x="936" y="6042"/>
                    <a:pt x="1" y="7445"/>
                  </a:cubicBezTo>
                  <a:lnTo>
                    <a:pt x="37729" y="7445"/>
                  </a:lnTo>
                  <a:cubicBezTo>
                    <a:pt x="36697" y="6296"/>
                    <a:pt x="35258" y="5512"/>
                    <a:pt x="33732" y="5294"/>
                  </a:cubicBezTo>
                  <a:cubicBezTo>
                    <a:pt x="33437" y="5253"/>
                    <a:pt x="33141" y="5233"/>
                    <a:pt x="32845" y="5233"/>
                  </a:cubicBezTo>
                  <a:cubicBezTo>
                    <a:pt x="31211" y="5233"/>
                    <a:pt x="29581" y="5845"/>
                    <a:pt x="28371" y="6942"/>
                  </a:cubicBezTo>
                  <a:cubicBezTo>
                    <a:pt x="27562" y="2922"/>
                    <a:pt x="23490" y="1"/>
                    <a:pt x="19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455;p58"/>
            <p:cNvSpPr/>
            <p:nvPr/>
          </p:nvSpPr>
          <p:spPr>
            <a:xfrm>
              <a:off x="2997973" y="-25716"/>
              <a:ext cx="986792" cy="194743"/>
            </a:xfrm>
            <a:custGeom>
              <a:avLst/>
              <a:gdLst/>
              <a:ahLst/>
              <a:cxnLst/>
              <a:rect l="l" t="t" r="r" b="b"/>
              <a:pathLst>
                <a:path w="37725" h="7445" extrusionOk="0">
                  <a:moveTo>
                    <a:pt x="19399" y="0"/>
                  </a:moveTo>
                  <a:cubicBezTo>
                    <a:pt x="19390" y="0"/>
                    <a:pt x="19381" y="0"/>
                    <a:pt x="19372" y="0"/>
                  </a:cubicBezTo>
                  <a:cubicBezTo>
                    <a:pt x="15271" y="10"/>
                    <a:pt x="11420" y="2645"/>
                    <a:pt x="9425" y="6234"/>
                  </a:cubicBezTo>
                  <a:cubicBezTo>
                    <a:pt x="8274" y="5208"/>
                    <a:pt x="6733" y="4640"/>
                    <a:pt x="5192" y="4640"/>
                  </a:cubicBezTo>
                  <a:cubicBezTo>
                    <a:pt x="4833" y="4640"/>
                    <a:pt x="4473" y="4671"/>
                    <a:pt x="4119" y="4734"/>
                  </a:cubicBezTo>
                  <a:cubicBezTo>
                    <a:pt x="2458" y="5032"/>
                    <a:pt x="936" y="6037"/>
                    <a:pt x="1" y="7445"/>
                  </a:cubicBezTo>
                  <a:lnTo>
                    <a:pt x="37724" y="7445"/>
                  </a:lnTo>
                  <a:cubicBezTo>
                    <a:pt x="36695" y="6296"/>
                    <a:pt x="35257" y="5513"/>
                    <a:pt x="33726" y="5295"/>
                  </a:cubicBezTo>
                  <a:cubicBezTo>
                    <a:pt x="33431" y="5254"/>
                    <a:pt x="33133" y="5233"/>
                    <a:pt x="32835" y="5233"/>
                  </a:cubicBezTo>
                  <a:cubicBezTo>
                    <a:pt x="31203" y="5233"/>
                    <a:pt x="29575" y="5842"/>
                    <a:pt x="28370" y="6937"/>
                  </a:cubicBezTo>
                  <a:cubicBezTo>
                    <a:pt x="27557" y="2926"/>
                    <a:pt x="23494" y="0"/>
                    <a:pt x="19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456;p58"/>
            <p:cNvSpPr/>
            <p:nvPr/>
          </p:nvSpPr>
          <p:spPr>
            <a:xfrm>
              <a:off x="2700534" y="453988"/>
              <a:ext cx="422758" cy="162621"/>
            </a:xfrm>
            <a:custGeom>
              <a:avLst/>
              <a:gdLst/>
              <a:ahLst/>
              <a:cxnLst/>
              <a:rect l="l" t="t" r="r" b="b"/>
              <a:pathLst>
                <a:path w="16162" h="6217" extrusionOk="0">
                  <a:moveTo>
                    <a:pt x="2417" y="1"/>
                  </a:moveTo>
                  <a:cubicBezTo>
                    <a:pt x="1469" y="1986"/>
                    <a:pt x="659" y="4061"/>
                    <a:pt x="0" y="6216"/>
                  </a:cubicBezTo>
                  <a:lnTo>
                    <a:pt x="16162" y="6216"/>
                  </a:lnTo>
                  <a:cubicBezTo>
                    <a:pt x="15133" y="5068"/>
                    <a:pt x="13700" y="4288"/>
                    <a:pt x="12168" y="4070"/>
                  </a:cubicBezTo>
                  <a:cubicBezTo>
                    <a:pt x="11869" y="4027"/>
                    <a:pt x="11567" y="4006"/>
                    <a:pt x="11266" y="4006"/>
                  </a:cubicBezTo>
                  <a:cubicBezTo>
                    <a:pt x="9636" y="4006"/>
                    <a:pt x="8014" y="4615"/>
                    <a:pt x="6808" y="5713"/>
                  </a:cubicBezTo>
                  <a:cubicBezTo>
                    <a:pt x="6313" y="3255"/>
                    <a:pt x="4603" y="121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457;p58"/>
            <p:cNvSpPr/>
            <p:nvPr/>
          </p:nvSpPr>
          <p:spPr>
            <a:xfrm>
              <a:off x="2805818" y="1091161"/>
              <a:ext cx="986896" cy="194716"/>
            </a:xfrm>
            <a:custGeom>
              <a:avLst/>
              <a:gdLst/>
              <a:ahLst/>
              <a:cxnLst/>
              <a:rect l="l" t="t" r="r" b="b"/>
              <a:pathLst>
                <a:path w="37729" h="7444" extrusionOk="0">
                  <a:moveTo>
                    <a:pt x="19401" y="0"/>
                  </a:moveTo>
                  <a:cubicBezTo>
                    <a:pt x="19391" y="0"/>
                    <a:pt x="19382" y="0"/>
                    <a:pt x="19372" y="0"/>
                  </a:cubicBezTo>
                  <a:cubicBezTo>
                    <a:pt x="15271" y="9"/>
                    <a:pt x="11420" y="2645"/>
                    <a:pt x="9425" y="6233"/>
                  </a:cubicBezTo>
                  <a:cubicBezTo>
                    <a:pt x="8273" y="5208"/>
                    <a:pt x="6732" y="4639"/>
                    <a:pt x="5193" y="4639"/>
                  </a:cubicBezTo>
                  <a:cubicBezTo>
                    <a:pt x="4834" y="4639"/>
                    <a:pt x="4476" y="4669"/>
                    <a:pt x="4123" y="4733"/>
                  </a:cubicBezTo>
                  <a:cubicBezTo>
                    <a:pt x="2458" y="5031"/>
                    <a:pt x="935" y="6037"/>
                    <a:pt x="0" y="7444"/>
                  </a:cubicBezTo>
                  <a:lnTo>
                    <a:pt x="37728" y="7444"/>
                  </a:lnTo>
                  <a:cubicBezTo>
                    <a:pt x="36695" y="6295"/>
                    <a:pt x="35257" y="5512"/>
                    <a:pt x="33726" y="5294"/>
                  </a:cubicBezTo>
                  <a:cubicBezTo>
                    <a:pt x="33431" y="5253"/>
                    <a:pt x="33135" y="5232"/>
                    <a:pt x="32838" y="5232"/>
                  </a:cubicBezTo>
                  <a:cubicBezTo>
                    <a:pt x="31205" y="5232"/>
                    <a:pt x="29576" y="5843"/>
                    <a:pt x="28370" y="6936"/>
                  </a:cubicBezTo>
                  <a:cubicBezTo>
                    <a:pt x="27557" y="2926"/>
                    <a:pt x="23495" y="0"/>
                    <a:pt x="19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458;p58"/>
            <p:cNvSpPr/>
            <p:nvPr/>
          </p:nvSpPr>
          <p:spPr>
            <a:xfrm>
              <a:off x="2924836" y="92699"/>
              <a:ext cx="2033615" cy="2099610"/>
            </a:xfrm>
            <a:custGeom>
              <a:avLst/>
              <a:gdLst/>
              <a:ahLst/>
              <a:cxnLst/>
              <a:rect l="l" t="t" r="r" b="b"/>
              <a:pathLst>
                <a:path w="77745" h="80268" extrusionOk="0">
                  <a:moveTo>
                    <a:pt x="34210" y="1"/>
                  </a:moveTo>
                  <a:cubicBezTo>
                    <a:pt x="30467" y="1"/>
                    <a:pt x="26942" y="1207"/>
                    <a:pt x="23654" y="3047"/>
                  </a:cubicBezTo>
                  <a:cubicBezTo>
                    <a:pt x="22965" y="3429"/>
                    <a:pt x="22288" y="3844"/>
                    <a:pt x="21624" y="4280"/>
                  </a:cubicBezTo>
                  <a:cubicBezTo>
                    <a:pt x="19666" y="5554"/>
                    <a:pt x="17804" y="7032"/>
                    <a:pt x="16033" y="8572"/>
                  </a:cubicBezTo>
                  <a:cubicBezTo>
                    <a:pt x="16020" y="8581"/>
                    <a:pt x="16006" y="8589"/>
                    <a:pt x="15993" y="8603"/>
                  </a:cubicBezTo>
                  <a:cubicBezTo>
                    <a:pt x="15971" y="8626"/>
                    <a:pt x="15952" y="8639"/>
                    <a:pt x="15934" y="8657"/>
                  </a:cubicBezTo>
                  <a:cubicBezTo>
                    <a:pt x="15930" y="8657"/>
                    <a:pt x="15926" y="8661"/>
                    <a:pt x="15926" y="8661"/>
                  </a:cubicBezTo>
                  <a:cubicBezTo>
                    <a:pt x="13864" y="10469"/>
                    <a:pt x="12030" y="12579"/>
                    <a:pt x="10779" y="15019"/>
                  </a:cubicBezTo>
                  <a:cubicBezTo>
                    <a:pt x="9519" y="17490"/>
                    <a:pt x="8882" y="20326"/>
                    <a:pt x="9274" y="23074"/>
                  </a:cubicBezTo>
                  <a:cubicBezTo>
                    <a:pt x="9465" y="24431"/>
                    <a:pt x="9902" y="25776"/>
                    <a:pt x="9839" y="27147"/>
                  </a:cubicBezTo>
                  <a:cubicBezTo>
                    <a:pt x="9769" y="28714"/>
                    <a:pt x="9042" y="30223"/>
                    <a:pt x="9136" y="31791"/>
                  </a:cubicBezTo>
                  <a:cubicBezTo>
                    <a:pt x="9261" y="33941"/>
                    <a:pt x="10979" y="35798"/>
                    <a:pt x="12707" y="37187"/>
                  </a:cubicBezTo>
                  <a:cubicBezTo>
                    <a:pt x="12872" y="37325"/>
                    <a:pt x="13036" y="37458"/>
                    <a:pt x="13197" y="37583"/>
                  </a:cubicBezTo>
                  <a:cubicBezTo>
                    <a:pt x="13192" y="37619"/>
                    <a:pt x="13188" y="37654"/>
                    <a:pt x="13183" y="37690"/>
                  </a:cubicBezTo>
                  <a:cubicBezTo>
                    <a:pt x="12494" y="42592"/>
                    <a:pt x="10449" y="47285"/>
                    <a:pt x="7333" y="51127"/>
                  </a:cubicBezTo>
                  <a:cubicBezTo>
                    <a:pt x="6056" y="52703"/>
                    <a:pt x="4608" y="54136"/>
                    <a:pt x="3411" y="55771"/>
                  </a:cubicBezTo>
                  <a:cubicBezTo>
                    <a:pt x="1812" y="57948"/>
                    <a:pt x="721" y="60419"/>
                    <a:pt x="0" y="63023"/>
                  </a:cubicBezTo>
                  <a:cubicBezTo>
                    <a:pt x="3545" y="67466"/>
                    <a:pt x="7885" y="71282"/>
                    <a:pt x="12868" y="74159"/>
                  </a:cubicBezTo>
                  <a:cubicBezTo>
                    <a:pt x="19937" y="78235"/>
                    <a:pt x="28090" y="80267"/>
                    <a:pt x="36244" y="80267"/>
                  </a:cubicBezTo>
                  <a:cubicBezTo>
                    <a:pt x="44815" y="80267"/>
                    <a:pt x="53387" y="78023"/>
                    <a:pt x="60706" y="73548"/>
                  </a:cubicBezTo>
                  <a:cubicBezTo>
                    <a:pt x="67968" y="69114"/>
                    <a:pt x="73836" y="62583"/>
                    <a:pt x="77745" y="55032"/>
                  </a:cubicBezTo>
                  <a:cubicBezTo>
                    <a:pt x="77545" y="54608"/>
                    <a:pt x="77336" y="54199"/>
                    <a:pt x="77114" y="53789"/>
                  </a:cubicBezTo>
                  <a:cubicBezTo>
                    <a:pt x="75114" y="50108"/>
                    <a:pt x="72420" y="46853"/>
                    <a:pt x="69971" y="43446"/>
                  </a:cubicBezTo>
                  <a:cubicBezTo>
                    <a:pt x="65337" y="36991"/>
                    <a:pt x="61548" y="29929"/>
                    <a:pt x="58729" y="22494"/>
                  </a:cubicBezTo>
                  <a:cubicBezTo>
                    <a:pt x="57759" y="19930"/>
                    <a:pt x="56896" y="17308"/>
                    <a:pt x="55782" y="14805"/>
                  </a:cubicBezTo>
                  <a:cubicBezTo>
                    <a:pt x="55778" y="14792"/>
                    <a:pt x="55774" y="14783"/>
                    <a:pt x="55760" y="14770"/>
                  </a:cubicBezTo>
                  <a:cubicBezTo>
                    <a:pt x="55283" y="13697"/>
                    <a:pt x="54759" y="12646"/>
                    <a:pt x="54153" y="11635"/>
                  </a:cubicBezTo>
                  <a:cubicBezTo>
                    <a:pt x="54091" y="11528"/>
                    <a:pt x="54033" y="11426"/>
                    <a:pt x="53970" y="11324"/>
                  </a:cubicBezTo>
                  <a:cubicBezTo>
                    <a:pt x="52478" y="8902"/>
                    <a:pt x="50542" y="6778"/>
                    <a:pt x="48298" y="5042"/>
                  </a:cubicBezTo>
                  <a:cubicBezTo>
                    <a:pt x="44657" y="2232"/>
                    <a:pt x="40217" y="438"/>
                    <a:pt x="35632" y="59"/>
                  </a:cubicBezTo>
                  <a:cubicBezTo>
                    <a:pt x="35154" y="20"/>
                    <a:pt x="34681" y="1"/>
                    <a:pt x="34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459;p58"/>
            <p:cNvSpPr/>
            <p:nvPr/>
          </p:nvSpPr>
          <p:spPr>
            <a:xfrm>
              <a:off x="3200041" y="10146"/>
              <a:ext cx="360581" cy="328695"/>
            </a:xfrm>
            <a:custGeom>
              <a:avLst/>
              <a:gdLst/>
              <a:ahLst/>
              <a:cxnLst/>
              <a:rect l="l" t="t" r="r" b="b"/>
              <a:pathLst>
                <a:path w="13785" h="12566" extrusionOk="0">
                  <a:moveTo>
                    <a:pt x="8455" y="0"/>
                  </a:moveTo>
                  <a:cubicBezTo>
                    <a:pt x="8422" y="0"/>
                    <a:pt x="8390" y="1"/>
                    <a:pt x="8357" y="1"/>
                  </a:cubicBezTo>
                  <a:cubicBezTo>
                    <a:pt x="7119" y="28"/>
                    <a:pt x="5912" y="451"/>
                    <a:pt x="4808" y="1007"/>
                  </a:cubicBezTo>
                  <a:cubicBezTo>
                    <a:pt x="2956" y="1937"/>
                    <a:pt x="1237" y="3357"/>
                    <a:pt x="539" y="5303"/>
                  </a:cubicBezTo>
                  <a:cubicBezTo>
                    <a:pt x="0" y="6817"/>
                    <a:pt x="236" y="8714"/>
                    <a:pt x="1331" y="9929"/>
                  </a:cubicBezTo>
                  <a:cubicBezTo>
                    <a:pt x="2462" y="11194"/>
                    <a:pt x="4412" y="11297"/>
                    <a:pt x="5926" y="11871"/>
                  </a:cubicBezTo>
                  <a:cubicBezTo>
                    <a:pt x="6734" y="12178"/>
                    <a:pt x="7530" y="12565"/>
                    <a:pt x="8361" y="12565"/>
                  </a:cubicBezTo>
                  <a:cubicBezTo>
                    <a:pt x="8662" y="12565"/>
                    <a:pt x="8966" y="12515"/>
                    <a:pt x="9278" y="12392"/>
                  </a:cubicBezTo>
                  <a:cubicBezTo>
                    <a:pt x="12595" y="11096"/>
                    <a:pt x="13784" y="6398"/>
                    <a:pt x="12845" y="3304"/>
                  </a:cubicBezTo>
                  <a:cubicBezTo>
                    <a:pt x="12617" y="2566"/>
                    <a:pt x="12274" y="1844"/>
                    <a:pt x="11740" y="1283"/>
                  </a:cubicBezTo>
                  <a:cubicBezTo>
                    <a:pt x="10908" y="407"/>
                    <a:pt x="9666" y="0"/>
                    <a:pt x="8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460;p58"/>
            <p:cNvSpPr/>
            <p:nvPr/>
          </p:nvSpPr>
          <p:spPr>
            <a:xfrm>
              <a:off x="4141588" y="124769"/>
              <a:ext cx="409391" cy="355664"/>
            </a:xfrm>
            <a:custGeom>
              <a:avLst/>
              <a:gdLst/>
              <a:ahLst/>
              <a:cxnLst/>
              <a:rect l="l" t="t" r="r" b="b"/>
              <a:pathLst>
                <a:path w="15651" h="13597" extrusionOk="0">
                  <a:moveTo>
                    <a:pt x="9516" y="0"/>
                  </a:moveTo>
                  <a:cubicBezTo>
                    <a:pt x="7727" y="0"/>
                    <a:pt x="6016" y="800"/>
                    <a:pt x="4534" y="1763"/>
                  </a:cubicBezTo>
                  <a:cubicBezTo>
                    <a:pt x="3563" y="2390"/>
                    <a:pt x="2557" y="3050"/>
                    <a:pt x="1782" y="3816"/>
                  </a:cubicBezTo>
                  <a:cubicBezTo>
                    <a:pt x="625" y="4959"/>
                    <a:pt x="1" y="6348"/>
                    <a:pt x="812" y="8241"/>
                  </a:cubicBezTo>
                  <a:cubicBezTo>
                    <a:pt x="2031" y="11106"/>
                    <a:pt x="5221" y="13596"/>
                    <a:pt x="8432" y="13596"/>
                  </a:cubicBezTo>
                  <a:cubicBezTo>
                    <a:pt x="8586" y="13596"/>
                    <a:pt x="8739" y="13591"/>
                    <a:pt x="8892" y="13579"/>
                  </a:cubicBezTo>
                  <a:cubicBezTo>
                    <a:pt x="9003" y="13571"/>
                    <a:pt x="9120" y="13561"/>
                    <a:pt x="9231" y="13548"/>
                  </a:cubicBezTo>
                  <a:cubicBezTo>
                    <a:pt x="9235" y="13548"/>
                    <a:pt x="9240" y="13548"/>
                    <a:pt x="9244" y="13544"/>
                  </a:cubicBezTo>
                  <a:cubicBezTo>
                    <a:pt x="10148" y="13419"/>
                    <a:pt x="11017" y="13090"/>
                    <a:pt x="11795" y="12631"/>
                  </a:cubicBezTo>
                  <a:cubicBezTo>
                    <a:pt x="12886" y="11990"/>
                    <a:pt x="13808" y="11060"/>
                    <a:pt x="14467" y="9973"/>
                  </a:cubicBezTo>
                  <a:cubicBezTo>
                    <a:pt x="15250" y="8682"/>
                    <a:pt x="15651" y="7168"/>
                    <a:pt x="15509" y="5668"/>
                  </a:cubicBezTo>
                  <a:cubicBezTo>
                    <a:pt x="15246" y="2902"/>
                    <a:pt x="12988" y="378"/>
                    <a:pt x="10232" y="44"/>
                  </a:cubicBezTo>
                  <a:cubicBezTo>
                    <a:pt x="9992" y="14"/>
                    <a:pt x="9753" y="0"/>
                    <a:pt x="9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461;p58"/>
            <p:cNvSpPr/>
            <p:nvPr/>
          </p:nvSpPr>
          <p:spPr>
            <a:xfrm>
              <a:off x="3728636" y="680696"/>
              <a:ext cx="713446" cy="574105"/>
            </a:xfrm>
            <a:custGeom>
              <a:avLst/>
              <a:gdLst/>
              <a:ahLst/>
              <a:cxnLst/>
              <a:rect l="l" t="t" r="r" b="b"/>
              <a:pathLst>
                <a:path w="27275" h="21948" extrusionOk="0">
                  <a:moveTo>
                    <a:pt x="26657" y="1"/>
                  </a:moveTo>
                  <a:cubicBezTo>
                    <a:pt x="26653" y="1"/>
                    <a:pt x="26648" y="1"/>
                    <a:pt x="26643" y="2"/>
                  </a:cubicBezTo>
                  <a:cubicBezTo>
                    <a:pt x="26576" y="7"/>
                    <a:pt x="26527" y="65"/>
                    <a:pt x="26536" y="131"/>
                  </a:cubicBezTo>
                  <a:cubicBezTo>
                    <a:pt x="27030" y="5313"/>
                    <a:pt x="25543" y="10687"/>
                    <a:pt x="22449" y="14877"/>
                  </a:cubicBezTo>
                  <a:cubicBezTo>
                    <a:pt x="21033" y="16792"/>
                    <a:pt x="19474" y="18185"/>
                    <a:pt x="17818" y="19017"/>
                  </a:cubicBezTo>
                  <a:cubicBezTo>
                    <a:pt x="16135" y="19862"/>
                    <a:pt x="14115" y="20274"/>
                    <a:pt x="11643" y="20274"/>
                  </a:cubicBezTo>
                  <a:cubicBezTo>
                    <a:pt x="11480" y="20274"/>
                    <a:pt x="11316" y="20272"/>
                    <a:pt x="11149" y="20269"/>
                  </a:cubicBezTo>
                  <a:cubicBezTo>
                    <a:pt x="9715" y="20242"/>
                    <a:pt x="8259" y="20086"/>
                    <a:pt x="6853" y="19935"/>
                  </a:cubicBezTo>
                  <a:cubicBezTo>
                    <a:pt x="6007" y="19845"/>
                    <a:pt x="5134" y="19753"/>
                    <a:pt x="4274" y="19689"/>
                  </a:cubicBezTo>
                  <a:cubicBezTo>
                    <a:pt x="3947" y="19664"/>
                    <a:pt x="3612" y="19643"/>
                    <a:pt x="3277" y="19643"/>
                  </a:cubicBezTo>
                  <a:cubicBezTo>
                    <a:pt x="2736" y="19643"/>
                    <a:pt x="2194" y="19699"/>
                    <a:pt x="1683" y="19886"/>
                  </a:cubicBezTo>
                  <a:cubicBezTo>
                    <a:pt x="904" y="20162"/>
                    <a:pt x="85" y="20870"/>
                    <a:pt x="5" y="21818"/>
                  </a:cubicBezTo>
                  <a:cubicBezTo>
                    <a:pt x="0" y="21885"/>
                    <a:pt x="49" y="21943"/>
                    <a:pt x="111" y="21947"/>
                  </a:cubicBezTo>
                  <a:lnTo>
                    <a:pt x="125" y="21947"/>
                  </a:lnTo>
                  <a:cubicBezTo>
                    <a:pt x="187" y="21947"/>
                    <a:pt x="236" y="21898"/>
                    <a:pt x="241" y="21840"/>
                  </a:cubicBezTo>
                  <a:cubicBezTo>
                    <a:pt x="317" y="20994"/>
                    <a:pt x="1056" y="20357"/>
                    <a:pt x="1763" y="20108"/>
                  </a:cubicBezTo>
                  <a:cubicBezTo>
                    <a:pt x="2248" y="19933"/>
                    <a:pt x="2765" y="19879"/>
                    <a:pt x="3285" y="19879"/>
                  </a:cubicBezTo>
                  <a:cubicBezTo>
                    <a:pt x="3610" y="19879"/>
                    <a:pt x="3937" y="19900"/>
                    <a:pt x="4257" y="19926"/>
                  </a:cubicBezTo>
                  <a:cubicBezTo>
                    <a:pt x="5112" y="19989"/>
                    <a:pt x="5984" y="20082"/>
                    <a:pt x="6826" y="20170"/>
                  </a:cubicBezTo>
                  <a:cubicBezTo>
                    <a:pt x="8238" y="20322"/>
                    <a:pt x="9697" y="20478"/>
                    <a:pt x="11144" y="20509"/>
                  </a:cubicBezTo>
                  <a:cubicBezTo>
                    <a:pt x="11300" y="20512"/>
                    <a:pt x="11454" y="20514"/>
                    <a:pt x="11607" y="20514"/>
                  </a:cubicBezTo>
                  <a:cubicBezTo>
                    <a:pt x="14126" y="20514"/>
                    <a:pt x="16200" y="20097"/>
                    <a:pt x="17921" y="19231"/>
                  </a:cubicBezTo>
                  <a:cubicBezTo>
                    <a:pt x="19618" y="18381"/>
                    <a:pt x="21202" y="16960"/>
                    <a:pt x="22640" y="15020"/>
                  </a:cubicBezTo>
                  <a:cubicBezTo>
                    <a:pt x="25766" y="10781"/>
                    <a:pt x="27275" y="5350"/>
                    <a:pt x="26771" y="108"/>
                  </a:cubicBezTo>
                  <a:cubicBezTo>
                    <a:pt x="26764" y="47"/>
                    <a:pt x="26714" y="1"/>
                    <a:pt x="2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462;p58"/>
            <p:cNvSpPr/>
            <p:nvPr/>
          </p:nvSpPr>
          <p:spPr>
            <a:xfrm>
              <a:off x="3254423" y="1065344"/>
              <a:ext cx="145697" cy="150223"/>
            </a:xfrm>
            <a:custGeom>
              <a:avLst/>
              <a:gdLst/>
              <a:ahLst/>
              <a:cxnLst/>
              <a:rect l="l" t="t" r="r" b="b"/>
              <a:pathLst>
                <a:path w="5570" h="5743" extrusionOk="0">
                  <a:moveTo>
                    <a:pt x="136" y="0"/>
                  </a:moveTo>
                  <a:cubicBezTo>
                    <a:pt x="92" y="0"/>
                    <a:pt x="49" y="24"/>
                    <a:pt x="27" y="65"/>
                  </a:cubicBezTo>
                  <a:cubicBezTo>
                    <a:pt x="0" y="123"/>
                    <a:pt x="22" y="194"/>
                    <a:pt x="81" y="225"/>
                  </a:cubicBezTo>
                  <a:cubicBezTo>
                    <a:pt x="2355" y="1419"/>
                    <a:pt x="4221" y="3355"/>
                    <a:pt x="5329" y="5675"/>
                  </a:cubicBezTo>
                  <a:cubicBezTo>
                    <a:pt x="5347" y="5720"/>
                    <a:pt x="5391" y="5742"/>
                    <a:pt x="5436" y="5742"/>
                  </a:cubicBezTo>
                  <a:cubicBezTo>
                    <a:pt x="5454" y="5742"/>
                    <a:pt x="5471" y="5738"/>
                    <a:pt x="5485" y="5732"/>
                  </a:cubicBezTo>
                  <a:cubicBezTo>
                    <a:pt x="5547" y="5701"/>
                    <a:pt x="5570" y="5631"/>
                    <a:pt x="5543" y="5572"/>
                  </a:cubicBezTo>
                  <a:cubicBezTo>
                    <a:pt x="4412" y="3209"/>
                    <a:pt x="2511" y="1232"/>
                    <a:pt x="187" y="11"/>
                  </a:cubicBezTo>
                  <a:cubicBezTo>
                    <a:pt x="171" y="4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463;p58"/>
            <p:cNvSpPr/>
            <p:nvPr/>
          </p:nvSpPr>
          <p:spPr>
            <a:xfrm>
              <a:off x="3381602" y="848026"/>
              <a:ext cx="392258" cy="516375"/>
            </a:xfrm>
            <a:custGeom>
              <a:avLst/>
              <a:gdLst/>
              <a:ahLst/>
              <a:cxnLst/>
              <a:rect l="l" t="t" r="r" b="b"/>
              <a:pathLst>
                <a:path w="14996" h="19741" extrusionOk="0">
                  <a:moveTo>
                    <a:pt x="7701" y="1"/>
                  </a:moveTo>
                  <a:cubicBezTo>
                    <a:pt x="5990" y="1"/>
                    <a:pt x="4280" y="584"/>
                    <a:pt x="3005" y="1789"/>
                  </a:cubicBezTo>
                  <a:cubicBezTo>
                    <a:pt x="1678" y="3040"/>
                    <a:pt x="886" y="4780"/>
                    <a:pt x="485" y="6561"/>
                  </a:cubicBezTo>
                  <a:cubicBezTo>
                    <a:pt x="80" y="8346"/>
                    <a:pt x="36" y="10185"/>
                    <a:pt x="5" y="12016"/>
                  </a:cubicBezTo>
                  <a:cubicBezTo>
                    <a:pt x="0" y="12229"/>
                    <a:pt x="0" y="12433"/>
                    <a:pt x="0" y="12647"/>
                  </a:cubicBezTo>
                  <a:cubicBezTo>
                    <a:pt x="0" y="12807"/>
                    <a:pt x="0" y="12963"/>
                    <a:pt x="5" y="13119"/>
                  </a:cubicBezTo>
                  <a:cubicBezTo>
                    <a:pt x="17" y="13765"/>
                    <a:pt x="67" y="14402"/>
                    <a:pt x="231" y="15016"/>
                  </a:cubicBezTo>
                  <a:cubicBezTo>
                    <a:pt x="695" y="16757"/>
                    <a:pt x="2030" y="18208"/>
                    <a:pt x="3655" y="18988"/>
                  </a:cubicBezTo>
                  <a:cubicBezTo>
                    <a:pt x="4412" y="19348"/>
                    <a:pt x="5236" y="19576"/>
                    <a:pt x="6069" y="19668"/>
                  </a:cubicBezTo>
                  <a:cubicBezTo>
                    <a:pt x="6161" y="19691"/>
                    <a:pt x="6264" y="19699"/>
                    <a:pt x="6358" y="19704"/>
                  </a:cubicBezTo>
                  <a:cubicBezTo>
                    <a:pt x="6625" y="19729"/>
                    <a:pt x="6894" y="19741"/>
                    <a:pt x="7163" y="19741"/>
                  </a:cubicBezTo>
                  <a:cubicBezTo>
                    <a:pt x="7762" y="19741"/>
                    <a:pt x="8362" y="19681"/>
                    <a:pt x="8949" y="19570"/>
                  </a:cubicBezTo>
                  <a:cubicBezTo>
                    <a:pt x="10561" y="19268"/>
                    <a:pt x="12176" y="18502"/>
                    <a:pt x="13063" y="17122"/>
                  </a:cubicBezTo>
                  <a:cubicBezTo>
                    <a:pt x="13544" y="16374"/>
                    <a:pt x="13771" y="15497"/>
                    <a:pt x="13989" y="14638"/>
                  </a:cubicBezTo>
                  <a:cubicBezTo>
                    <a:pt x="14015" y="14535"/>
                    <a:pt x="14042" y="14424"/>
                    <a:pt x="14069" y="14321"/>
                  </a:cubicBezTo>
                  <a:cubicBezTo>
                    <a:pt x="14100" y="14188"/>
                    <a:pt x="14136" y="14050"/>
                    <a:pt x="14167" y="13917"/>
                  </a:cubicBezTo>
                  <a:cubicBezTo>
                    <a:pt x="14590" y="12171"/>
                    <a:pt x="14946" y="10407"/>
                    <a:pt x="14964" y="8623"/>
                  </a:cubicBezTo>
                  <a:cubicBezTo>
                    <a:pt x="14995" y="6583"/>
                    <a:pt x="14554" y="4491"/>
                    <a:pt x="13392" y="2816"/>
                  </a:cubicBezTo>
                  <a:cubicBezTo>
                    <a:pt x="12109" y="967"/>
                    <a:pt x="9904" y="1"/>
                    <a:pt x="77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464;p58"/>
            <p:cNvSpPr/>
            <p:nvPr/>
          </p:nvSpPr>
          <p:spPr>
            <a:xfrm>
              <a:off x="3399075" y="1100552"/>
              <a:ext cx="236045" cy="187837"/>
            </a:xfrm>
            <a:custGeom>
              <a:avLst/>
              <a:gdLst/>
              <a:ahLst/>
              <a:cxnLst/>
              <a:rect l="l" t="t" r="r" b="b"/>
              <a:pathLst>
                <a:path w="9024" h="7181" extrusionOk="0">
                  <a:moveTo>
                    <a:pt x="4226" y="0"/>
                  </a:moveTo>
                  <a:cubicBezTo>
                    <a:pt x="3576" y="0"/>
                    <a:pt x="2951" y="85"/>
                    <a:pt x="2426" y="237"/>
                  </a:cubicBezTo>
                  <a:cubicBezTo>
                    <a:pt x="1420" y="531"/>
                    <a:pt x="476" y="1271"/>
                    <a:pt x="235" y="2294"/>
                  </a:cubicBezTo>
                  <a:cubicBezTo>
                    <a:pt x="0" y="3297"/>
                    <a:pt x="467" y="4333"/>
                    <a:pt x="1100" y="5140"/>
                  </a:cubicBezTo>
                  <a:cubicBezTo>
                    <a:pt x="2008" y="6300"/>
                    <a:pt x="3430" y="7181"/>
                    <a:pt x="4858" y="7181"/>
                  </a:cubicBezTo>
                  <a:cubicBezTo>
                    <a:pt x="5193" y="7181"/>
                    <a:pt x="5529" y="7132"/>
                    <a:pt x="5859" y="7027"/>
                  </a:cubicBezTo>
                  <a:cubicBezTo>
                    <a:pt x="6660" y="6774"/>
                    <a:pt x="7337" y="6213"/>
                    <a:pt x="7854" y="5553"/>
                  </a:cubicBezTo>
                  <a:cubicBezTo>
                    <a:pt x="8588" y="4610"/>
                    <a:pt x="9024" y="3318"/>
                    <a:pt x="8575" y="2214"/>
                  </a:cubicBezTo>
                  <a:cubicBezTo>
                    <a:pt x="7934" y="624"/>
                    <a:pt x="5988" y="0"/>
                    <a:pt x="4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465;p58"/>
            <p:cNvSpPr/>
            <p:nvPr/>
          </p:nvSpPr>
          <p:spPr>
            <a:xfrm>
              <a:off x="3499311" y="1223205"/>
              <a:ext cx="48627" cy="140230"/>
            </a:xfrm>
            <a:custGeom>
              <a:avLst/>
              <a:gdLst/>
              <a:ahLst/>
              <a:cxnLst/>
              <a:rect l="l" t="t" r="r" b="b"/>
              <a:pathLst>
                <a:path w="1859" h="5361" extrusionOk="0">
                  <a:moveTo>
                    <a:pt x="120" y="1"/>
                  </a:moveTo>
                  <a:cubicBezTo>
                    <a:pt x="117" y="1"/>
                    <a:pt x="115" y="1"/>
                    <a:pt x="112" y="1"/>
                  </a:cubicBezTo>
                  <a:cubicBezTo>
                    <a:pt x="46" y="5"/>
                    <a:pt x="1" y="63"/>
                    <a:pt x="5" y="130"/>
                  </a:cubicBezTo>
                  <a:cubicBezTo>
                    <a:pt x="73" y="909"/>
                    <a:pt x="210" y="1680"/>
                    <a:pt x="410" y="2440"/>
                  </a:cubicBezTo>
                  <a:cubicBezTo>
                    <a:pt x="683" y="3443"/>
                    <a:pt x="1069" y="4417"/>
                    <a:pt x="1569" y="5325"/>
                  </a:cubicBezTo>
                  <a:cubicBezTo>
                    <a:pt x="1661" y="5348"/>
                    <a:pt x="1764" y="5356"/>
                    <a:pt x="1858" y="5361"/>
                  </a:cubicBezTo>
                  <a:cubicBezTo>
                    <a:pt x="1345" y="4452"/>
                    <a:pt x="950" y="3478"/>
                    <a:pt x="669" y="2471"/>
                  </a:cubicBezTo>
                  <a:cubicBezTo>
                    <a:pt x="451" y="1697"/>
                    <a:pt x="309" y="909"/>
                    <a:pt x="241" y="112"/>
                  </a:cubicBezTo>
                  <a:cubicBezTo>
                    <a:pt x="233" y="48"/>
                    <a:pt x="18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466;p58"/>
            <p:cNvSpPr/>
            <p:nvPr/>
          </p:nvSpPr>
          <p:spPr>
            <a:xfrm>
              <a:off x="3316129" y="816768"/>
              <a:ext cx="88674" cy="88648"/>
            </a:xfrm>
            <a:custGeom>
              <a:avLst/>
              <a:gdLst/>
              <a:ahLst/>
              <a:cxnLst/>
              <a:rect l="l" t="t" r="r" b="b"/>
              <a:pathLst>
                <a:path w="3390" h="3389" extrusionOk="0">
                  <a:moveTo>
                    <a:pt x="1697" y="0"/>
                  </a:moveTo>
                  <a:cubicBezTo>
                    <a:pt x="757" y="0"/>
                    <a:pt x="1" y="757"/>
                    <a:pt x="1" y="1697"/>
                  </a:cubicBezTo>
                  <a:cubicBezTo>
                    <a:pt x="1" y="2632"/>
                    <a:pt x="757" y="3389"/>
                    <a:pt x="1697" y="3389"/>
                  </a:cubicBezTo>
                  <a:cubicBezTo>
                    <a:pt x="2631" y="3389"/>
                    <a:pt x="3389" y="2632"/>
                    <a:pt x="3389" y="1697"/>
                  </a:cubicBezTo>
                  <a:cubicBezTo>
                    <a:pt x="3389" y="757"/>
                    <a:pt x="2631" y="0"/>
                    <a:pt x="1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467;p58"/>
            <p:cNvSpPr/>
            <p:nvPr/>
          </p:nvSpPr>
          <p:spPr>
            <a:xfrm>
              <a:off x="3780585" y="854723"/>
              <a:ext cx="88779" cy="88752"/>
            </a:xfrm>
            <a:custGeom>
              <a:avLst/>
              <a:gdLst/>
              <a:ahLst/>
              <a:cxnLst/>
              <a:rect l="l" t="t" r="r" b="b"/>
              <a:pathLst>
                <a:path w="3394" h="3393" extrusionOk="0">
                  <a:moveTo>
                    <a:pt x="1696" y="0"/>
                  </a:moveTo>
                  <a:cubicBezTo>
                    <a:pt x="761" y="0"/>
                    <a:pt x="1" y="762"/>
                    <a:pt x="1" y="1697"/>
                  </a:cubicBezTo>
                  <a:cubicBezTo>
                    <a:pt x="1" y="2632"/>
                    <a:pt x="761" y="3393"/>
                    <a:pt x="1696" y="3393"/>
                  </a:cubicBezTo>
                  <a:cubicBezTo>
                    <a:pt x="2631" y="3393"/>
                    <a:pt x="3393" y="2632"/>
                    <a:pt x="3393" y="1697"/>
                  </a:cubicBezTo>
                  <a:cubicBezTo>
                    <a:pt x="3393" y="762"/>
                    <a:pt x="2631" y="0"/>
                    <a:pt x="1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468;p58"/>
            <p:cNvSpPr/>
            <p:nvPr/>
          </p:nvSpPr>
          <p:spPr>
            <a:xfrm>
              <a:off x="3328345" y="198455"/>
              <a:ext cx="171933" cy="135496"/>
            </a:xfrm>
            <a:custGeom>
              <a:avLst/>
              <a:gdLst/>
              <a:ahLst/>
              <a:cxnLst/>
              <a:rect l="l" t="t" r="r" b="b"/>
              <a:pathLst>
                <a:path w="6573" h="5180" extrusionOk="0">
                  <a:moveTo>
                    <a:pt x="6438" y="0"/>
                  </a:moveTo>
                  <a:cubicBezTo>
                    <a:pt x="6422" y="0"/>
                    <a:pt x="6406" y="3"/>
                    <a:pt x="6391" y="11"/>
                  </a:cubicBezTo>
                  <a:cubicBezTo>
                    <a:pt x="3937" y="1159"/>
                    <a:pt x="1742" y="2882"/>
                    <a:pt x="46" y="4984"/>
                  </a:cubicBezTo>
                  <a:cubicBezTo>
                    <a:pt x="1" y="5037"/>
                    <a:pt x="10" y="5113"/>
                    <a:pt x="64" y="5152"/>
                  </a:cubicBezTo>
                  <a:cubicBezTo>
                    <a:pt x="86" y="5171"/>
                    <a:pt x="108" y="5179"/>
                    <a:pt x="134" y="5179"/>
                  </a:cubicBezTo>
                  <a:cubicBezTo>
                    <a:pt x="171" y="5179"/>
                    <a:pt x="206" y="5161"/>
                    <a:pt x="228" y="5134"/>
                  </a:cubicBezTo>
                  <a:cubicBezTo>
                    <a:pt x="1907" y="3056"/>
                    <a:pt x="4071" y="1359"/>
                    <a:pt x="6488" y="224"/>
                  </a:cubicBezTo>
                  <a:cubicBezTo>
                    <a:pt x="6551" y="198"/>
                    <a:pt x="6572" y="126"/>
                    <a:pt x="6546" y="68"/>
                  </a:cubicBezTo>
                  <a:cubicBezTo>
                    <a:pt x="6526" y="26"/>
                    <a:pt x="6483" y="0"/>
                    <a:pt x="6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469;p58"/>
            <p:cNvSpPr/>
            <p:nvPr/>
          </p:nvSpPr>
          <p:spPr>
            <a:xfrm>
              <a:off x="4321997" y="247369"/>
              <a:ext cx="206043" cy="232697"/>
            </a:xfrm>
            <a:custGeom>
              <a:avLst/>
              <a:gdLst/>
              <a:ahLst/>
              <a:cxnLst/>
              <a:rect l="l" t="t" r="r" b="b"/>
              <a:pathLst>
                <a:path w="7877" h="8896" extrusionOk="0">
                  <a:moveTo>
                    <a:pt x="4232" y="1"/>
                  </a:moveTo>
                  <a:cubicBezTo>
                    <a:pt x="3111" y="1"/>
                    <a:pt x="2115" y="839"/>
                    <a:pt x="1603" y="1831"/>
                  </a:cubicBezTo>
                  <a:cubicBezTo>
                    <a:pt x="1083" y="2842"/>
                    <a:pt x="949" y="3999"/>
                    <a:pt x="816" y="5130"/>
                  </a:cubicBezTo>
                  <a:cubicBezTo>
                    <a:pt x="793" y="5326"/>
                    <a:pt x="771" y="5526"/>
                    <a:pt x="740" y="5722"/>
                  </a:cubicBezTo>
                  <a:cubicBezTo>
                    <a:pt x="641" y="6395"/>
                    <a:pt x="504" y="7053"/>
                    <a:pt x="294" y="7717"/>
                  </a:cubicBezTo>
                  <a:cubicBezTo>
                    <a:pt x="0" y="8648"/>
                    <a:pt x="290" y="8728"/>
                    <a:pt x="1239" y="8843"/>
                  </a:cubicBezTo>
                  <a:cubicBezTo>
                    <a:pt x="1492" y="8870"/>
                    <a:pt x="1737" y="8888"/>
                    <a:pt x="1995" y="8892"/>
                  </a:cubicBezTo>
                  <a:cubicBezTo>
                    <a:pt x="2056" y="8894"/>
                    <a:pt x="2117" y="8895"/>
                    <a:pt x="2179" y="8895"/>
                  </a:cubicBezTo>
                  <a:cubicBezTo>
                    <a:pt x="2241" y="8895"/>
                    <a:pt x="2305" y="8894"/>
                    <a:pt x="2369" y="8892"/>
                  </a:cubicBezTo>
                  <a:cubicBezTo>
                    <a:pt x="2365" y="8879"/>
                    <a:pt x="2361" y="8870"/>
                    <a:pt x="2347" y="8857"/>
                  </a:cubicBezTo>
                  <a:cubicBezTo>
                    <a:pt x="3251" y="8732"/>
                    <a:pt x="4120" y="8403"/>
                    <a:pt x="4898" y="7944"/>
                  </a:cubicBezTo>
                  <a:cubicBezTo>
                    <a:pt x="5989" y="7303"/>
                    <a:pt x="6911" y="6373"/>
                    <a:pt x="7570" y="5286"/>
                  </a:cubicBezTo>
                  <a:cubicBezTo>
                    <a:pt x="7877" y="4289"/>
                    <a:pt x="7854" y="3206"/>
                    <a:pt x="7383" y="2276"/>
                  </a:cubicBezTo>
                  <a:cubicBezTo>
                    <a:pt x="7116" y="1733"/>
                    <a:pt x="6719" y="1266"/>
                    <a:pt x="6265" y="874"/>
                  </a:cubicBezTo>
                  <a:cubicBezTo>
                    <a:pt x="5700" y="393"/>
                    <a:pt x="5010" y="19"/>
                    <a:pt x="4266" y="1"/>
                  </a:cubicBezTo>
                  <a:cubicBezTo>
                    <a:pt x="4255" y="1"/>
                    <a:pt x="4243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470;p58"/>
            <p:cNvSpPr/>
            <p:nvPr/>
          </p:nvSpPr>
          <p:spPr>
            <a:xfrm>
              <a:off x="2836083" y="1098825"/>
              <a:ext cx="333560" cy="817919"/>
            </a:xfrm>
            <a:custGeom>
              <a:avLst/>
              <a:gdLst/>
              <a:ahLst/>
              <a:cxnLst/>
              <a:rect l="l" t="t" r="r" b="b"/>
              <a:pathLst>
                <a:path w="12752" h="31269" extrusionOk="0">
                  <a:moveTo>
                    <a:pt x="7209" y="1"/>
                  </a:moveTo>
                  <a:lnTo>
                    <a:pt x="7209" y="1"/>
                  </a:lnTo>
                  <a:cubicBezTo>
                    <a:pt x="3326" y="3059"/>
                    <a:pt x="771" y="7738"/>
                    <a:pt x="290" y="12659"/>
                  </a:cubicBezTo>
                  <a:cubicBezTo>
                    <a:pt x="1" y="15624"/>
                    <a:pt x="432" y="18598"/>
                    <a:pt x="1154" y="21505"/>
                  </a:cubicBezTo>
                  <a:cubicBezTo>
                    <a:pt x="1857" y="22551"/>
                    <a:pt x="2610" y="23571"/>
                    <a:pt x="3393" y="24559"/>
                  </a:cubicBezTo>
                  <a:cubicBezTo>
                    <a:pt x="5343" y="26999"/>
                    <a:pt x="7530" y="29252"/>
                    <a:pt x="9934" y="31269"/>
                  </a:cubicBezTo>
                  <a:cubicBezTo>
                    <a:pt x="11634" y="26131"/>
                    <a:pt x="12751" y="20833"/>
                    <a:pt x="11648" y="15614"/>
                  </a:cubicBezTo>
                  <a:cubicBezTo>
                    <a:pt x="10499" y="10214"/>
                    <a:pt x="6701" y="5494"/>
                    <a:pt x="7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471;p58"/>
            <p:cNvSpPr/>
            <p:nvPr/>
          </p:nvSpPr>
          <p:spPr>
            <a:xfrm>
              <a:off x="3130148" y="1458231"/>
              <a:ext cx="369422" cy="619488"/>
            </a:xfrm>
            <a:custGeom>
              <a:avLst/>
              <a:gdLst/>
              <a:ahLst/>
              <a:cxnLst/>
              <a:rect l="l" t="t" r="r" b="b"/>
              <a:pathLst>
                <a:path w="14123" h="23683" extrusionOk="0">
                  <a:moveTo>
                    <a:pt x="14123" y="0"/>
                  </a:moveTo>
                  <a:cubicBezTo>
                    <a:pt x="11019" y="1550"/>
                    <a:pt x="7850" y="3148"/>
                    <a:pt x="5485" y="5682"/>
                  </a:cubicBezTo>
                  <a:cubicBezTo>
                    <a:pt x="3010" y="8343"/>
                    <a:pt x="1626" y="11839"/>
                    <a:pt x="726" y="15356"/>
                  </a:cubicBezTo>
                  <a:cubicBezTo>
                    <a:pt x="451" y="16425"/>
                    <a:pt x="219" y="17493"/>
                    <a:pt x="1" y="18575"/>
                  </a:cubicBezTo>
                  <a:cubicBezTo>
                    <a:pt x="1590" y="19813"/>
                    <a:pt x="3264" y="20944"/>
                    <a:pt x="5019" y="21955"/>
                  </a:cubicBezTo>
                  <a:cubicBezTo>
                    <a:pt x="6100" y="22578"/>
                    <a:pt x="7209" y="23152"/>
                    <a:pt x="8335" y="23682"/>
                  </a:cubicBezTo>
                  <a:cubicBezTo>
                    <a:pt x="8807" y="22760"/>
                    <a:pt x="9190" y="21786"/>
                    <a:pt x="9466" y="20771"/>
                  </a:cubicBezTo>
                  <a:cubicBezTo>
                    <a:pt x="10690" y="16171"/>
                    <a:pt x="9466" y="11202"/>
                    <a:pt x="10628" y="6590"/>
                  </a:cubicBezTo>
                  <a:cubicBezTo>
                    <a:pt x="11206" y="4274"/>
                    <a:pt x="12792" y="1986"/>
                    <a:pt x="14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472;p58"/>
            <p:cNvSpPr/>
            <p:nvPr/>
          </p:nvSpPr>
          <p:spPr>
            <a:xfrm>
              <a:off x="3442235" y="1453705"/>
              <a:ext cx="351766" cy="713080"/>
            </a:xfrm>
            <a:custGeom>
              <a:avLst/>
              <a:gdLst/>
              <a:ahLst/>
              <a:cxnLst/>
              <a:rect l="l" t="t" r="r" b="b"/>
              <a:pathLst>
                <a:path w="13448" h="27261" extrusionOk="0">
                  <a:moveTo>
                    <a:pt x="7018" y="0"/>
                  </a:moveTo>
                  <a:cubicBezTo>
                    <a:pt x="3907" y="1607"/>
                    <a:pt x="1827" y="4799"/>
                    <a:pt x="909" y="8179"/>
                  </a:cubicBezTo>
                  <a:cubicBezTo>
                    <a:pt x="1" y="11562"/>
                    <a:pt x="126" y="15141"/>
                    <a:pt x="549" y="18614"/>
                  </a:cubicBezTo>
                  <a:cubicBezTo>
                    <a:pt x="843" y="21050"/>
                    <a:pt x="1275" y="23463"/>
                    <a:pt x="1577" y="25894"/>
                  </a:cubicBezTo>
                  <a:cubicBezTo>
                    <a:pt x="3278" y="26451"/>
                    <a:pt x="5002" y="26905"/>
                    <a:pt x="6751" y="27261"/>
                  </a:cubicBezTo>
                  <a:cubicBezTo>
                    <a:pt x="7597" y="26032"/>
                    <a:pt x="8399" y="24807"/>
                    <a:pt x="9110" y="23579"/>
                  </a:cubicBezTo>
                  <a:cubicBezTo>
                    <a:pt x="11804" y="18922"/>
                    <a:pt x="13448" y="13143"/>
                    <a:pt x="11381" y="8179"/>
                  </a:cubicBezTo>
                  <a:cubicBezTo>
                    <a:pt x="10144" y="5214"/>
                    <a:pt x="7548" y="3169"/>
                    <a:pt x="7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473;p58"/>
            <p:cNvSpPr/>
            <p:nvPr/>
          </p:nvSpPr>
          <p:spPr>
            <a:xfrm>
              <a:off x="3758456" y="1310205"/>
              <a:ext cx="329349" cy="882109"/>
            </a:xfrm>
            <a:custGeom>
              <a:avLst/>
              <a:gdLst/>
              <a:ahLst/>
              <a:cxnLst/>
              <a:rect l="l" t="t" r="r" b="b"/>
              <a:pathLst>
                <a:path w="12591" h="33723" extrusionOk="0">
                  <a:moveTo>
                    <a:pt x="6674" y="0"/>
                  </a:moveTo>
                  <a:lnTo>
                    <a:pt x="6674" y="0"/>
                  </a:lnTo>
                  <a:cubicBezTo>
                    <a:pt x="3286" y="1372"/>
                    <a:pt x="1145" y="4911"/>
                    <a:pt x="570" y="8522"/>
                  </a:cubicBezTo>
                  <a:cubicBezTo>
                    <a:pt x="0" y="12128"/>
                    <a:pt x="757" y="15815"/>
                    <a:pt x="1728" y="19332"/>
                  </a:cubicBezTo>
                  <a:cubicBezTo>
                    <a:pt x="2707" y="22854"/>
                    <a:pt x="3913" y="26340"/>
                    <a:pt x="4270" y="29977"/>
                  </a:cubicBezTo>
                  <a:cubicBezTo>
                    <a:pt x="4390" y="31216"/>
                    <a:pt x="4404" y="32480"/>
                    <a:pt x="4270" y="33722"/>
                  </a:cubicBezTo>
                  <a:cubicBezTo>
                    <a:pt x="5138" y="33722"/>
                    <a:pt x="6007" y="33704"/>
                    <a:pt x="6870" y="33664"/>
                  </a:cubicBezTo>
                  <a:cubicBezTo>
                    <a:pt x="7391" y="32983"/>
                    <a:pt x="7889" y="32284"/>
                    <a:pt x="8335" y="31545"/>
                  </a:cubicBezTo>
                  <a:cubicBezTo>
                    <a:pt x="11865" y="25682"/>
                    <a:pt x="12591" y="17992"/>
                    <a:pt x="9412" y="11924"/>
                  </a:cubicBezTo>
                  <a:cubicBezTo>
                    <a:pt x="8531" y="10232"/>
                    <a:pt x="7365" y="8686"/>
                    <a:pt x="6679" y="6906"/>
                  </a:cubicBezTo>
                  <a:cubicBezTo>
                    <a:pt x="5851" y="4747"/>
                    <a:pt x="5966" y="2205"/>
                    <a:pt x="6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474;p58"/>
            <p:cNvSpPr/>
            <p:nvPr/>
          </p:nvSpPr>
          <p:spPr>
            <a:xfrm>
              <a:off x="4071276" y="1367752"/>
              <a:ext cx="257625" cy="809051"/>
            </a:xfrm>
            <a:custGeom>
              <a:avLst/>
              <a:gdLst/>
              <a:ahLst/>
              <a:cxnLst/>
              <a:rect l="l" t="t" r="r" b="b"/>
              <a:pathLst>
                <a:path w="9849" h="30930" extrusionOk="0">
                  <a:moveTo>
                    <a:pt x="2288" y="0"/>
                  </a:moveTo>
                  <a:cubicBezTo>
                    <a:pt x="543" y="2462"/>
                    <a:pt x="93" y="5632"/>
                    <a:pt x="223" y="8650"/>
                  </a:cubicBezTo>
                  <a:cubicBezTo>
                    <a:pt x="348" y="11665"/>
                    <a:pt x="1002" y="14634"/>
                    <a:pt x="1251" y="17644"/>
                  </a:cubicBezTo>
                  <a:cubicBezTo>
                    <a:pt x="1612" y="22101"/>
                    <a:pt x="1064" y="26575"/>
                    <a:pt x="0" y="30929"/>
                  </a:cubicBezTo>
                  <a:cubicBezTo>
                    <a:pt x="1892" y="30636"/>
                    <a:pt x="3767" y="30226"/>
                    <a:pt x="5615" y="29706"/>
                  </a:cubicBezTo>
                  <a:cubicBezTo>
                    <a:pt x="5681" y="29599"/>
                    <a:pt x="5734" y="29501"/>
                    <a:pt x="5792" y="29394"/>
                  </a:cubicBezTo>
                  <a:cubicBezTo>
                    <a:pt x="8543" y="24479"/>
                    <a:pt x="9848" y="18508"/>
                    <a:pt x="8183" y="13125"/>
                  </a:cubicBezTo>
                  <a:cubicBezTo>
                    <a:pt x="6727" y="8410"/>
                    <a:pt x="3482" y="4786"/>
                    <a:pt x="2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475;p58"/>
            <p:cNvSpPr/>
            <p:nvPr/>
          </p:nvSpPr>
          <p:spPr>
            <a:xfrm>
              <a:off x="4236514" y="1167907"/>
              <a:ext cx="353492" cy="899321"/>
            </a:xfrm>
            <a:custGeom>
              <a:avLst/>
              <a:gdLst/>
              <a:ahLst/>
              <a:cxnLst/>
              <a:rect l="l" t="t" r="r" b="b"/>
              <a:pathLst>
                <a:path w="13514" h="34381" extrusionOk="0">
                  <a:moveTo>
                    <a:pt x="3130" y="0"/>
                  </a:moveTo>
                  <a:cubicBezTo>
                    <a:pt x="1" y="5236"/>
                    <a:pt x="1" y="11821"/>
                    <a:pt x="1381" y="17765"/>
                  </a:cubicBezTo>
                  <a:cubicBezTo>
                    <a:pt x="2703" y="23468"/>
                    <a:pt x="5179" y="28833"/>
                    <a:pt x="7045" y="34381"/>
                  </a:cubicBezTo>
                  <a:cubicBezTo>
                    <a:pt x="8242" y="33788"/>
                    <a:pt x="9422" y="33142"/>
                    <a:pt x="10561" y="32443"/>
                  </a:cubicBezTo>
                  <a:cubicBezTo>
                    <a:pt x="11181" y="32069"/>
                    <a:pt x="11786" y="31677"/>
                    <a:pt x="12378" y="31268"/>
                  </a:cubicBezTo>
                  <a:cubicBezTo>
                    <a:pt x="12503" y="30662"/>
                    <a:pt x="12601" y="30062"/>
                    <a:pt x="12685" y="29451"/>
                  </a:cubicBezTo>
                  <a:cubicBezTo>
                    <a:pt x="13513" y="23459"/>
                    <a:pt x="12971" y="17025"/>
                    <a:pt x="9712" y="11927"/>
                  </a:cubicBezTo>
                  <a:cubicBezTo>
                    <a:pt x="8424" y="9924"/>
                    <a:pt x="6763" y="8192"/>
                    <a:pt x="5419" y="6233"/>
                  </a:cubicBezTo>
                  <a:cubicBezTo>
                    <a:pt x="4065" y="4274"/>
                    <a:pt x="2953" y="2372"/>
                    <a:pt x="3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476;p58"/>
            <p:cNvSpPr/>
            <p:nvPr/>
          </p:nvSpPr>
          <p:spPr>
            <a:xfrm>
              <a:off x="3637790" y="1114860"/>
              <a:ext cx="1451349" cy="1077454"/>
            </a:xfrm>
            <a:custGeom>
              <a:avLst/>
              <a:gdLst/>
              <a:ahLst/>
              <a:cxnLst/>
              <a:rect l="l" t="t" r="r" b="b"/>
              <a:pathLst>
                <a:path w="55485" h="41191" extrusionOk="0">
                  <a:moveTo>
                    <a:pt x="53577" y="1"/>
                  </a:moveTo>
                  <a:cubicBezTo>
                    <a:pt x="49232" y="1"/>
                    <a:pt x="45114" y="3018"/>
                    <a:pt x="43245" y="6983"/>
                  </a:cubicBezTo>
                  <a:cubicBezTo>
                    <a:pt x="41233" y="11253"/>
                    <a:pt x="41527" y="16333"/>
                    <a:pt x="43170" y="20755"/>
                  </a:cubicBezTo>
                  <a:cubicBezTo>
                    <a:pt x="42413" y="20440"/>
                    <a:pt x="41595" y="20286"/>
                    <a:pt x="40778" y="20286"/>
                  </a:cubicBezTo>
                  <a:cubicBezTo>
                    <a:pt x="39532" y="20286"/>
                    <a:pt x="38286" y="20643"/>
                    <a:pt x="37249" y="21337"/>
                  </a:cubicBezTo>
                  <a:cubicBezTo>
                    <a:pt x="35529" y="22486"/>
                    <a:pt x="34444" y="24525"/>
                    <a:pt x="34448" y="26587"/>
                  </a:cubicBezTo>
                  <a:cubicBezTo>
                    <a:pt x="32124" y="23069"/>
                    <a:pt x="29176" y="19793"/>
                    <a:pt x="25321" y="18078"/>
                  </a:cubicBezTo>
                  <a:cubicBezTo>
                    <a:pt x="23702" y="17359"/>
                    <a:pt x="21899" y="16972"/>
                    <a:pt x="20118" y="16972"/>
                  </a:cubicBezTo>
                  <a:cubicBezTo>
                    <a:pt x="17662" y="16972"/>
                    <a:pt x="15246" y="17709"/>
                    <a:pt x="13411" y="19329"/>
                  </a:cubicBezTo>
                  <a:cubicBezTo>
                    <a:pt x="11100" y="21377"/>
                    <a:pt x="9996" y="24542"/>
                    <a:pt x="9889" y="27628"/>
                  </a:cubicBezTo>
                  <a:cubicBezTo>
                    <a:pt x="9773" y="30723"/>
                    <a:pt x="10552" y="33773"/>
                    <a:pt x="11479" y="36720"/>
                  </a:cubicBezTo>
                  <a:cubicBezTo>
                    <a:pt x="10418" y="36332"/>
                    <a:pt x="9290" y="36140"/>
                    <a:pt x="8162" y="36140"/>
                  </a:cubicBezTo>
                  <a:cubicBezTo>
                    <a:pt x="6546" y="36140"/>
                    <a:pt x="4930" y="36532"/>
                    <a:pt x="3510" y="37303"/>
                  </a:cubicBezTo>
                  <a:cubicBezTo>
                    <a:pt x="2472" y="37868"/>
                    <a:pt x="949" y="39031"/>
                    <a:pt x="1" y="40353"/>
                  </a:cubicBezTo>
                  <a:cubicBezTo>
                    <a:pt x="2926" y="40909"/>
                    <a:pt x="5904" y="41185"/>
                    <a:pt x="8883" y="41190"/>
                  </a:cubicBezTo>
                  <a:cubicBezTo>
                    <a:pt x="9751" y="41190"/>
                    <a:pt x="10620" y="41172"/>
                    <a:pt x="11483" y="41132"/>
                  </a:cubicBezTo>
                  <a:cubicBezTo>
                    <a:pt x="13188" y="41039"/>
                    <a:pt x="14890" y="40865"/>
                    <a:pt x="16572" y="40597"/>
                  </a:cubicBezTo>
                  <a:cubicBezTo>
                    <a:pt x="18464" y="40304"/>
                    <a:pt x="20339" y="39894"/>
                    <a:pt x="22187" y="39374"/>
                  </a:cubicBezTo>
                  <a:cubicBezTo>
                    <a:pt x="24848" y="38616"/>
                    <a:pt x="27449" y="37632"/>
                    <a:pt x="29934" y="36409"/>
                  </a:cubicBezTo>
                  <a:cubicBezTo>
                    <a:pt x="31131" y="35816"/>
                    <a:pt x="32311" y="35170"/>
                    <a:pt x="33450" y="34471"/>
                  </a:cubicBezTo>
                  <a:cubicBezTo>
                    <a:pt x="34070" y="34097"/>
                    <a:pt x="34675" y="33705"/>
                    <a:pt x="35267" y="33296"/>
                  </a:cubicBezTo>
                  <a:cubicBezTo>
                    <a:pt x="41692" y="28924"/>
                    <a:pt x="46914" y="22865"/>
                    <a:pt x="50489" y="15955"/>
                  </a:cubicBezTo>
                  <a:cubicBezTo>
                    <a:pt x="53041" y="11035"/>
                    <a:pt x="54759" y="5683"/>
                    <a:pt x="55484" y="198"/>
                  </a:cubicBezTo>
                  <a:cubicBezTo>
                    <a:pt x="55173" y="136"/>
                    <a:pt x="54861" y="87"/>
                    <a:pt x="54549" y="51"/>
                  </a:cubicBezTo>
                  <a:cubicBezTo>
                    <a:pt x="54225" y="17"/>
                    <a:pt x="53900" y="1"/>
                    <a:pt x="53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477;p58"/>
            <p:cNvSpPr/>
            <p:nvPr/>
          </p:nvSpPr>
          <p:spPr>
            <a:xfrm>
              <a:off x="3985452" y="-111121"/>
              <a:ext cx="700289" cy="473765"/>
            </a:xfrm>
            <a:custGeom>
              <a:avLst/>
              <a:gdLst/>
              <a:ahLst/>
              <a:cxnLst/>
              <a:rect l="l" t="t" r="r" b="b"/>
              <a:pathLst>
                <a:path w="26772" h="18112" extrusionOk="0">
                  <a:moveTo>
                    <a:pt x="15603" y="1"/>
                  </a:moveTo>
                  <a:cubicBezTo>
                    <a:pt x="15389" y="1"/>
                    <a:pt x="15174" y="7"/>
                    <a:pt x="14960" y="20"/>
                  </a:cubicBezTo>
                  <a:cubicBezTo>
                    <a:pt x="14937" y="20"/>
                    <a:pt x="14919" y="24"/>
                    <a:pt x="14892" y="24"/>
                  </a:cubicBezTo>
                  <a:cubicBezTo>
                    <a:pt x="14608" y="42"/>
                    <a:pt x="14323" y="73"/>
                    <a:pt x="14047" y="118"/>
                  </a:cubicBezTo>
                  <a:cubicBezTo>
                    <a:pt x="12038" y="416"/>
                    <a:pt x="10155" y="1302"/>
                    <a:pt x="8499" y="2522"/>
                  </a:cubicBezTo>
                  <a:cubicBezTo>
                    <a:pt x="8397" y="2597"/>
                    <a:pt x="8285" y="2683"/>
                    <a:pt x="8179" y="2767"/>
                  </a:cubicBezTo>
                  <a:cubicBezTo>
                    <a:pt x="7128" y="3591"/>
                    <a:pt x="6171" y="4553"/>
                    <a:pt x="5343" y="5589"/>
                  </a:cubicBezTo>
                  <a:cubicBezTo>
                    <a:pt x="4795" y="6267"/>
                    <a:pt x="4309" y="6965"/>
                    <a:pt x="3851" y="7705"/>
                  </a:cubicBezTo>
                  <a:cubicBezTo>
                    <a:pt x="3789" y="7802"/>
                    <a:pt x="3730" y="7896"/>
                    <a:pt x="3673" y="7993"/>
                  </a:cubicBezTo>
                  <a:cubicBezTo>
                    <a:pt x="2275" y="10287"/>
                    <a:pt x="1206" y="12780"/>
                    <a:pt x="173" y="15269"/>
                  </a:cubicBezTo>
                  <a:cubicBezTo>
                    <a:pt x="173" y="15269"/>
                    <a:pt x="169" y="15273"/>
                    <a:pt x="169" y="15278"/>
                  </a:cubicBezTo>
                  <a:lnTo>
                    <a:pt x="0" y="15670"/>
                  </a:lnTo>
                  <a:cubicBezTo>
                    <a:pt x="58" y="15683"/>
                    <a:pt x="115" y="15692"/>
                    <a:pt x="173" y="15705"/>
                  </a:cubicBezTo>
                  <a:cubicBezTo>
                    <a:pt x="2421" y="16114"/>
                    <a:pt x="4617" y="16800"/>
                    <a:pt x="6834" y="17330"/>
                  </a:cubicBezTo>
                  <a:cubicBezTo>
                    <a:pt x="6941" y="17357"/>
                    <a:pt x="7048" y="17380"/>
                    <a:pt x="7155" y="17406"/>
                  </a:cubicBezTo>
                  <a:cubicBezTo>
                    <a:pt x="8633" y="17749"/>
                    <a:pt x="10115" y="18016"/>
                    <a:pt x="11633" y="18091"/>
                  </a:cubicBezTo>
                  <a:cubicBezTo>
                    <a:pt x="11750" y="18096"/>
                    <a:pt x="11874" y="18101"/>
                    <a:pt x="11990" y="18101"/>
                  </a:cubicBezTo>
                  <a:cubicBezTo>
                    <a:pt x="12126" y="18109"/>
                    <a:pt x="12261" y="18112"/>
                    <a:pt x="12397" y="18112"/>
                  </a:cubicBezTo>
                  <a:cubicBezTo>
                    <a:pt x="12475" y="18112"/>
                    <a:pt x="12553" y="18111"/>
                    <a:pt x="12631" y="18109"/>
                  </a:cubicBezTo>
                  <a:cubicBezTo>
                    <a:pt x="13365" y="18101"/>
                    <a:pt x="14095" y="18033"/>
                    <a:pt x="14808" y="17910"/>
                  </a:cubicBezTo>
                  <a:cubicBezTo>
                    <a:pt x="15907" y="17723"/>
                    <a:pt x="16986" y="17406"/>
                    <a:pt x="18005" y="16975"/>
                  </a:cubicBezTo>
                  <a:cubicBezTo>
                    <a:pt x="18445" y="16796"/>
                    <a:pt x="18873" y="16587"/>
                    <a:pt x="19296" y="16364"/>
                  </a:cubicBezTo>
                  <a:cubicBezTo>
                    <a:pt x="19452" y="16284"/>
                    <a:pt x="19603" y="16204"/>
                    <a:pt x="19750" y="16114"/>
                  </a:cubicBezTo>
                  <a:cubicBezTo>
                    <a:pt x="22012" y="14819"/>
                    <a:pt x="23935" y="12945"/>
                    <a:pt x="25222" y="10674"/>
                  </a:cubicBezTo>
                  <a:cubicBezTo>
                    <a:pt x="25672" y="9882"/>
                    <a:pt x="25997" y="9107"/>
                    <a:pt x="26255" y="8336"/>
                  </a:cubicBezTo>
                  <a:cubicBezTo>
                    <a:pt x="26299" y="8217"/>
                    <a:pt x="26340" y="8096"/>
                    <a:pt x="26375" y="7981"/>
                  </a:cubicBezTo>
                  <a:cubicBezTo>
                    <a:pt x="26522" y="7539"/>
                    <a:pt x="26646" y="7108"/>
                    <a:pt x="26771" y="6663"/>
                  </a:cubicBezTo>
                  <a:cubicBezTo>
                    <a:pt x="26455" y="6360"/>
                    <a:pt x="26126" y="6061"/>
                    <a:pt x="25796" y="5763"/>
                  </a:cubicBezTo>
                  <a:cubicBezTo>
                    <a:pt x="25288" y="5309"/>
                    <a:pt x="24772" y="4864"/>
                    <a:pt x="24238" y="4428"/>
                  </a:cubicBezTo>
                  <a:lnTo>
                    <a:pt x="24238" y="4423"/>
                  </a:lnTo>
                  <a:cubicBezTo>
                    <a:pt x="24202" y="4401"/>
                    <a:pt x="24166" y="4370"/>
                    <a:pt x="24127" y="4339"/>
                  </a:cubicBezTo>
                  <a:cubicBezTo>
                    <a:pt x="24069" y="4286"/>
                    <a:pt x="24006" y="4241"/>
                    <a:pt x="23940" y="4187"/>
                  </a:cubicBezTo>
                  <a:lnTo>
                    <a:pt x="23935" y="4183"/>
                  </a:lnTo>
                  <a:cubicBezTo>
                    <a:pt x="23757" y="4045"/>
                    <a:pt x="23578" y="3898"/>
                    <a:pt x="23397" y="3756"/>
                  </a:cubicBezTo>
                  <a:cubicBezTo>
                    <a:pt x="22947" y="3399"/>
                    <a:pt x="22479" y="3047"/>
                    <a:pt x="22008" y="2709"/>
                  </a:cubicBezTo>
                  <a:cubicBezTo>
                    <a:pt x="20818" y="1845"/>
                    <a:pt x="19585" y="1035"/>
                    <a:pt x="18294" y="287"/>
                  </a:cubicBezTo>
                  <a:cubicBezTo>
                    <a:pt x="17404" y="111"/>
                    <a:pt x="16507" y="1"/>
                    <a:pt x="1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478;p58"/>
            <p:cNvSpPr/>
            <p:nvPr/>
          </p:nvSpPr>
          <p:spPr>
            <a:xfrm>
              <a:off x="3978677" y="-1730"/>
              <a:ext cx="640780" cy="305467"/>
            </a:xfrm>
            <a:custGeom>
              <a:avLst/>
              <a:gdLst/>
              <a:ahLst/>
              <a:cxnLst/>
              <a:rect l="l" t="t" r="r" b="b"/>
              <a:pathLst>
                <a:path w="24497" h="11678" extrusionOk="0">
                  <a:moveTo>
                    <a:pt x="24194" y="1"/>
                  </a:moveTo>
                  <a:cubicBezTo>
                    <a:pt x="23682" y="192"/>
                    <a:pt x="23152" y="379"/>
                    <a:pt x="22631" y="566"/>
                  </a:cubicBezTo>
                  <a:lnTo>
                    <a:pt x="22635" y="562"/>
                  </a:lnTo>
                  <a:lnTo>
                    <a:pt x="22635" y="562"/>
                  </a:lnTo>
                  <a:cubicBezTo>
                    <a:pt x="22524" y="602"/>
                    <a:pt x="22417" y="638"/>
                    <a:pt x="22306" y="682"/>
                  </a:cubicBezTo>
                  <a:cubicBezTo>
                    <a:pt x="21620" y="922"/>
                    <a:pt x="20940" y="1162"/>
                    <a:pt x="20267" y="1394"/>
                  </a:cubicBezTo>
                  <a:cubicBezTo>
                    <a:pt x="18651" y="1960"/>
                    <a:pt x="17013" y="2539"/>
                    <a:pt x="15375" y="3149"/>
                  </a:cubicBezTo>
                  <a:lnTo>
                    <a:pt x="15369" y="3149"/>
                  </a:lnTo>
                  <a:cubicBezTo>
                    <a:pt x="15258" y="3184"/>
                    <a:pt x="15151" y="3233"/>
                    <a:pt x="15044" y="3269"/>
                  </a:cubicBezTo>
                  <a:cubicBezTo>
                    <a:pt x="13972" y="3674"/>
                    <a:pt x="12903" y="4092"/>
                    <a:pt x="11848" y="4528"/>
                  </a:cubicBezTo>
                  <a:cubicBezTo>
                    <a:pt x="11029" y="4871"/>
                    <a:pt x="10246" y="5214"/>
                    <a:pt x="9488" y="5557"/>
                  </a:cubicBezTo>
                  <a:cubicBezTo>
                    <a:pt x="9350" y="5624"/>
                    <a:pt x="9217" y="5687"/>
                    <a:pt x="9087" y="5749"/>
                  </a:cubicBezTo>
                  <a:cubicBezTo>
                    <a:pt x="5628" y="7374"/>
                    <a:pt x="2824" y="9110"/>
                    <a:pt x="432" y="11087"/>
                  </a:cubicBezTo>
                  <a:cubicBezTo>
                    <a:pt x="432" y="11087"/>
                    <a:pt x="428" y="11091"/>
                    <a:pt x="428" y="11096"/>
                  </a:cubicBezTo>
                  <a:cubicBezTo>
                    <a:pt x="308" y="11190"/>
                    <a:pt x="192" y="11287"/>
                    <a:pt x="76" y="11385"/>
                  </a:cubicBezTo>
                  <a:cubicBezTo>
                    <a:pt x="5" y="11447"/>
                    <a:pt x="0" y="11550"/>
                    <a:pt x="58" y="11621"/>
                  </a:cubicBezTo>
                  <a:cubicBezTo>
                    <a:pt x="72" y="11644"/>
                    <a:pt x="94" y="11652"/>
                    <a:pt x="112" y="11661"/>
                  </a:cubicBezTo>
                  <a:cubicBezTo>
                    <a:pt x="134" y="11672"/>
                    <a:pt x="159" y="11677"/>
                    <a:pt x="184" y="11677"/>
                  </a:cubicBezTo>
                  <a:cubicBezTo>
                    <a:pt x="222" y="11677"/>
                    <a:pt x="260" y="11664"/>
                    <a:pt x="290" y="11634"/>
                  </a:cubicBezTo>
                  <a:cubicBezTo>
                    <a:pt x="339" y="11599"/>
                    <a:pt x="379" y="11558"/>
                    <a:pt x="432" y="11523"/>
                  </a:cubicBezTo>
                  <a:cubicBezTo>
                    <a:pt x="2894" y="9448"/>
                    <a:pt x="5802" y="7650"/>
                    <a:pt x="9435" y="5958"/>
                  </a:cubicBezTo>
                  <a:lnTo>
                    <a:pt x="9435" y="5954"/>
                  </a:lnTo>
                  <a:cubicBezTo>
                    <a:pt x="9560" y="5891"/>
                    <a:pt x="9675" y="5842"/>
                    <a:pt x="9796" y="5784"/>
                  </a:cubicBezTo>
                  <a:cubicBezTo>
                    <a:pt x="10499" y="5463"/>
                    <a:pt x="11224" y="5147"/>
                    <a:pt x="11977" y="4832"/>
                  </a:cubicBezTo>
                  <a:cubicBezTo>
                    <a:pt x="13010" y="4399"/>
                    <a:pt x="14052" y="3994"/>
                    <a:pt x="15112" y="3598"/>
                  </a:cubicBezTo>
                  <a:lnTo>
                    <a:pt x="15112" y="3593"/>
                  </a:lnTo>
                  <a:lnTo>
                    <a:pt x="15116" y="3598"/>
                  </a:lnTo>
                  <a:cubicBezTo>
                    <a:pt x="15231" y="3554"/>
                    <a:pt x="15348" y="3505"/>
                    <a:pt x="15463" y="3464"/>
                  </a:cubicBezTo>
                  <a:cubicBezTo>
                    <a:pt x="17111" y="2855"/>
                    <a:pt x="18762" y="2276"/>
                    <a:pt x="20374" y="1711"/>
                  </a:cubicBezTo>
                  <a:cubicBezTo>
                    <a:pt x="21046" y="1479"/>
                    <a:pt x="21718" y="1243"/>
                    <a:pt x="22395" y="1002"/>
                  </a:cubicBezTo>
                  <a:cubicBezTo>
                    <a:pt x="22511" y="963"/>
                    <a:pt x="22627" y="922"/>
                    <a:pt x="22742" y="883"/>
                  </a:cubicBezTo>
                  <a:cubicBezTo>
                    <a:pt x="23108" y="753"/>
                    <a:pt x="23482" y="615"/>
                    <a:pt x="23847" y="478"/>
                  </a:cubicBezTo>
                  <a:cubicBezTo>
                    <a:pt x="24061" y="402"/>
                    <a:pt x="24279" y="326"/>
                    <a:pt x="24497" y="241"/>
                  </a:cubicBezTo>
                  <a:cubicBezTo>
                    <a:pt x="24461" y="219"/>
                    <a:pt x="24425" y="188"/>
                    <a:pt x="24386" y="157"/>
                  </a:cubicBezTo>
                  <a:cubicBezTo>
                    <a:pt x="24328" y="104"/>
                    <a:pt x="24265" y="59"/>
                    <a:pt x="24199" y="5"/>
                  </a:cubicBezTo>
                  <a:lnTo>
                    <a:pt x="241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479;p58"/>
            <p:cNvSpPr/>
            <p:nvPr/>
          </p:nvSpPr>
          <p:spPr>
            <a:xfrm>
              <a:off x="4081503" y="90398"/>
              <a:ext cx="153649" cy="253806"/>
            </a:xfrm>
            <a:custGeom>
              <a:avLst/>
              <a:gdLst/>
              <a:ahLst/>
              <a:cxnLst/>
              <a:rect l="l" t="t" r="r" b="b"/>
              <a:pathLst>
                <a:path w="5874" h="9703" extrusionOk="0">
                  <a:moveTo>
                    <a:pt x="179" y="1"/>
                  </a:moveTo>
                  <a:cubicBezTo>
                    <a:pt x="117" y="94"/>
                    <a:pt x="58" y="188"/>
                    <a:pt x="1" y="285"/>
                  </a:cubicBezTo>
                  <a:cubicBezTo>
                    <a:pt x="1747" y="869"/>
                    <a:pt x="3473" y="1524"/>
                    <a:pt x="5161" y="2227"/>
                  </a:cubicBezTo>
                  <a:cubicBezTo>
                    <a:pt x="5281" y="2276"/>
                    <a:pt x="5397" y="2325"/>
                    <a:pt x="5517" y="2373"/>
                  </a:cubicBezTo>
                  <a:cubicBezTo>
                    <a:pt x="5513" y="2391"/>
                    <a:pt x="5508" y="2414"/>
                    <a:pt x="5504" y="2432"/>
                  </a:cubicBezTo>
                  <a:cubicBezTo>
                    <a:pt x="4925" y="4929"/>
                    <a:pt x="4145" y="7338"/>
                    <a:pt x="3162" y="9626"/>
                  </a:cubicBezTo>
                  <a:cubicBezTo>
                    <a:pt x="3269" y="9653"/>
                    <a:pt x="3376" y="9676"/>
                    <a:pt x="3483" y="9702"/>
                  </a:cubicBezTo>
                  <a:cubicBezTo>
                    <a:pt x="4493" y="7351"/>
                    <a:pt x="5286" y="4880"/>
                    <a:pt x="5869" y="2315"/>
                  </a:cubicBezTo>
                  <a:cubicBezTo>
                    <a:pt x="5873" y="2293"/>
                    <a:pt x="5873" y="2280"/>
                    <a:pt x="5869" y="2262"/>
                  </a:cubicBezTo>
                  <a:cubicBezTo>
                    <a:pt x="5860" y="2204"/>
                    <a:pt x="5824" y="2151"/>
                    <a:pt x="5775" y="2124"/>
                  </a:cubicBezTo>
                  <a:cubicBezTo>
                    <a:pt x="5704" y="2097"/>
                    <a:pt x="5633" y="2066"/>
                    <a:pt x="5561" y="2040"/>
                  </a:cubicBezTo>
                  <a:cubicBezTo>
                    <a:pt x="3804" y="1292"/>
                    <a:pt x="2004" y="610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480;p58"/>
            <p:cNvSpPr/>
            <p:nvPr/>
          </p:nvSpPr>
          <p:spPr>
            <a:xfrm>
              <a:off x="4199370" y="-45151"/>
              <a:ext cx="184384" cy="407508"/>
            </a:xfrm>
            <a:custGeom>
              <a:avLst/>
              <a:gdLst/>
              <a:ahLst/>
              <a:cxnLst/>
              <a:rect l="l" t="t" r="r" b="b"/>
              <a:pathLst>
                <a:path w="7049" h="15579" extrusionOk="0">
                  <a:moveTo>
                    <a:pt x="321" y="0"/>
                  </a:moveTo>
                  <a:cubicBezTo>
                    <a:pt x="214" y="81"/>
                    <a:pt x="112" y="161"/>
                    <a:pt x="1" y="245"/>
                  </a:cubicBezTo>
                  <a:cubicBezTo>
                    <a:pt x="2614" y="1069"/>
                    <a:pt x="4978" y="2730"/>
                    <a:pt x="6607" y="4924"/>
                  </a:cubicBezTo>
                  <a:cubicBezTo>
                    <a:pt x="6638" y="4969"/>
                    <a:pt x="6670" y="5013"/>
                    <a:pt x="6701" y="5058"/>
                  </a:cubicBezTo>
                  <a:cubicBezTo>
                    <a:pt x="6692" y="5120"/>
                    <a:pt x="6688" y="5187"/>
                    <a:pt x="6675" y="5253"/>
                  </a:cubicBezTo>
                  <a:cubicBezTo>
                    <a:pt x="6158" y="8789"/>
                    <a:pt x="5045" y="12355"/>
                    <a:pt x="3455" y="15569"/>
                  </a:cubicBezTo>
                  <a:cubicBezTo>
                    <a:pt x="3576" y="15574"/>
                    <a:pt x="3691" y="15579"/>
                    <a:pt x="3812" y="15579"/>
                  </a:cubicBezTo>
                  <a:cubicBezTo>
                    <a:pt x="5405" y="12310"/>
                    <a:pt x="6523" y="8704"/>
                    <a:pt x="7026" y="5124"/>
                  </a:cubicBezTo>
                  <a:lnTo>
                    <a:pt x="7031" y="5120"/>
                  </a:lnTo>
                  <a:cubicBezTo>
                    <a:pt x="7035" y="5089"/>
                    <a:pt x="7035" y="5066"/>
                    <a:pt x="7039" y="5035"/>
                  </a:cubicBezTo>
                  <a:cubicBezTo>
                    <a:pt x="7049" y="4996"/>
                    <a:pt x="7035" y="4955"/>
                    <a:pt x="7012" y="4916"/>
                  </a:cubicBezTo>
                  <a:cubicBezTo>
                    <a:pt x="6986" y="4884"/>
                    <a:pt x="6964" y="4844"/>
                    <a:pt x="6932" y="4809"/>
                  </a:cubicBezTo>
                  <a:lnTo>
                    <a:pt x="6928" y="4809"/>
                  </a:lnTo>
                  <a:cubicBezTo>
                    <a:pt x="5308" y="2578"/>
                    <a:pt x="2943" y="882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481;p58"/>
            <p:cNvSpPr/>
            <p:nvPr/>
          </p:nvSpPr>
          <p:spPr>
            <a:xfrm>
              <a:off x="4352733" y="-110493"/>
              <a:ext cx="221319" cy="427440"/>
            </a:xfrm>
            <a:custGeom>
              <a:avLst/>
              <a:gdLst/>
              <a:ahLst/>
              <a:cxnLst/>
              <a:rect l="l" t="t" r="r" b="b"/>
              <a:pathLst>
                <a:path w="8461" h="16341" extrusionOk="0">
                  <a:moveTo>
                    <a:pt x="851" y="0"/>
                  </a:moveTo>
                  <a:cubicBezTo>
                    <a:pt x="567" y="18"/>
                    <a:pt x="282" y="49"/>
                    <a:pt x="1" y="94"/>
                  </a:cubicBezTo>
                  <a:cubicBezTo>
                    <a:pt x="1003" y="370"/>
                    <a:pt x="1987" y="699"/>
                    <a:pt x="2935" y="1109"/>
                  </a:cubicBezTo>
                  <a:cubicBezTo>
                    <a:pt x="5130" y="2053"/>
                    <a:pt x="6845" y="3304"/>
                    <a:pt x="8006" y="4840"/>
                  </a:cubicBezTo>
                  <a:cubicBezTo>
                    <a:pt x="8041" y="4885"/>
                    <a:pt x="8082" y="4934"/>
                    <a:pt x="8117" y="4983"/>
                  </a:cubicBezTo>
                  <a:cubicBezTo>
                    <a:pt x="8109" y="5041"/>
                    <a:pt x="8104" y="5098"/>
                    <a:pt x="8095" y="5156"/>
                  </a:cubicBezTo>
                  <a:lnTo>
                    <a:pt x="8095" y="5160"/>
                  </a:lnTo>
                  <a:cubicBezTo>
                    <a:pt x="8074" y="5334"/>
                    <a:pt x="8051" y="5503"/>
                    <a:pt x="8020" y="5677"/>
                  </a:cubicBezTo>
                  <a:cubicBezTo>
                    <a:pt x="7525" y="9368"/>
                    <a:pt x="6599" y="12943"/>
                    <a:pt x="5255" y="16340"/>
                  </a:cubicBezTo>
                  <a:cubicBezTo>
                    <a:pt x="5411" y="16260"/>
                    <a:pt x="5562" y="16180"/>
                    <a:pt x="5709" y="16090"/>
                  </a:cubicBezTo>
                  <a:cubicBezTo>
                    <a:pt x="7018" y="12685"/>
                    <a:pt x="7922" y="9105"/>
                    <a:pt x="8389" y="5415"/>
                  </a:cubicBezTo>
                  <a:cubicBezTo>
                    <a:pt x="8407" y="5285"/>
                    <a:pt x="8425" y="5164"/>
                    <a:pt x="8438" y="5036"/>
                  </a:cubicBezTo>
                  <a:cubicBezTo>
                    <a:pt x="8442" y="5036"/>
                    <a:pt x="8442" y="5031"/>
                    <a:pt x="8442" y="5031"/>
                  </a:cubicBezTo>
                  <a:cubicBezTo>
                    <a:pt x="8447" y="5000"/>
                    <a:pt x="8452" y="4983"/>
                    <a:pt x="8452" y="4956"/>
                  </a:cubicBezTo>
                  <a:cubicBezTo>
                    <a:pt x="8460" y="4916"/>
                    <a:pt x="8452" y="4876"/>
                    <a:pt x="8425" y="4840"/>
                  </a:cubicBezTo>
                  <a:cubicBezTo>
                    <a:pt x="8394" y="4800"/>
                    <a:pt x="8367" y="4760"/>
                    <a:pt x="8335" y="4724"/>
                  </a:cubicBezTo>
                  <a:lnTo>
                    <a:pt x="8331" y="4720"/>
                  </a:lnTo>
                  <a:cubicBezTo>
                    <a:pt x="7129" y="3099"/>
                    <a:pt x="5353" y="1786"/>
                    <a:pt x="3064" y="802"/>
                  </a:cubicBezTo>
                  <a:cubicBezTo>
                    <a:pt x="2339" y="495"/>
                    <a:pt x="1603" y="232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482;p58"/>
            <p:cNvSpPr/>
            <p:nvPr/>
          </p:nvSpPr>
          <p:spPr>
            <a:xfrm>
              <a:off x="4502041" y="4574"/>
              <a:ext cx="183704" cy="305833"/>
            </a:xfrm>
            <a:custGeom>
              <a:avLst/>
              <a:gdLst/>
              <a:ahLst/>
              <a:cxnLst/>
              <a:rect l="l" t="t" r="r" b="b"/>
              <a:pathLst>
                <a:path w="7023" h="11692" extrusionOk="0">
                  <a:moveTo>
                    <a:pt x="4489" y="0"/>
                  </a:moveTo>
                  <a:cubicBezTo>
                    <a:pt x="4271" y="85"/>
                    <a:pt x="4053" y="161"/>
                    <a:pt x="3839" y="237"/>
                  </a:cubicBezTo>
                  <a:cubicBezTo>
                    <a:pt x="3447" y="490"/>
                    <a:pt x="3060" y="748"/>
                    <a:pt x="2681" y="1016"/>
                  </a:cubicBezTo>
                  <a:cubicBezTo>
                    <a:pt x="2214" y="4706"/>
                    <a:pt x="1310" y="8286"/>
                    <a:pt x="1" y="11691"/>
                  </a:cubicBezTo>
                  <a:cubicBezTo>
                    <a:pt x="2263" y="10396"/>
                    <a:pt x="4186" y="8522"/>
                    <a:pt x="5473" y="6251"/>
                  </a:cubicBezTo>
                  <a:cubicBezTo>
                    <a:pt x="5923" y="5459"/>
                    <a:pt x="6248" y="4684"/>
                    <a:pt x="6506" y="3913"/>
                  </a:cubicBezTo>
                  <a:cubicBezTo>
                    <a:pt x="6550" y="3794"/>
                    <a:pt x="6591" y="3673"/>
                    <a:pt x="6626" y="3558"/>
                  </a:cubicBezTo>
                  <a:cubicBezTo>
                    <a:pt x="6773" y="3116"/>
                    <a:pt x="6897" y="2685"/>
                    <a:pt x="7022" y="2240"/>
                  </a:cubicBezTo>
                  <a:cubicBezTo>
                    <a:pt x="6706" y="1937"/>
                    <a:pt x="6377" y="1638"/>
                    <a:pt x="6047" y="1340"/>
                  </a:cubicBezTo>
                  <a:cubicBezTo>
                    <a:pt x="5539" y="886"/>
                    <a:pt x="5023" y="441"/>
                    <a:pt x="4489" y="5"/>
                  </a:cubicBezTo>
                  <a:lnTo>
                    <a:pt x="4489" y="0"/>
                  </a:ln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483;p58"/>
            <p:cNvSpPr/>
            <p:nvPr/>
          </p:nvSpPr>
          <p:spPr>
            <a:xfrm>
              <a:off x="4602460" y="2351"/>
              <a:ext cx="17002" cy="8423"/>
            </a:xfrm>
            <a:custGeom>
              <a:avLst/>
              <a:gdLst/>
              <a:ahLst/>
              <a:cxnLst/>
              <a:rect l="l" t="t" r="r" b="b"/>
              <a:pathLst>
                <a:path w="650" h="322" extrusionOk="0">
                  <a:moveTo>
                    <a:pt x="539" y="1"/>
                  </a:moveTo>
                  <a:cubicBezTo>
                    <a:pt x="352" y="103"/>
                    <a:pt x="177" y="215"/>
                    <a:pt x="0" y="322"/>
                  </a:cubicBezTo>
                  <a:cubicBezTo>
                    <a:pt x="214" y="246"/>
                    <a:pt x="432" y="170"/>
                    <a:pt x="650" y="85"/>
                  </a:cubicBezTo>
                  <a:cubicBezTo>
                    <a:pt x="614" y="63"/>
                    <a:pt x="578" y="32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484;p58"/>
            <p:cNvSpPr/>
            <p:nvPr/>
          </p:nvSpPr>
          <p:spPr>
            <a:xfrm>
              <a:off x="4363588" y="38108"/>
              <a:ext cx="198954" cy="319252"/>
            </a:xfrm>
            <a:custGeom>
              <a:avLst/>
              <a:gdLst/>
              <a:ahLst/>
              <a:cxnLst/>
              <a:rect l="l" t="t" r="r" b="b"/>
              <a:pathLst>
                <a:path w="7606" h="12205" extrusionOk="0">
                  <a:moveTo>
                    <a:pt x="7605" y="1"/>
                  </a:moveTo>
                  <a:lnTo>
                    <a:pt x="7605" y="1"/>
                  </a:lnTo>
                  <a:cubicBezTo>
                    <a:pt x="6381" y="899"/>
                    <a:pt x="5259" y="1920"/>
                    <a:pt x="4261" y="3068"/>
                  </a:cubicBezTo>
                  <a:cubicBezTo>
                    <a:pt x="2832" y="4725"/>
                    <a:pt x="0" y="9186"/>
                    <a:pt x="352" y="12205"/>
                  </a:cubicBezTo>
                  <a:cubicBezTo>
                    <a:pt x="1451" y="12018"/>
                    <a:pt x="2530" y="11701"/>
                    <a:pt x="3549" y="11270"/>
                  </a:cubicBezTo>
                  <a:cubicBezTo>
                    <a:pt x="3989" y="11091"/>
                    <a:pt x="4417" y="10882"/>
                    <a:pt x="4840" y="10659"/>
                  </a:cubicBezTo>
                  <a:cubicBezTo>
                    <a:pt x="6184" y="7262"/>
                    <a:pt x="7110" y="3687"/>
                    <a:pt x="7605" y="1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485;p58"/>
            <p:cNvSpPr/>
            <p:nvPr/>
          </p:nvSpPr>
          <p:spPr>
            <a:xfrm>
              <a:off x="4490165" y="31124"/>
              <a:ext cx="82004" cy="285823"/>
            </a:xfrm>
            <a:custGeom>
              <a:avLst/>
              <a:gdLst/>
              <a:ahLst/>
              <a:cxnLst/>
              <a:rect l="l" t="t" r="r" b="b"/>
              <a:pathLst>
                <a:path w="3135" h="10927" extrusionOk="0">
                  <a:moveTo>
                    <a:pt x="3135" y="1"/>
                  </a:moveTo>
                  <a:lnTo>
                    <a:pt x="3135" y="1"/>
                  </a:lnTo>
                  <a:cubicBezTo>
                    <a:pt x="3011" y="89"/>
                    <a:pt x="2886" y="178"/>
                    <a:pt x="2766" y="263"/>
                  </a:cubicBezTo>
                  <a:lnTo>
                    <a:pt x="2766" y="268"/>
                  </a:lnTo>
                  <a:cubicBezTo>
                    <a:pt x="2271" y="3954"/>
                    <a:pt x="1345" y="7529"/>
                    <a:pt x="1" y="10926"/>
                  </a:cubicBezTo>
                  <a:cubicBezTo>
                    <a:pt x="5" y="10922"/>
                    <a:pt x="9" y="10922"/>
                    <a:pt x="15" y="10922"/>
                  </a:cubicBezTo>
                  <a:cubicBezTo>
                    <a:pt x="165" y="10842"/>
                    <a:pt x="313" y="10762"/>
                    <a:pt x="455" y="10676"/>
                  </a:cubicBezTo>
                  <a:cubicBezTo>
                    <a:pt x="1764" y="7271"/>
                    <a:pt x="2668" y="3691"/>
                    <a:pt x="3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486;p58"/>
            <p:cNvSpPr/>
            <p:nvPr/>
          </p:nvSpPr>
          <p:spPr>
            <a:xfrm>
              <a:off x="4455009" y="39626"/>
              <a:ext cx="458646" cy="688178"/>
            </a:xfrm>
            <a:custGeom>
              <a:avLst/>
              <a:gdLst/>
              <a:ahLst/>
              <a:cxnLst/>
              <a:rect l="l" t="t" r="r" b="b"/>
              <a:pathLst>
                <a:path w="17534" h="26309" extrusionOk="0">
                  <a:moveTo>
                    <a:pt x="7845" y="0"/>
                  </a:moveTo>
                  <a:lnTo>
                    <a:pt x="7845" y="5"/>
                  </a:lnTo>
                  <a:cubicBezTo>
                    <a:pt x="6500" y="931"/>
                    <a:pt x="5142" y="1835"/>
                    <a:pt x="3954" y="2912"/>
                  </a:cubicBezTo>
                  <a:lnTo>
                    <a:pt x="3950" y="2916"/>
                  </a:lnTo>
                  <a:cubicBezTo>
                    <a:pt x="3807" y="3041"/>
                    <a:pt x="3669" y="3165"/>
                    <a:pt x="3531" y="3299"/>
                  </a:cubicBezTo>
                  <a:lnTo>
                    <a:pt x="3527" y="3309"/>
                  </a:lnTo>
                  <a:cubicBezTo>
                    <a:pt x="3046" y="3776"/>
                    <a:pt x="2605" y="4270"/>
                    <a:pt x="2208" y="4817"/>
                  </a:cubicBezTo>
                  <a:cubicBezTo>
                    <a:pt x="2195" y="4840"/>
                    <a:pt x="2181" y="4848"/>
                    <a:pt x="2173" y="4871"/>
                  </a:cubicBezTo>
                  <a:cubicBezTo>
                    <a:pt x="2000" y="5103"/>
                    <a:pt x="1844" y="5347"/>
                    <a:pt x="1701" y="5588"/>
                  </a:cubicBezTo>
                  <a:cubicBezTo>
                    <a:pt x="691" y="7275"/>
                    <a:pt x="178" y="9217"/>
                    <a:pt x="54" y="11212"/>
                  </a:cubicBezTo>
                  <a:cubicBezTo>
                    <a:pt x="50" y="11274"/>
                    <a:pt x="44" y="11335"/>
                    <a:pt x="40" y="11399"/>
                  </a:cubicBezTo>
                  <a:cubicBezTo>
                    <a:pt x="36" y="11532"/>
                    <a:pt x="31" y="11666"/>
                    <a:pt x="31" y="11804"/>
                  </a:cubicBezTo>
                  <a:cubicBezTo>
                    <a:pt x="0" y="13139"/>
                    <a:pt x="134" y="14488"/>
                    <a:pt x="410" y="15788"/>
                  </a:cubicBezTo>
                  <a:cubicBezTo>
                    <a:pt x="592" y="16634"/>
                    <a:pt x="824" y="17463"/>
                    <a:pt x="1100" y="18281"/>
                  </a:cubicBezTo>
                  <a:cubicBezTo>
                    <a:pt x="1131" y="18388"/>
                    <a:pt x="1172" y="18490"/>
                    <a:pt x="1207" y="18602"/>
                  </a:cubicBezTo>
                  <a:cubicBezTo>
                    <a:pt x="2093" y="21131"/>
                    <a:pt x="3344" y="23539"/>
                    <a:pt x="4618" y="25925"/>
                  </a:cubicBezTo>
                  <a:cubicBezTo>
                    <a:pt x="4618" y="25931"/>
                    <a:pt x="4622" y="25935"/>
                    <a:pt x="4622" y="25935"/>
                  </a:cubicBezTo>
                  <a:cubicBezTo>
                    <a:pt x="4680" y="26059"/>
                    <a:pt x="4751" y="26184"/>
                    <a:pt x="4817" y="26309"/>
                  </a:cubicBezTo>
                  <a:cubicBezTo>
                    <a:pt x="4862" y="26273"/>
                    <a:pt x="4902" y="26237"/>
                    <a:pt x="4951" y="26202"/>
                  </a:cubicBezTo>
                  <a:cubicBezTo>
                    <a:pt x="4947" y="26198"/>
                    <a:pt x="4947" y="26198"/>
                    <a:pt x="4951" y="26198"/>
                  </a:cubicBezTo>
                  <a:cubicBezTo>
                    <a:pt x="6701" y="24723"/>
                    <a:pt x="8615" y="23455"/>
                    <a:pt x="10432" y="22084"/>
                  </a:cubicBezTo>
                  <a:cubicBezTo>
                    <a:pt x="10526" y="22017"/>
                    <a:pt x="10610" y="21950"/>
                    <a:pt x="10699" y="21883"/>
                  </a:cubicBezTo>
                  <a:cubicBezTo>
                    <a:pt x="11897" y="20957"/>
                    <a:pt x="13049" y="19982"/>
                    <a:pt x="14065" y="18860"/>
                  </a:cubicBezTo>
                  <a:cubicBezTo>
                    <a:pt x="14145" y="18766"/>
                    <a:pt x="14225" y="18677"/>
                    <a:pt x="14301" y="18589"/>
                  </a:cubicBezTo>
                  <a:cubicBezTo>
                    <a:pt x="14443" y="18428"/>
                    <a:pt x="14582" y="18264"/>
                    <a:pt x="14715" y="18098"/>
                  </a:cubicBezTo>
                  <a:cubicBezTo>
                    <a:pt x="16099" y="16367"/>
                    <a:pt x="17052" y="14319"/>
                    <a:pt x="17529" y="12159"/>
                  </a:cubicBezTo>
                  <a:lnTo>
                    <a:pt x="17533" y="12155"/>
                  </a:lnTo>
                  <a:cubicBezTo>
                    <a:pt x="17070" y="11318"/>
                    <a:pt x="16585" y="10499"/>
                    <a:pt x="16072" y="9702"/>
                  </a:cubicBezTo>
                  <a:cubicBezTo>
                    <a:pt x="16055" y="9671"/>
                    <a:pt x="16037" y="9640"/>
                    <a:pt x="16015" y="9617"/>
                  </a:cubicBezTo>
                  <a:cubicBezTo>
                    <a:pt x="15779" y="9243"/>
                    <a:pt x="15538" y="8874"/>
                    <a:pt x="15289" y="8508"/>
                  </a:cubicBezTo>
                  <a:cubicBezTo>
                    <a:pt x="15075" y="8193"/>
                    <a:pt x="14853" y="7877"/>
                    <a:pt x="14630" y="7565"/>
                  </a:cubicBezTo>
                  <a:cubicBezTo>
                    <a:pt x="14457" y="7328"/>
                    <a:pt x="14283" y="7088"/>
                    <a:pt x="14109" y="6857"/>
                  </a:cubicBezTo>
                  <a:cubicBezTo>
                    <a:pt x="13775" y="6407"/>
                    <a:pt x="13433" y="5962"/>
                    <a:pt x="13080" y="5522"/>
                  </a:cubicBezTo>
                  <a:cubicBezTo>
                    <a:pt x="13006" y="5432"/>
                    <a:pt x="12934" y="5339"/>
                    <a:pt x="12854" y="5241"/>
                  </a:cubicBezTo>
                  <a:cubicBezTo>
                    <a:pt x="12689" y="5035"/>
                    <a:pt x="12519" y="4831"/>
                    <a:pt x="12342" y="4626"/>
                  </a:cubicBezTo>
                  <a:cubicBezTo>
                    <a:pt x="12199" y="4462"/>
                    <a:pt x="12061" y="4297"/>
                    <a:pt x="11919" y="4137"/>
                  </a:cubicBezTo>
                  <a:cubicBezTo>
                    <a:pt x="11674" y="3851"/>
                    <a:pt x="11424" y="3571"/>
                    <a:pt x="11175" y="3299"/>
                  </a:cubicBezTo>
                  <a:cubicBezTo>
                    <a:pt x="11006" y="3122"/>
                    <a:pt x="10842" y="2943"/>
                    <a:pt x="10676" y="2765"/>
                  </a:cubicBezTo>
                  <a:cubicBezTo>
                    <a:pt x="10592" y="2672"/>
                    <a:pt x="10503" y="2583"/>
                    <a:pt x="10423" y="2498"/>
                  </a:cubicBezTo>
                  <a:cubicBezTo>
                    <a:pt x="10396" y="2462"/>
                    <a:pt x="10365" y="2436"/>
                    <a:pt x="10343" y="2409"/>
                  </a:cubicBezTo>
                  <a:cubicBezTo>
                    <a:pt x="10236" y="2298"/>
                    <a:pt x="10129" y="2187"/>
                    <a:pt x="10022" y="2080"/>
                  </a:cubicBezTo>
                  <a:lnTo>
                    <a:pt x="10018" y="2080"/>
                  </a:lnTo>
                  <a:cubicBezTo>
                    <a:pt x="9626" y="1679"/>
                    <a:pt x="9229" y="1291"/>
                    <a:pt x="8820" y="900"/>
                  </a:cubicBezTo>
                  <a:cubicBezTo>
                    <a:pt x="8637" y="726"/>
                    <a:pt x="8455" y="557"/>
                    <a:pt x="8268" y="383"/>
                  </a:cubicBezTo>
                  <a:cubicBezTo>
                    <a:pt x="8192" y="317"/>
                    <a:pt x="8107" y="241"/>
                    <a:pt x="8032" y="169"/>
                  </a:cubicBezTo>
                  <a:cubicBezTo>
                    <a:pt x="7965" y="111"/>
                    <a:pt x="7908" y="54"/>
                    <a:pt x="7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487;p58"/>
            <p:cNvSpPr/>
            <p:nvPr/>
          </p:nvSpPr>
          <p:spPr>
            <a:xfrm>
              <a:off x="4575544" y="104941"/>
              <a:ext cx="158750" cy="629166"/>
            </a:xfrm>
            <a:custGeom>
              <a:avLst/>
              <a:gdLst/>
              <a:ahLst/>
              <a:cxnLst/>
              <a:rect l="l" t="t" r="r" b="b"/>
              <a:pathLst>
                <a:path w="6069" h="24053" extrusionOk="0">
                  <a:moveTo>
                    <a:pt x="5815" y="1"/>
                  </a:moveTo>
                  <a:cubicBezTo>
                    <a:pt x="5575" y="656"/>
                    <a:pt x="5338" y="1305"/>
                    <a:pt x="5102" y="1946"/>
                  </a:cubicBezTo>
                  <a:cubicBezTo>
                    <a:pt x="4515" y="3553"/>
                    <a:pt x="3914" y="5193"/>
                    <a:pt x="3343" y="6849"/>
                  </a:cubicBezTo>
                  <a:cubicBezTo>
                    <a:pt x="3308" y="6956"/>
                    <a:pt x="3269" y="7063"/>
                    <a:pt x="3232" y="7174"/>
                  </a:cubicBezTo>
                  <a:cubicBezTo>
                    <a:pt x="2858" y="8260"/>
                    <a:pt x="2507" y="9350"/>
                    <a:pt x="2178" y="10441"/>
                  </a:cubicBezTo>
                  <a:cubicBezTo>
                    <a:pt x="1923" y="11288"/>
                    <a:pt x="1693" y="12111"/>
                    <a:pt x="1483" y="12913"/>
                  </a:cubicBezTo>
                  <a:cubicBezTo>
                    <a:pt x="1443" y="13055"/>
                    <a:pt x="1407" y="13202"/>
                    <a:pt x="1372" y="13345"/>
                  </a:cubicBezTo>
                  <a:cubicBezTo>
                    <a:pt x="437" y="17053"/>
                    <a:pt x="0" y="20321"/>
                    <a:pt x="10" y="23428"/>
                  </a:cubicBezTo>
                  <a:cubicBezTo>
                    <a:pt x="10" y="23434"/>
                    <a:pt x="14" y="23438"/>
                    <a:pt x="14" y="23438"/>
                  </a:cubicBezTo>
                  <a:cubicBezTo>
                    <a:pt x="4" y="23589"/>
                    <a:pt x="10" y="23736"/>
                    <a:pt x="10" y="23888"/>
                  </a:cubicBezTo>
                  <a:cubicBezTo>
                    <a:pt x="14" y="23978"/>
                    <a:pt x="86" y="24053"/>
                    <a:pt x="171" y="24053"/>
                  </a:cubicBezTo>
                  <a:cubicBezTo>
                    <a:pt x="174" y="24053"/>
                    <a:pt x="176" y="24053"/>
                    <a:pt x="178" y="24052"/>
                  </a:cubicBezTo>
                  <a:cubicBezTo>
                    <a:pt x="205" y="24052"/>
                    <a:pt x="228" y="24048"/>
                    <a:pt x="245" y="24039"/>
                  </a:cubicBezTo>
                  <a:cubicBezTo>
                    <a:pt x="303" y="24012"/>
                    <a:pt x="343" y="23954"/>
                    <a:pt x="343" y="23883"/>
                  </a:cubicBezTo>
                  <a:lnTo>
                    <a:pt x="343" y="23705"/>
                  </a:lnTo>
                  <a:cubicBezTo>
                    <a:pt x="339" y="23701"/>
                    <a:pt x="339" y="23701"/>
                    <a:pt x="343" y="23701"/>
                  </a:cubicBezTo>
                  <a:cubicBezTo>
                    <a:pt x="298" y="20477"/>
                    <a:pt x="748" y="17089"/>
                    <a:pt x="1750" y="13211"/>
                  </a:cubicBezTo>
                  <a:cubicBezTo>
                    <a:pt x="1781" y="13082"/>
                    <a:pt x="1812" y="12952"/>
                    <a:pt x="1853" y="12823"/>
                  </a:cubicBezTo>
                  <a:cubicBezTo>
                    <a:pt x="2044" y="12080"/>
                    <a:pt x="2258" y="11319"/>
                    <a:pt x="2498" y="10535"/>
                  </a:cubicBezTo>
                  <a:cubicBezTo>
                    <a:pt x="2823" y="9471"/>
                    <a:pt x="3166" y="8398"/>
                    <a:pt x="3530" y="7334"/>
                  </a:cubicBezTo>
                  <a:lnTo>
                    <a:pt x="3530" y="7330"/>
                  </a:lnTo>
                  <a:cubicBezTo>
                    <a:pt x="3571" y="7213"/>
                    <a:pt x="3611" y="7094"/>
                    <a:pt x="3651" y="6973"/>
                  </a:cubicBezTo>
                  <a:cubicBezTo>
                    <a:pt x="4221" y="5312"/>
                    <a:pt x="4822" y="3670"/>
                    <a:pt x="5410" y="2057"/>
                  </a:cubicBezTo>
                  <a:cubicBezTo>
                    <a:pt x="5628" y="1466"/>
                    <a:pt x="5846" y="869"/>
                    <a:pt x="6068" y="268"/>
                  </a:cubicBezTo>
                  <a:cubicBezTo>
                    <a:pt x="5984" y="175"/>
                    <a:pt x="5895" y="86"/>
                    <a:pt x="5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488;p58"/>
            <p:cNvSpPr/>
            <p:nvPr/>
          </p:nvSpPr>
          <p:spPr>
            <a:xfrm>
              <a:off x="4483783" y="439601"/>
              <a:ext cx="250981" cy="177688"/>
            </a:xfrm>
            <a:custGeom>
              <a:avLst/>
              <a:gdLst/>
              <a:ahLst/>
              <a:cxnLst/>
              <a:rect l="l" t="t" r="r" b="b"/>
              <a:pathLst>
                <a:path w="9595" h="6793" extrusionOk="0">
                  <a:moveTo>
                    <a:pt x="5261" y="0"/>
                  </a:moveTo>
                  <a:cubicBezTo>
                    <a:pt x="5237" y="0"/>
                    <a:pt x="5213" y="5"/>
                    <a:pt x="5191" y="16"/>
                  </a:cubicBezTo>
                  <a:cubicBezTo>
                    <a:pt x="5125" y="52"/>
                    <a:pt x="5057" y="88"/>
                    <a:pt x="4991" y="123"/>
                  </a:cubicBezTo>
                  <a:cubicBezTo>
                    <a:pt x="3294" y="1009"/>
                    <a:pt x="1630" y="1966"/>
                    <a:pt x="0" y="2990"/>
                  </a:cubicBezTo>
                  <a:cubicBezTo>
                    <a:pt x="35" y="3097"/>
                    <a:pt x="72" y="3204"/>
                    <a:pt x="111" y="3311"/>
                  </a:cubicBezTo>
                  <a:cubicBezTo>
                    <a:pt x="1665" y="2332"/>
                    <a:pt x="3268" y="1410"/>
                    <a:pt x="4884" y="555"/>
                  </a:cubicBezTo>
                  <a:cubicBezTo>
                    <a:pt x="4995" y="493"/>
                    <a:pt x="5107" y="430"/>
                    <a:pt x="5222" y="372"/>
                  </a:cubicBezTo>
                  <a:cubicBezTo>
                    <a:pt x="5236" y="386"/>
                    <a:pt x="5244" y="403"/>
                    <a:pt x="5258" y="417"/>
                  </a:cubicBezTo>
                  <a:cubicBezTo>
                    <a:pt x="6820" y="2451"/>
                    <a:pt x="8187" y="4580"/>
                    <a:pt x="9332" y="6793"/>
                  </a:cubicBezTo>
                  <a:cubicBezTo>
                    <a:pt x="9421" y="6726"/>
                    <a:pt x="9506" y="6659"/>
                    <a:pt x="9594" y="6592"/>
                  </a:cubicBezTo>
                  <a:cubicBezTo>
                    <a:pt x="8419" y="4321"/>
                    <a:pt x="7012" y="2139"/>
                    <a:pt x="5396" y="61"/>
                  </a:cubicBezTo>
                  <a:cubicBezTo>
                    <a:pt x="5388" y="47"/>
                    <a:pt x="5374" y="34"/>
                    <a:pt x="5356" y="29"/>
                  </a:cubicBezTo>
                  <a:cubicBezTo>
                    <a:pt x="5330" y="11"/>
                    <a:pt x="5296" y="0"/>
                    <a:pt x="5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489;p58"/>
            <p:cNvSpPr/>
            <p:nvPr/>
          </p:nvSpPr>
          <p:spPr>
            <a:xfrm>
              <a:off x="4455715" y="283493"/>
              <a:ext cx="373372" cy="249359"/>
            </a:xfrm>
            <a:custGeom>
              <a:avLst/>
              <a:gdLst/>
              <a:ahLst/>
              <a:cxnLst/>
              <a:rect l="l" t="t" r="r" b="b"/>
              <a:pathLst>
                <a:path w="14274" h="9533" extrusionOk="0">
                  <a:moveTo>
                    <a:pt x="7174" y="1"/>
                  </a:moveTo>
                  <a:cubicBezTo>
                    <a:pt x="4664" y="1"/>
                    <a:pt x="2151" y="743"/>
                    <a:pt x="17" y="2076"/>
                  </a:cubicBezTo>
                  <a:cubicBezTo>
                    <a:pt x="9" y="2209"/>
                    <a:pt x="9" y="2343"/>
                    <a:pt x="0" y="2481"/>
                  </a:cubicBezTo>
                  <a:cubicBezTo>
                    <a:pt x="2127" y="1095"/>
                    <a:pt x="4670" y="329"/>
                    <a:pt x="7205" y="329"/>
                  </a:cubicBezTo>
                  <a:cubicBezTo>
                    <a:pt x="7408" y="329"/>
                    <a:pt x="7611" y="334"/>
                    <a:pt x="7813" y="343"/>
                  </a:cubicBezTo>
                  <a:cubicBezTo>
                    <a:pt x="7867" y="343"/>
                    <a:pt x="7920" y="352"/>
                    <a:pt x="7974" y="352"/>
                  </a:cubicBezTo>
                  <a:cubicBezTo>
                    <a:pt x="8019" y="401"/>
                    <a:pt x="8063" y="446"/>
                    <a:pt x="8107" y="499"/>
                  </a:cubicBezTo>
                  <a:cubicBezTo>
                    <a:pt x="10516" y="3144"/>
                    <a:pt x="12564" y="6270"/>
                    <a:pt x="14038" y="9533"/>
                  </a:cubicBezTo>
                  <a:cubicBezTo>
                    <a:pt x="14118" y="9443"/>
                    <a:pt x="14198" y="9354"/>
                    <a:pt x="14274" y="9266"/>
                  </a:cubicBezTo>
                  <a:cubicBezTo>
                    <a:pt x="12760" y="5958"/>
                    <a:pt x="10681" y="2805"/>
                    <a:pt x="8232" y="147"/>
                  </a:cubicBezTo>
                  <a:lnTo>
                    <a:pt x="8232" y="143"/>
                  </a:lnTo>
                  <a:cubicBezTo>
                    <a:pt x="8210" y="120"/>
                    <a:pt x="8192" y="103"/>
                    <a:pt x="8170" y="81"/>
                  </a:cubicBezTo>
                  <a:cubicBezTo>
                    <a:pt x="8148" y="50"/>
                    <a:pt x="8107" y="31"/>
                    <a:pt x="8063" y="27"/>
                  </a:cubicBezTo>
                  <a:cubicBezTo>
                    <a:pt x="8023" y="23"/>
                    <a:pt x="7978" y="19"/>
                    <a:pt x="7930" y="19"/>
                  </a:cubicBezTo>
                  <a:lnTo>
                    <a:pt x="7924" y="23"/>
                  </a:lnTo>
                  <a:cubicBezTo>
                    <a:pt x="7675" y="8"/>
                    <a:pt x="7424" y="1"/>
                    <a:pt x="7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490;p58"/>
            <p:cNvSpPr/>
            <p:nvPr/>
          </p:nvSpPr>
          <p:spPr>
            <a:xfrm>
              <a:off x="4499477" y="94007"/>
              <a:ext cx="226079" cy="91787"/>
            </a:xfrm>
            <a:custGeom>
              <a:avLst/>
              <a:gdLst/>
              <a:ahLst/>
              <a:cxnLst/>
              <a:rect l="l" t="t" r="r" b="b"/>
              <a:pathLst>
                <a:path w="8643" h="3509" extrusionOk="0">
                  <a:moveTo>
                    <a:pt x="8259" y="1"/>
                  </a:moveTo>
                  <a:cubicBezTo>
                    <a:pt x="7753" y="1"/>
                    <a:pt x="7246" y="53"/>
                    <a:pt x="6724" y="139"/>
                  </a:cubicBezTo>
                  <a:cubicBezTo>
                    <a:pt x="5353" y="361"/>
                    <a:pt x="3937" y="851"/>
                    <a:pt x="2490" y="1599"/>
                  </a:cubicBezTo>
                  <a:cubicBezTo>
                    <a:pt x="2338" y="1679"/>
                    <a:pt x="2187" y="1760"/>
                    <a:pt x="2040" y="1840"/>
                  </a:cubicBezTo>
                  <a:cubicBezTo>
                    <a:pt x="1903" y="1910"/>
                    <a:pt x="1773" y="1986"/>
                    <a:pt x="1648" y="2066"/>
                  </a:cubicBezTo>
                  <a:cubicBezTo>
                    <a:pt x="1248" y="2294"/>
                    <a:pt x="855" y="2539"/>
                    <a:pt x="473" y="2792"/>
                  </a:cubicBezTo>
                  <a:cubicBezTo>
                    <a:pt x="300" y="3024"/>
                    <a:pt x="144" y="3268"/>
                    <a:pt x="1" y="3509"/>
                  </a:cubicBezTo>
                  <a:cubicBezTo>
                    <a:pt x="500" y="3153"/>
                    <a:pt x="1011" y="2819"/>
                    <a:pt x="1541" y="2508"/>
                  </a:cubicBezTo>
                  <a:lnTo>
                    <a:pt x="1546" y="2502"/>
                  </a:lnTo>
                  <a:cubicBezTo>
                    <a:pt x="1671" y="2427"/>
                    <a:pt x="1804" y="2352"/>
                    <a:pt x="1938" y="2280"/>
                  </a:cubicBezTo>
                  <a:lnTo>
                    <a:pt x="1942" y="2276"/>
                  </a:lnTo>
                  <a:cubicBezTo>
                    <a:pt x="2174" y="2142"/>
                    <a:pt x="2410" y="2013"/>
                    <a:pt x="2645" y="1884"/>
                  </a:cubicBezTo>
                  <a:cubicBezTo>
                    <a:pt x="3999" y="1185"/>
                    <a:pt x="5326" y="718"/>
                    <a:pt x="6604" y="494"/>
                  </a:cubicBezTo>
                  <a:cubicBezTo>
                    <a:pt x="7211" y="385"/>
                    <a:pt x="7816" y="327"/>
                    <a:pt x="8405" y="327"/>
                  </a:cubicBezTo>
                  <a:cubicBezTo>
                    <a:pt x="8484" y="327"/>
                    <a:pt x="8564" y="328"/>
                    <a:pt x="8643" y="330"/>
                  </a:cubicBezTo>
                  <a:cubicBezTo>
                    <a:pt x="8536" y="219"/>
                    <a:pt x="8429" y="108"/>
                    <a:pt x="8322" y="1"/>
                  </a:cubicBezTo>
                  <a:lnTo>
                    <a:pt x="8318" y="1"/>
                  </a:lnTo>
                  <a:cubicBezTo>
                    <a:pt x="8298" y="1"/>
                    <a:pt x="8279" y="1"/>
                    <a:pt x="8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491;p58"/>
            <p:cNvSpPr/>
            <p:nvPr/>
          </p:nvSpPr>
          <p:spPr>
            <a:xfrm>
              <a:off x="2716228" y="684306"/>
              <a:ext cx="249621" cy="225216"/>
            </a:xfrm>
            <a:custGeom>
              <a:avLst/>
              <a:gdLst/>
              <a:ahLst/>
              <a:cxnLst/>
              <a:rect l="l" t="t" r="r" b="b"/>
              <a:pathLst>
                <a:path w="9543" h="8610" extrusionOk="0">
                  <a:moveTo>
                    <a:pt x="4520" y="1"/>
                  </a:moveTo>
                  <a:cubicBezTo>
                    <a:pt x="4243" y="1"/>
                    <a:pt x="3976" y="66"/>
                    <a:pt x="3741" y="225"/>
                  </a:cubicBezTo>
                  <a:cubicBezTo>
                    <a:pt x="2971" y="750"/>
                    <a:pt x="3064" y="1926"/>
                    <a:pt x="3420" y="2785"/>
                  </a:cubicBezTo>
                  <a:cubicBezTo>
                    <a:pt x="4088" y="4388"/>
                    <a:pt x="5388" y="5719"/>
                    <a:pt x="6973" y="6422"/>
                  </a:cubicBezTo>
                  <a:cubicBezTo>
                    <a:pt x="5589" y="5884"/>
                    <a:pt x="4164" y="5340"/>
                    <a:pt x="2677" y="5309"/>
                  </a:cubicBezTo>
                  <a:cubicBezTo>
                    <a:pt x="2641" y="5308"/>
                    <a:pt x="2604" y="5308"/>
                    <a:pt x="2567" y="5308"/>
                  </a:cubicBezTo>
                  <a:cubicBezTo>
                    <a:pt x="1963" y="5308"/>
                    <a:pt x="1338" y="5411"/>
                    <a:pt x="847" y="5763"/>
                  </a:cubicBezTo>
                  <a:cubicBezTo>
                    <a:pt x="327" y="6133"/>
                    <a:pt x="1" y="6836"/>
                    <a:pt x="228" y="7437"/>
                  </a:cubicBezTo>
                  <a:cubicBezTo>
                    <a:pt x="491" y="8132"/>
                    <a:pt x="1328" y="8408"/>
                    <a:pt x="2067" y="8510"/>
                  </a:cubicBezTo>
                  <a:cubicBezTo>
                    <a:pt x="2536" y="8577"/>
                    <a:pt x="3009" y="8610"/>
                    <a:pt x="3482" y="8610"/>
                  </a:cubicBezTo>
                  <a:cubicBezTo>
                    <a:pt x="3920" y="8610"/>
                    <a:pt x="4359" y="8582"/>
                    <a:pt x="4796" y="8528"/>
                  </a:cubicBezTo>
                  <a:cubicBezTo>
                    <a:pt x="5691" y="8412"/>
                    <a:pt x="6545" y="7994"/>
                    <a:pt x="7427" y="7900"/>
                  </a:cubicBezTo>
                  <a:cubicBezTo>
                    <a:pt x="8207" y="7816"/>
                    <a:pt x="8602" y="7865"/>
                    <a:pt x="9052" y="7063"/>
                  </a:cubicBezTo>
                  <a:cubicBezTo>
                    <a:pt x="9453" y="6342"/>
                    <a:pt x="9543" y="5452"/>
                    <a:pt x="9382" y="4645"/>
                  </a:cubicBezTo>
                  <a:cubicBezTo>
                    <a:pt x="9190" y="3679"/>
                    <a:pt x="8665" y="2798"/>
                    <a:pt x="8006" y="2064"/>
                  </a:cubicBezTo>
                  <a:cubicBezTo>
                    <a:pt x="7406" y="1400"/>
                    <a:pt x="6693" y="839"/>
                    <a:pt x="5904" y="412"/>
                  </a:cubicBezTo>
                  <a:cubicBezTo>
                    <a:pt x="5482" y="185"/>
                    <a:pt x="4987" y="1"/>
                    <a:pt x="4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492;p58"/>
            <p:cNvSpPr/>
            <p:nvPr/>
          </p:nvSpPr>
          <p:spPr>
            <a:xfrm>
              <a:off x="2876261" y="751060"/>
              <a:ext cx="189642" cy="229689"/>
            </a:xfrm>
            <a:custGeom>
              <a:avLst/>
              <a:gdLst/>
              <a:ahLst/>
              <a:cxnLst/>
              <a:rect l="l" t="t" r="r" b="b"/>
              <a:pathLst>
                <a:path w="7250" h="8781" extrusionOk="0">
                  <a:moveTo>
                    <a:pt x="4523" y="0"/>
                  </a:moveTo>
                  <a:cubicBezTo>
                    <a:pt x="2803" y="0"/>
                    <a:pt x="1427" y="2095"/>
                    <a:pt x="793" y="3456"/>
                  </a:cubicBezTo>
                  <a:cubicBezTo>
                    <a:pt x="357" y="4386"/>
                    <a:pt x="0" y="5397"/>
                    <a:pt x="94" y="6421"/>
                  </a:cubicBezTo>
                  <a:cubicBezTo>
                    <a:pt x="187" y="7446"/>
                    <a:pt x="846" y="8478"/>
                    <a:pt x="1843" y="8724"/>
                  </a:cubicBezTo>
                  <a:cubicBezTo>
                    <a:pt x="2002" y="8762"/>
                    <a:pt x="2160" y="8780"/>
                    <a:pt x="2318" y="8780"/>
                  </a:cubicBezTo>
                  <a:cubicBezTo>
                    <a:pt x="3216" y="8780"/>
                    <a:pt x="4086" y="8200"/>
                    <a:pt x="4734" y="7534"/>
                  </a:cubicBezTo>
                  <a:cubicBezTo>
                    <a:pt x="5673" y="6564"/>
                    <a:pt x="6376" y="5366"/>
                    <a:pt x="6759" y="4070"/>
                  </a:cubicBezTo>
                  <a:cubicBezTo>
                    <a:pt x="7249" y="2419"/>
                    <a:pt x="6732" y="55"/>
                    <a:pt x="4578" y="1"/>
                  </a:cubicBezTo>
                  <a:cubicBezTo>
                    <a:pt x="4560" y="1"/>
                    <a:pt x="4541" y="0"/>
                    <a:pt x="4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493;p58"/>
            <p:cNvSpPr/>
            <p:nvPr/>
          </p:nvSpPr>
          <p:spPr>
            <a:xfrm>
              <a:off x="3728034" y="-227914"/>
              <a:ext cx="206540" cy="187602"/>
            </a:xfrm>
            <a:custGeom>
              <a:avLst/>
              <a:gdLst/>
              <a:ahLst/>
              <a:cxnLst/>
              <a:rect l="l" t="t" r="r" b="b"/>
              <a:pathLst>
                <a:path w="7896" h="7172" extrusionOk="0">
                  <a:moveTo>
                    <a:pt x="1718" y="1"/>
                  </a:moveTo>
                  <a:cubicBezTo>
                    <a:pt x="1674" y="1"/>
                    <a:pt x="1628" y="4"/>
                    <a:pt x="1582" y="10"/>
                  </a:cubicBezTo>
                  <a:cubicBezTo>
                    <a:pt x="963" y="95"/>
                    <a:pt x="580" y="723"/>
                    <a:pt x="371" y="1310"/>
                  </a:cubicBezTo>
                  <a:cubicBezTo>
                    <a:pt x="126" y="2001"/>
                    <a:pt x="1" y="2735"/>
                    <a:pt x="1" y="3466"/>
                  </a:cubicBezTo>
                  <a:cubicBezTo>
                    <a:pt x="1" y="4276"/>
                    <a:pt x="166" y="5099"/>
                    <a:pt x="580" y="5790"/>
                  </a:cubicBezTo>
                  <a:cubicBezTo>
                    <a:pt x="923" y="6368"/>
                    <a:pt x="1466" y="6858"/>
                    <a:pt x="2107" y="7076"/>
                  </a:cubicBezTo>
                  <a:cubicBezTo>
                    <a:pt x="2302" y="7142"/>
                    <a:pt x="2459" y="7171"/>
                    <a:pt x="2596" y="7171"/>
                  </a:cubicBezTo>
                  <a:cubicBezTo>
                    <a:pt x="2959" y="7171"/>
                    <a:pt x="3176" y="6965"/>
                    <a:pt x="3554" y="6694"/>
                  </a:cubicBezTo>
                  <a:cubicBezTo>
                    <a:pt x="4141" y="6270"/>
                    <a:pt x="4889" y="6052"/>
                    <a:pt x="5495" y="5629"/>
                  </a:cubicBezTo>
                  <a:cubicBezTo>
                    <a:pt x="6110" y="5206"/>
                    <a:pt x="6666" y="4699"/>
                    <a:pt x="7143" y="4124"/>
                  </a:cubicBezTo>
                  <a:cubicBezTo>
                    <a:pt x="7534" y="3657"/>
                    <a:pt x="7895" y="3034"/>
                    <a:pt x="7668" y="2463"/>
                  </a:cubicBezTo>
                  <a:cubicBezTo>
                    <a:pt x="7499" y="2023"/>
                    <a:pt x="7012" y="1778"/>
                    <a:pt x="6536" y="1778"/>
                  </a:cubicBezTo>
                  <a:cubicBezTo>
                    <a:pt x="6483" y="1778"/>
                    <a:pt x="6429" y="1781"/>
                    <a:pt x="6377" y="1787"/>
                  </a:cubicBezTo>
                  <a:cubicBezTo>
                    <a:pt x="5856" y="1845"/>
                    <a:pt x="5397" y="2157"/>
                    <a:pt x="5014" y="2517"/>
                  </a:cubicBezTo>
                  <a:cubicBezTo>
                    <a:pt x="4129" y="3349"/>
                    <a:pt x="3563" y="4463"/>
                    <a:pt x="3015" y="5549"/>
                  </a:cubicBezTo>
                  <a:cubicBezTo>
                    <a:pt x="3594" y="4249"/>
                    <a:pt x="3656" y="2730"/>
                    <a:pt x="3180" y="1390"/>
                  </a:cubicBezTo>
                  <a:cubicBezTo>
                    <a:pt x="2938" y="713"/>
                    <a:pt x="2409" y="1"/>
                    <a:pt x="1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494;p58"/>
            <p:cNvSpPr/>
            <p:nvPr/>
          </p:nvSpPr>
          <p:spPr>
            <a:xfrm>
              <a:off x="3658873" y="-105444"/>
              <a:ext cx="214413" cy="136751"/>
            </a:xfrm>
            <a:custGeom>
              <a:avLst/>
              <a:gdLst/>
              <a:ahLst/>
              <a:cxnLst/>
              <a:rect l="l" t="t" r="r" b="b"/>
              <a:pathLst>
                <a:path w="8197" h="5228" extrusionOk="0">
                  <a:moveTo>
                    <a:pt x="2940" y="1"/>
                  </a:moveTo>
                  <a:cubicBezTo>
                    <a:pt x="2306" y="1"/>
                    <a:pt x="1708" y="149"/>
                    <a:pt x="1278" y="555"/>
                  </a:cubicBezTo>
                  <a:cubicBezTo>
                    <a:pt x="0" y="1771"/>
                    <a:pt x="980" y="3489"/>
                    <a:pt x="2186" y="4229"/>
                  </a:cubicBezTo>
                  <a:cubicBezTo>
                    <a:pt x="3131" y="4803"/>
                    <a:pt x="4217" y="5146"/>
                    <a:pt x="5316" y="5217"/>
                  </a:cubicBezTo>
                  <a:cubicBezTo>
                    <a:pt x="5416" y="5224"/>
                    <a:pt x="5517" y="5227"/>
                    <a:pt x="5619" y="5227"/>
                  </a:cubicBezTo>
                  <a:cubicBezTo>
                    <a:pt x="6428" y="5227"/>
                    <a:pt x="7278" y="5010"/>
                    <a:pt x="7720" y="4353"/>
                  </a:cubicBezTo>
                  <a:cubicBezTo>
                    <a:pt x="8197" y="3658"/>
                    <a:pt x="8028" y="2670"/>
                    <a:pt x="7525" y="1998"/>
                  </a:cubicBezTo>
                  <a:cubicBezTo>
                    <a:pt x="7022" y="1326"/>
                    <a:pt x="6247" y="907"/>
                    <a:pt x="5472" y="578"/>
                  </a:cubicBezTo>
                  <a:cubicBezTo>
                    <a:pt x="4802" y="296"/>
                    <a:pt x="3835" y="1"/>
                    <a:pt x="2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95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39"/>
          <p:cNvSpPr txBox="1">
            <a:spLocks noGrp="1"/>
          </p:cNvSpPr>
          <p:nvPr>
            <p:ph type="title"/>
          </p:nvPr>
        </p:nvSpPr>
        <p:spPr>
          <a:xfrm>
            <a:off x="657795" y="1230676"/>
            <a:ext cx="1775269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regno</a:t>
            </a:r>
            <a:endParaRPr dirty="0"/>
          </a:p>
        </p:txBody>
      </p:sp>
      <p:sp>
        <p:nvSpPr>
          <p:cNvPr id="878" name="Google Shape;878;p39"/>
          <p:cNvSpPr txBox="1">
            <a:spLocks noGrp="1"/>
          </p:cNvSpPr>
          <p:nvPr>
            <p:ph type="title" idx="2"/>
          </p:nvPr>
        </p:nvSpPr>
        <p:spPr>
          <a:xfrm>
            <a:off x="144612" y="1179911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01.</a:t>
            </a:r>
            <a:endParaRPr sz="2000" dirty="0"/>
          </a:p>
        </p:txBody>
      </p:sp>
      <p:sp>
        <p:nvSpPr>
          <p:cNvPr id="879" name="Google Shape;879;p39"/>
          <p:cNvSpPr txBox="1">
            <a:spLocks noGrp="1"/>
          </p:cNvSpPr>
          <p:nvPr>
            <p:ph type="title" idx="3"/>
          </p:nvPr>
        </p:nvSpPr>
        <p:spPr>
          <a:xfrm>
            <a:off x="1104312" y="339426"/>
            <a:ext cx="315579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>
                <a:solidFill>
                  <a:schemeClr val="bg1"/>
                </a:solidFill>
              </a:rPr>
              <a:t>O</a:t>
            </a:r>
            <a:r>
              <a:rPr lang="en" dirty="0" smtClean="0">
                <a:solidFill>
                  <a:schemeClr val="bg1"/>
                </a:solidFill>
              </a:rPr>
              <a:t>rso BRUNO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80" name="Google Shape;880;p39"/>
          <p:cNvSpPr txBox="1">
            <a:spLocks noGrp="1"/>
          </p:cNvSpPr>
          <p:nvPr>
            <p:ph type="title" idx="4"/>
          </p:nvPr>
        </p:nvSpPr>
        <p:spPr>
          <a:xfrm>
            <a:off x="761725" y="1666978"/>
            <a:ext cx="3671118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/>
              <a:t>P</a:t>
            </a:r>
            <a:r>
              <a:rPr lang="en" dirty="0" smtClean="0"/>
              <a:t>hylum o divisione</a:t>
            </a:r>
            <a:endParaRPr dirty="0"/>
          </a:p>
        </p:txBody>
      </p:sp>
      <p:sp>
        <p:nvSpPr>
          <p:cNvPr id="881" name="Google Shape;881;p39"/>
          <p:cNvSpPr txBox="1">
            <a:spLocks noGrp="1"/>
          </p:cNvSpPr>
          <p:nvPr>
            <p:ph type="title" idx="5"/>
          </p:nvPr>
        </p:nvSpPr>
        <p:spPr>
          <a:xfrm>
            <a:off x="124075" y="1623294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02.</a:t>
            </a:r>
            <a:endParaRPr sz="2000" dirty="0"/>
          </a:p>
        </p:txBody>
      </p:sp>
      <p:sp>
        <p:nvSpPr>
          <p:cNvPr id="883" name="Google Shape;883;p39"/>
          <p:cNvSpPr txBox="1">
            <a:spLocks noGrp="1"/>
          </p:cNvSpPr>
          <p:nvPr>
            <p:ph type="title" idx="7"/>
          </p:nvPr>
        </p:nvSpPr>
        <p:spPr>
          <a:xfrm>
            <a:off x="443002" y="2098329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classe</a:t>
            </a:r>
            <a:endParaRPr dirty="0"/>
          </a:p>
        </p:txBody>
      </p:sp>
      <p:sp>
        <p:nvSpPr>
          <p:cNvPr id="884" name="Google Shape;884;p39"/>
          <p:cNvSpPr txBox="1">
            <a:spLocks noGrp="1"/>
          </p:cNvSpPr>
          <p:nvPr>
            <p:ph type="title" idx="8"/>
          </p:nvPr>
        </p:nvSpPr>
        <p:spPr>
          <a:xfrm>
            <a:off x="112695" y="2056956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03.</a:t>
            </a:r>
            <a:endParaRPr sz="2000" dirty="0"/>
          </a:p>
        </p:txBody>
      </p:sp>
      <p:sp>
        <p:nvSpPr>
          <p:cNvPr id="886" name="Google Shape;886;p39"/>
          <p:cNvSpPr txBox="1">
            <a:spLocks noGrp="1"/>
          </p:cNvSpPr>
          <p:nvPr>
            <p:ph type="title" idx="13"/>
          </p:nvPr>
        </p:nvSpPr>
        <p:spPr>
          <a:xfrm>
            <a:off x="456259" y="2550602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ordine</a:t>
            </a:r>
            <a:endParaRPr dirty="0"/>
          </a:p>
        </p:txBody>
      </p:sp>
      <p:sp>
        <p:nvSpPr>
          <p:cNvPr id="887" name="Google Shape;887;p39"/>
          <p:cNvSpPr txBox="1">
            <a:spLocks noGrp="1"/>
          </p:cNvSpPr>
          <p:nvPr>
            <p:ph type="title" idx="14"/>
          </p:nvPr>
        </p:nvSpPr>
        <p:spPr>
          <a:xfrm>
            <a:off x="96669" y="2509164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04.</a:t>
            </a:r>
            <a:endParaRPr sz="2000" dirty="0"/>
          </a:p>
        </p:txBody>
      </p:sp>
      <p:sp>
        <p:nvSpPr>
          <p:cNvPr id="889" name="Google Shape;889;p39"/>
          <p:cNvSpPr txBox="1">
            <a:spLocks noGrp="1"/>
          </p:cNvSpPr>
          <p:nvPr>
            <p:ph type="title" idx="16"/>
          </p:nvPr>
        </p:nvSpPr>
        <p:spPr>
          <a:xfrm>
            <a:off x="634007" y="2970864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famiglia</a:t>
            </a:r>
            <a:endParaRPr dirty="0"/>
          </a:p>
        </p:txBody>
      </p:sp>
      <p:sp>
        <p:nvSpPr>
          <p:cNvPr id="890" name="Google Shape;890;p39"/>
          <p:cNvSpPr txBox="1">
            <a:spLocks noGrp="1"/>
          </p:cNvSpPr>
          <p:nvPr>
            <p:ph type="title" idx="17"/>
          </p:nvPr>
        </p:nvSpPr>
        <p:spPr>
          <a:xfrm>
            <a:off x="107211" y="2967328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05.</a:t>
            </a:r>
            <a:endParaRPr sz="2000" dirty="0"/>
          </a:p>
        </p:txBody>
      </p:sp>
      <p:sp>
        <p:nvSpPr>
          <p:cNvPr id="892" name="Google Shape;892;p39"/>
          <p:cNvSpPr txBox="1">
            <a:spLocks noGrp="1"/>
          </p:cNvSpPr>
          <p:nvPr>
            <p:ph type="title" idx="19"/>
          </p:nvPr>
        </p:nvSpPr>
        <p:spPr>
          <a:xfrm>
            <a:off x="449123" y="3391126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genere</a:t>
            </a:r>
            <a:endParaRPr dirty="0"/>
          </a:p>
        </p:txBody>
      </p:sp>
      <p:sp>
        <p:nvSpPr>
          <p:cNvPr id="893" name="Google Shape;893;p39"/>
          <p:cNvSpPr txBox="1">
            <a:spLocks noGrp="1"/>
          </p:cNvSpPr>
          <p:nvPr>
            <p:ph type="title" idx="20"/>
          </p:nvPr>
        </p:nvSpPr>
        <p:spPr>
          <a:xfrm>
            <a:off x="107211" y="3359966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06.</a:t>
            </a:r>
            <a:endParaRPr sz="2000" dirty="0"/>
          </a:p>
        </p:txBody>
      </p:sp>
      <p:grpSp>
        <p:nvGrpSpPr>
          <p:cNvPr id="895" name="Google Shape;895;p39"/>
          <p:cNvGrpSpPr/>
          <p:nvPr/>
        </p:nvGrpSpPr>
        <p:grpSpPr>
          <a:xfrm>
            <a:off x="7497056" y="2898002"/>
            <a:ext cx="448034" cy="447956"/>
            <a:chOff x="10333025" y="2667100"/>
            <a:chExt cx="191100" cy="191075"/>
          </a:xfrm>
        </p:grpSpPr>
        <p:sp>
          <p:nvSpPr>
            <p:cNvPr id="896" name="Google Shape;896;p39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39"/>
          <p:cNvGrpSpPr/>
          <p:nvPr/>
        </p:nvGrpSpPr>
        <p:grpSpPr>
          <a:xfrm>
            <a:off x="5868181" y="3621967"/>
            <a:ext cx="448034" cy="447956"/>
            <a:chOff x="10333025" y="2667100"/>
            <a:chExt cx="191100" cy="191075"/>
          </a:xfrm>
        </p:grpSpPr>
        <p:sp>
          <p:nvSpPr>
            <p:cNvPr id="901" name="Google Shape;901;p39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" name="Google Shape;905;p39"/>
          <p:cNvGrpSpPr/>
          <p:nvPr/>
        </p:nvGrpSpPr>
        <p:grpSpPr>
          <a:xfrm flipH="1">
            <a:off x="167545" y="109124"/>
            <a:ext cx="932576" cy="917166"/>
            <a:chOff x="2613535" y="306234"/>
            <a:chExt cx="1993537" cy="1960595"/>
          </a:xfrm>
        </p:grpSpPr>
        <p:sp>
          <p:nvSpPr>
            <p:cNvPr id="906" name="Google Shape;906;p39"/>
            <p:cNvSpPr/>
            <p:nvPr/>
          </p:nvSpPr>
          <p:spPr>
            <a:xfrm>
              <a:off x="2613535" y="306234"/>
              <a:ext cx="1993537" cy="1960595"/>
            </a:xfrm>
            <a:custGeom>
              <a:avLst/>
              <a:gdLst/>
              <a:ahLst/>
              <a:cxnLst/>
              <a:rect l="l" t="t" r="r" b="b"/>
              <a:pathLst>
                <a:path w="100760" h="99095" extrusionOk="0">
                  <a:moveTo>
                    <a:pt x="51695" y="1"/>
                  </a:moveTo>
                  <a:cubicBezTo>
                    <a:pt x="42292" y="1"/>
                    <a:pt x="33018" y="2672"/>
                    <a:pt x="24870" y="7729"/>
                  </a:cubicBezTo>
                  <a:cubicBezTo>
                    <a:pt x="16633" y="12846"/>
                    <a:pt x="10129" y="20049"/>
                    <a:pt x="6060" y="28562"/>
                  </a:cubicBezTo>
                  <a:cubicBezTo>
                    <a:pt x="5045" y="30685"/>
                    <a:pt x="4180" y="32912"/>
                    <a:pt x="3490" y="35169"/>
                  </a:cubicBezTo>
                  <a:cubicBezTo>
                    <a:pt x="2854" y="37230"/>
                    <a:pt x="2351" y="39381"/>
                    <a:pt x="1999" y="41553"/>
                  </a:cubicBezTo>
                  <a:cubicBezTo>
                    <a:pt x="0" y="53775"/>
                    <a:pt x="2988" y="66891"/>
                    <a:pt x="10186" y="77536"/>
                  </a:cubicBezTo>
                  <a:cubicBezTo>
                    <a:pt x="10930" y="78645"/>
                    <a:pt x="11732" y="79731"/>
                    <a:pt x="12564" y="80773"/>
                  </a:cubicBezTo>
                  <a:cubicBezTo>
                    <a:pt x="13041" y="81374"/>
                    <a:pt x="13557" y="81989"/>
                    <a:pt x="14101" y="82608"/>
                  </a:cubicBezTo>
                  <a:cubicBezTo>
                    <a:pt x="14198" y="82719"/>
                    <a:pt x="14296" y="82826"/>
                    <a:pt x="14394" y="82932"/>
                  </a:cubicBezTo>
                  <a:lnTo>
                    <a:pt x="14541" y="83093"/>
                  </a:lnTo>
                  <a:cubicBezTo>
                    <a:pt x="14929" y="83520"/>
                    <a:pt x="15315" y="83943"/>
                    <a:pt x="15716" y="84358"/>
                  </a:cubicBezTo>
                  <a:cubicBezTo>
                    <a:pt x="15858" y="84509"/>
                    <a:pt x="16006" y="84656"/>
                    <a:pt x="16157" y="84798"/>
                  </a:cubicBezTo>
                  <a:lnTo>
                    <a:pt x="16335" y="84977"/>
                  </a:lnTo>
                  <a:cubicBezTo>
                    <a:pt x="16686" y="85328"/>
                    <a:pt x="17039" y="85675"/>
                    <a:pt x="17399" y="86018"/>
                  </a:cubicBezTo>
                  <a:cubicBezTo>
                    <a:pt x="17604" y="86210"/>
                    <a:pt x="17808" y="86397"/>
                    <a:pt x="18018" y="86584"/>
                  </a:cubicBezTo>
                  <a:lnTo>
                    <a:pt x="18165" y="86717"/>
                  </a:lnTo>
                  <a:cubicBezTo>
                    <a:pt x="18490" y="87007"/>
                    <a:pt x="18815" y="87301"/>
                    <a:pt x="19149" y="87581"/>
                  </a:cubicBezTo>
                  <a:lnTo>
                    <a:pt x="19242" y="87670"/>
                  </a:lnTo>
                  <a:cubicBezTo>
                    <a:pt x="19327" y="87741"/>
                    <a:pt x="19407" y="87817"/>
                    <a:pt x="19505" y="87897"/>
                  </a:cubicBezTo>
                  <a:cubicBezTo>
                    <a:pt x="19661" y="88026"/>
                    <a:pt x="19817" y="88151"/>
                    <a:pt x="19977" y="88275"/>
                  </a:cubicBezTo>
                  <a:lnTo>
                    <a:pt x="20280" y="88520"/>
                  </a:lnTo>
                  <a:cubicBezTo>
                    <a:pt x="20444" y="88653"/>
                    <a:pt x="20609" y="88787"/>
                    <a:pt x="20779" y="88916"/>
                  </a:cubicBezTo>
                  <a:cubicBezTo>
                    <a:pt x="20818" y="88953"/>
                    <a:pt x="20863" y="88984"/>
                    <a:pt x="20886" y="89001"/>
                  </a:cubicBezTo>
                  <a:cubicBezTo>
                    <a:pt x="21317" y="89339"/>
                    <a:pt x="21776" y="89682"/>
                    <a:pt x="22283" y="90048"/>
                  </a:cubicBezTo>
                  <a:cubicBezTo>
                    <a:pt x="22364" y="90106"/>
                    <a:pt x="22653" y="90305"/>
                    <a:pt x="22653" y="90305"/>
                  </a:cubicBezTo>
                  <a:cubicBezTo>
                    <a:pt x="23107" y="90626"/>
                    <a:pt x="23570" y="90938"/>
                    <a:pt x="24033" y="91245"/>
                  </a:cubicBezTo>
                  <a:cubicBezTo>
                    <a:pt x="24176" y="91339"/>
                    <a:pt x="24318" y="91432"/>
                    <a:pt x="24465" y="91521"/>
                  </a:cubicBezTo>
                  <a:cubicBezTo>
                    <a:pt x="25128" y="91945"/>
                    <a:pt x="25689" y="92286"/>
                    <a:pt x="26228" y="92598"/>
                  </a:cubicBezTo>
                  <a:cubicBezTo>
                    <a:pt x="26726" y="92884"/>
                    <a:pt x="27252" y="93173"/>
                    <a:pt x="27844" y="93484"/>
                  </a:cubicBezTo>
                  <a:cubicBezTo>
                    <a:pt x="27986" y="93560"/>
                    <a:pt x="28129" y="93632"/>
                    <a:pt x="28276" y="93708"/>
                  </a:cubicBezTo>
                  <a:lnTo>
                    <a:pt x="28440" y="93788"/>
                  </a:lnTo>
                  <a:cubicBezTo>
                    <a:pt x="28783" y="93961"/>
                    <a:pt x="29126" y="94135"/>
                    <a:pt x="29461" y="94295"/>
                  </a:cubicBezTo>
                  <a:cubicBezTo>
                    <a:pt x="29461" y="94295"/>
                    <a:pt x="29683" y="94406"/>
                    <a:pt x="29767" y="94442"/>
                  </a:cubicBezTo>
                  <a:cubicBezTo>
                    <a:pt x="29905" y="94509"/>
                    <a:pt x="30043" y="94571"/>
                    <a:pt x="30182" y="94629"/>
                  </a:cubicBezTo>
                  <a:cubicBezTo>
                    <a:pt x="30182" y="94629"/>
                    <a:pt x="30733" y="94878"/>
                    <a:pt x="30885" y="94945"/>
                  </a:cubicBezTo>
                  <a:cubicBezTo>
                    <a:pt x="31175" y="95070"/>
                    <a:pt x="31464" y="95190"/>
                    <a:pt x="31753" y="95310"/>
                  </a:cubicBezTo>
                  <a:lnTo>
                    <a:pt x="31918" y="95377"/>
                  </a:lnTo>
                  <a:cubicBezTo>
                    <a:pt x="32069" y="95444"/>
                    <a:pt x="32221" y="95506"/>
                    <a:pt x="32377" y="95568"/>
                  </a:cubicBezTo>
                  <a:cubicBezTo>
                    <a:pt x="32630" y="95666"/>
                    <a:pt x="32889" y="95765"/>
                    <a:pt x="33147" y="95862"/>
                  </a:cubicBezTo>
                  <a:lnTo>
                    <a:pt x="33409" y="95960"/>
                  </a:lnTo>
                  <a:cubicBezTo>
                    <a:pt x="33556" y="96018"/>
                    <a:pt x="33703" y="96071"/>
                    <a:pt x="33855" y="96129"/>
                  </a:cubicBezTo>
                  <a:cubicBezTo>
                    <a:pt x="34323" y="96293"/>
                    <a:pt x="34790" y="96459"/>
                    <a:pt x="35262" y="96610"/>
                  </a:cubicBezTo>
                  <a:cubicBezTo>
                    <a:pt x="35391" y="96650"/>
                    <a:pt x="35525" y="96690"/>
                    <a:pt x="35653" y="96731"/>
                  </a:cubicBezTo>
                  <a:lnTo>
                    <a:pt x="35840" y="96788"/>
                  </a:lnTo>
                  <a:cubicBezTo>
                    <a:pt x="36156" y="96891"/>
                    <a:pt x="36473" y="96988"/>
                    <a:pt x="36793" y="97082"/>
                  </a:cubicBezTo>
                  <a:cubicBezTo>
                    <a:pt x="36918" y="97117"/>
                    <a:pt x="37305" y="97224"/>
                    <a:pt x="37305" y="97224"/>
                  </a:cubicBezTo>
                  <a:cubicBezTo>
                    <a:pt x="37648" y="97318"/>
                    <a:pt x="37987" y="97411"/>
                    <a:pt x="38338" y="97501"/>
                  </a:cubicBezTo>
                  <a:lnTo>
                    <a:pt x="38828" y="97625"/>
                  </a:lnTo>
                  <a:cubicBezTo>
                    <a:pt x="39175" y="97709"/>
                    <a:pt x="39522" y="97789"/>
                    <a:pt x="39874" y="97865"/>
                  </a:cubicBezTo>
                  <a:cubicBezTo>
                    <a:pt x="40048" y="97906"/>
                    <a:pt x="40217" y="97945"/>
                    <a:pt x="40395" y="97982"/>
                  </a:cubicBezTo>
                  <a:cubicBezTo>
                    <a:pt x="40395" y="97982"/>
                    <a:pt x="40671" y="98044"/>
                    <a:pt x="40769" y="98062"/>
                  </a:cubicBezTo>
                  <a:cubicBezTo>
                    <a:pt x="41005" y="98106"/>
                    <a:pt x="41236" y="98151"/>
                    <a:pt x="41446" y="98190"/>
                  </a:cubicBezTo>
                  <a:cubicBezTo>
                    <a:pt x="42207" y="98333"/>
                    <a:pt x="42972" y="98463"/>
                    <a:pt x="43716" y="98569"/>
                  </a:cubicBezTo>
                  <a:lnTo>
                    <a:pt x="44139" y="98623"/>
                  </a:lnTo>
                  <a:cubicBezTo>
                    <a:pt x="44696" y="98698"/>
                    <a:pt x="45253" y="98765"/>
                    <a:pt x="45809" y="98823"/>
                  </a:cubicBezTo>
                  <a:lnTo>
                    <a:pt x="45938" y="98837"/>
                  </a:lnTo>
                  <a:cubicBezTo>
                    <a:pt x="46108" y="98849"/>
                    <a:pt x="46272" y="98868"/>
                    <a:pt x="46445" y="98885"/>
                  </a:cubicBezTo>
                  <a:cubicBezTo>
                    <a:pt x="47166" y="98948"/>
                    <a:pt x="47813" y="98992"/>
                    <a:pt x="48418" y="99024"/>
                  </a:cubicBezTo>
                  <a:cubicBezTo>
                    <a:pt x="48547" y="99032"/>
                    <a:pt x="48681" y="99036"/>
                    <a:pt x="48810" y="99041"/>
                  </a:cubicBezTo>
                  <a:lnTo>
                    <a:pt x="49010" y="99045"/>
                  </a:lnTo>
                  <a:cubicBezTo>
                    <a:pt x="49517" y="99067"/>
                    <a:pt x="50025" y="99077"/>
                    <a:pt x="50542" y="99086"/>
                  </a:cubicBezTo>
                  <a:lnTo>
                    <a:pt x="50639" y="99086"/>
                  </a:lnTo>
                  <a:cubicBezTo>
                    <a:pt x="50733" y="99090"/>
                    <a:pt x="50826" y="99090"/>
                    <a:pt x="50920" y="99094"/>
                  </a:cubicBezTo>
                  <a:lnTo>
                    <a:pt x="50925" y="99094"/>
                  </a:lnTo>
                  <a:cubicBezTo>
                    <a:pt x="51045" y="99094"/>
                    <a:pt x="51873" y="99081"/>
                    <a:pt x="51873" y="99081"/>
                  </a:cubicBezTo>
                  <a:cubicBezTo>
                    <a:pt x="52340" y="99072"/>
                    <a:pt x="52808" y="99063"/>
                    <a:pt x="53275" y="99041"/>
                  </a:cubicBezTo>
                  <a:lnTo>
                    <a:pt x="53672" y="99028"/>
                  </a:lnTo>
                  <a:cubicBezTo>
                    <a:pt x="54607" y="98979"/>
                    <a:pt x="55568" y="98899"/>
                    <a:pt x="56530" y="98796"/>
                  </a:cubicBezTo>
                  <a:cubicBezTo>
                    <a:pt x="56645" y="98783"/>
                    <a:pt x="57038" y="98738"/>
                    <a:pt x="57038" y="98738"/>
                  </a:cubicBezTo>
                  <a:cubicBezTo>
                    <a:pt x="57362" y="98698"/>
                    <a:pt x="57683" y="98658"/>
                    <a:pt x="58008" y="98618"/>
                  </a:cubicBezTo>
                  <a:cubicBezTo>
                    <a:pt x="58235" y="98582"/>
                    <a:pt x="58466" y="98551"/>
                    <a:pt x="58694" y="98516"/>
                  </a:cubicBezTo>
                  <a:lnTo>
                    <a:pt x="59050" y="98467"/>
                  </a:lnTo>
                  <a:cubicBezTo>
                    <a:pt x="59139" y="98453"/>
                    <a:pt x="59450" y="98395"/>
                    <a:pt x="59450" y="98395"/>
                  </a:cubicBezTo>
                  <a:cubicBezTo>
                    <a:pt x="59718" y="98356"/>
                    <a:pt x="59985" y="98307"/>
                    <a:pt x="60252" y="98262"/>
                  </a:cubicBezTo>
                  <a:cubicBezTo>
                    <a:pt x="60533" y="98208"/>
                    <a:pt x="60813" y="98155"/>
                    <a:pt x="61094" y="98097"/>
                  </a:cubicBezTo>
                  <a:lnTo>
                    <a:pt x="61174" y="98083"/>
                  </a:lnTo>
                  <a:cubicBezTo>
                    <a:pt x="61383" y="98039"/>
                    <a:pt x="61597" y="97999"/>
                    <a:pt x="61811" y="97955"/>
                  </a:cubicBezTo>
                  <a:cubicBezTo>
                    <a:pt x="62068" y="97896"/>
                    <a:pt x="62327" y="97839"/>
                    <a:pt x="62586" y="97777"/>
                  </a:cubicBezTo>
                  <a:lnTo>
                    <a:pt x="62773" y="97736"/>
                  </a:lnTo>
                  <a:cubicBezTo>
                    <a:pt x="62977" y="97688"/>
                    <a:pt x="63177" y="97643"/>
                    <a:pt x="63387" y="97590"/>
                  </a:cubicBezTo>
                  <a:cubicBezTo>
                    <a:pt x="63591" y="97540"/>
                    <a:pt x="63800" y="97483"/>
                    <a:pt x="64006" y="97429"/>
                  </a:cubicBezTo>
                  <a:lnTo>
                    <a:pt x="64343" y="97341"/>
                  </a:lnTo>
                  <a:cubicBezTo>
                    <a:pt x="64540" y="97287"/>
                    <a:pt x="64735" y="97238"/>
                    <a:pt x="64896" y="97193"/>
                  </a:cubicBezTo>
                  <a:cubicBezTo>
                    <a:pt x="64922" y="97185"/>
                    <a:pt x="64980" y="97171"/>
                    <a:pt x="65007" y="97162"/>
                  </a:cubicBezTo>
                  <a:cubicBezTo>
                    <a:pt x="65065" y="97144"/>
                    <a:pt x="65128" y="97127"/>
                    <a:pt x="65212" y="97100"/>
                  </a:cubicBezTo>
                  <a:cubicBezTo>
                    <a:pt x="65759" y="96940"/>
                    <a:pt x="66303" y="96774"/>
                    <a:pt x="66850" y="96597"/>
                  </a:cubicBezTo>
                  <a:cubicBezTo>
                    <a:pt x="67033" y="96539"/>
                    <a:pt x="67215" y="96476"/>
                    <a:pt x="67407" y="96410"/>
                  </a:cubicBezTo>
                  <a:cubicBezTo>
                    <a:pt x="67875" y="96254"/>
                    <a:pt x="68342" y="96085"/>
                    <a:pt x="68810" y="95911"/>
                  </a:cubicBezTo>
                  <a:lnTo>
                    <a:pt x="68970" y="95853"/>
                  </a:lnTo>
                  <a:cubicBezTo>
                    <a:pt x="69094" y="95808"/>
                    <a:pt x="69215" y="95765"/>
                    <a:pt x="69334" y="95715"/>
                  </a:cubicBezTo>
                  <a:cubicBezTo>
                    <a:pt x="69958" y="95475"/>
                    <a:pt x="70563" y="95230"/>
                    <a:pt x="71124" y="94985"/>
                  </a:cubicBezTo>
                  <a:cubicBezTo>
                    <a:pt x="71231" y="94941"/>
                    <a:pt x="71338" y="94892"/>
                    <a:pt x="71445" y="94842"/>
                  </a:cubicBezTo>
                  <a:lnTo>
                    <a:pt x="71592" y="94776"/>
                  </a:lnTo>
                  <a:cubicBezTo>
                    <a:pt x="72046" y="94571"/>
                    <a:pt x="72496" y="94366"/>
                    <a:pt x="72950" y="94144"/>
                  </a:cubicBezTo>
                  <a:lnTo>
                    <a:pt x="73008" y="94121"/>
                  </a:lnTo>
                  <a:cubicBezTo>
                    <a:pt x="73079" y="94086"/>
                    <a:pt x="73154" y="94055"/>
                    <a:pt x="73239" y="94010"/>
                  </a:cubicBezTo>
                  <a:cubicBezTo>
                    <a:pt x="73319" y="93975"/>
                    <a:pt x="73399" y="93930"/>
                    <a:pt x="73475" y="93889"/>
                  </a:cubicBezTo>
                  <a:lnTo>
                    <a:pt x="73559" y="93845"/>
                  </a:lnTo>
                  <a:cubicBezTo>
                    <a:pt x="73983" y="93632"/>
                    <a:pt x="74406" y="93414"/>
                    <a:pt x="74820" y="93186"/>
                  </a:cubicBezTo>
                  <a:cubicBezTo>
                    <a:pt x="74820" y="93186"/>
                    <a:pt x="75158" y="93008"/>
                    <a:pt x="75261" y="92950"/>
                  </a:cubicBezTo>
                  <a:cubicBezTo>
                    <a:pt x="75906" y="92594"/>
                    <a:pt x="76467" y="92269"/>
                    <a:pt x="76970" y="91957"/>
                  </a:cubicBezTo>
                  <a:cubicBezTo>
                    <a:pt x="77393" y="91699"/>
                    <a:pt x="77812" y="91432"/>
                    <a:pt x="78221" y="91164"/>
                  </a:cubicBezTo>
                  <a:cubicBezTo>
                    <a:pt x="78377" y="91063"/>
                    <a:pt x="78533" y="90956"/>
                    <a:pt x="78698" y="90844"/>
                  </a:cubicBezTo>
                  <a:lnTo>
                    <a:pt x="78912" y="90702"/>
                  </a:lnTo>
                  <a:cubicBezTo>
                    <a:pt x="78978" y="90657"/>
                    <a:pt x="79201" y="90502"/>
                    <a:pt x="79201" y="90502"/>
                  </a:cubicBezTo>
                  <a:cubicBezTo>
                    <a:pt x="79486" y="90301"/>
                    <a:pt x="79775" y="90101"/>
                    <a:pt x="80060" y="89892"/>
                  </a:cubicBezTo>
                  <a:cubicBezTo>
                    <a:pt x="80184" y="89802"/>
                    <a:pt x="80595" y="89495"/>
                    <a:pt x="80595" y="89495"/>
                  </a:cubicBezTo>
                  <a:cubicBezTo>
                    <a:pt x="80844" y="89308"/>
                    <a:pt x="81093" y="89126"/>
                    <a:pt x="81329" y="88939"/>
                  </a:cubicBezTo>
                  <a:cubicBezTo>
                    <a:pt x="81462" y="88836"/>
                    <a:pt x="81592" y="88734"/>
                    <a:pt x="81721" y="88627"/>
                  </a:cubicBezTo>
                  <a:lnTo>
                    <a:pt x="82015" y="88392"/>
                  </a:lnTo>
                  <a:cubicBezTo>
                    <a:pt x="82206" y="88240"/>
                    <a:pt x="82393" y="88088"/>
                    <a:pt x="82580" y="87932"/>
                  </a:cubicBezTo>
                  <a:cubicBezTo>
                    <a:pt x="82745" y="87794"/>
                    <a:pt x="82909" y="87656"/>
                    <a:pt x="83069" y="87514"/>
                  </a:cubicBezTo>
                  <a:lnTo>
                    <a:pt x="83230" y="87376"/>
                  </a:lnTo>
                  <a:cubicBezTo>
                    <a:pt x="83484" y="87153"/>
                    <a:pt x="83737" y="86935"/>
                    <a:pt x="83987" y="86713"/>
                  </a:cubicBezTo>
                  <a:cubicBezTo>
                    <a:pt x="84316" y="86415"/>
                    <a:pt x="84641" y="86116"/>
                    <a:pt x="84953" y="85817"/>
                  </a:cubicBezTo>
                  <a:cubicBezTo>
                    <a:pt x="85056" y="85725"/>
                    <a:pt x="85153" y="85626"/>
                    <a:pt x="85251" y="85528"/>
                  </a:cubicBezTo>
                  <a:lnTo>
                    <a:pt x="85381" y="85400"/>
                  </a:lnTo>
                  <a:cubicBezTo>
                    <a:pt x="85630" y="85159"/>
                    <a:pt x="85874" y="84919"/>
                    <a:pt x="86120" y="84673"/>
                  </a:cubicBezTo>
                  <a:cubicBezTo>
                    <a:pt x="86227" y="84562"/>
                    <a:pt x="86328" y="84455"/>
                    <a:pt x="86435" y="84344"/>
                  </a:cubicBezTo>
                  <a:lnTo>
                    <a:pt x="86565" y="84206"/>
                  </a:lnTo>
                  <a:cubicBezTo>
                    <a:pt x="86792" y="83970"/>
                    <a:pt x="87019" y="83734"/>
                    <a:pt x="87242" y="83493"/>
                  </a:cubicBezTo>
                  <a:cubicBezTo>
                    <a:pt x="87357" y="83369"/>
                    <a:pt x="87469" y="83240"/>
                    <a:pt x="87584" y="83111"/>
                  </a:cubicBezTo>
                  <a:lnTo>
                    <a:pt x="87682" y="83004"/>
                  </a:lnTo>
                  <a:cubicBezTo>
                    <a:pt x="87896" y="82764"/>
                    <a:pt x="88114" y="82523"/>
                    <a:pt x="88323" y="82278"/>
                  </a:cubicBezTo>
                  <a:cubicBezTo>
                    <a:pt x="88471" y="82109"/>
                    <a:pt x="88613" y="81940"/>
                    <a:pt x="88759" y="81767"/>
                  </a:cubicBezTo>
                  <a:cubicBezTo>
                    <a:pt x="88965" y="81521"/>
                    <a:pt x="89165" y="81276"/>
                    <a:pt x="89370" y="81027"/>
                  </a:cubicBezTo>
                  <a:cubicBezTo>
                    <a:pt x="89507" y="80853"/>
                    <a:pt x="89646" y="80680"/>
                    <a:pt x="89788" y="80501"/>
                  </a:cubicBezTo>
                  <a:cubicBezTo>
                    <a:pt x="89984" y="80248"/>
                    <a:pt x="90181" y="79994"/>
                    <a:pt x="90372" y="79741"/>
                  </a:cubicBezTo>
                  <a:cubicBezTo>
                    <a:pt x="90505" y="79567"/>
                    <a:pt x="90639" y="79389"/>
                    <a:pt x="90773" y="79202"/>
                  </a:cubicBezTo>
                  <a:cubicBezTo>
                    <a:pt x="90964" y="78944"/>
                    <a:pt x="91151" y="78685"/>
                    <a:pt x="91342" y="78418"/>
                  </a:cubicBezTo>
                  <a:cubicBezTo>
                    <a:pt x="91342" y="78418"/>
                    <a:pt x="91613" y="78031"/>
                    <a:pt x="91716" y="77879"/>
                  </a:cubicBezTo>
                  <a:cubicBezTo>
                    <a:pt x="91903" y="77608"/>
                    <a:pt x="92086" y="77336"/>
                    <a:pt x="92264" y="77065"/>
                  </a:cubicBezTo>
                  <a:cubicBezTo>
                    <a:pt x="92264" y="77065"/>
                    <a:pt x="92526" y="76673"/>
                    <a:pt x="92620" y="76525"/>
                  </a:cubicBezTo>
                  <a:cubicBezTo>
                    <a:pt x="92803" y="76241"/>
                    <a:pt x="92980" y="75952"/>
                    <a:pt x="93163" y="75658"/>
                  </a:cubicBezTo>
                  <a:cubicBezTo>
                    <a:pt x="93163" y="75658"/>
                    <a:pt x="93403" y="75266"/>
                    <a:pt x="93475" y="75150"/>
                  </a:cubicBezTo>
                  <a:cubicBezTo>
                    <a:pt x="93666" y="74830"/>
                    <a:pt x="93853" y="74505"/>
                    <a:pt x="94040" y="74180"/>
                  </a:cubicBezTo>
                  <a:cubicBezTo>
                    <a:pt x="94040" y="74180"/>
                    <a:pt x="94236" y="73846"/>
                    <a:pt x="94289" y="73747"/>
                  </a:cubicBezTo>
                  <a:cubicBezTo>
                    <a:pt x="94552" y="73276"/>
                    <a:pt x="94811" y="72799"/>
                    <a:pt x="95055" y="72319"/>
                  </a:cubicBezTo>
                  <a:cubicBezTo>
                    <a:pt x="97798" y="67025"/>
                    <a:pt x="99578" y="61411"/>
                    <a:pt x="100345" y="55627"/>
                  </a:cubicBezTo>
                  <a:cubicBezTo>
                    <a:pt x="100607" y="53646"/>
                    <a:pt x="100745" y="51607"/>
                    <a:pt x="100759" y="49550"/>
                  </a:cubicBezTo>
                  <a:cubicBezTo>
                    <a:pt x="100759" y="48632"/>
                    <a:pt x="100737" y="47822"/>
                    <a:pt x="100696" y="47087"/>
                  </a:cubicBezTo>
                  <a:cubicBezTo>
                    <a:pt x="99882" y="30588"/>
                    <a:pt x="90011" y="14586"/>
                    <a:pt x="75546" y="6309"/>
                  </a:cubicBezTo>
                  <a:lnTo>
                    <a:pt x="75403" y="6225"/>
                  </a:lnTo>
                  <a:cubicBezTo>
                    <a:pt x="75292" y="6153"/>
                    <a:pt x="75180" y="6082"/>
                    <a:pt x="75065" y="6015"/>
                  </a:cubicBezTo>
                  <a:cubicBezTo>
                    <a:pt x="74927" y="5935"/>
                    <a:pt x="74784" y="5868"/>
                    <a:pt x="74638" y="5810"/>
                  </a:cubicBezTo>
                  <a:cubicBezTo>
                    <a:pt x="73921" y="5419"/>
                    <a:pt x="73271" y="5085"/>
                    <a:pt x="72656" y="4787"/>
                  </a:cubicBezTo>
                  <a:cubicBezTo>
                    <a:pt x="66071" y="1612"/>
                    <a:pt x="59014" y="1"/>
                    <a:pt x="51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6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2665925" y="362503"/>
              <a:ext cx="1880446" cy="1847959"/>
            </a:xfrm>
            <a:custGeom>
              <a:avLst/>
              <a:gdLst/>
              <a:ahLst/>
              <a:cxnLst/>
              <a:rect l="l" t="t" r="r" b="b"/>
              <a:pathLst>
                <a:path w="95044" h="93402" extrusionOk="0">
                  <a:moveTo>
                    <a:pt x="48822" y="0"/>
                  </a:moveTo>
                  <a:cubicBezTo>
                    <a:pt x="30857" y="0"/>
                    <a:pt x="13614" y="10498"/>
                    <a:pt x="5757" y="26947"/>
                  </a:cubicBezTo>
                  <a:cubicBezTo>
                    <a:pt x="4809" y="28932"/>
                    <a:pt x="3999" y="31007"/>
                    <a:pt x="3340" y="33162"/>
                  </a:cubicBezTo>
                  <a:cubicBezTo>
                    <a:pt x="2739" y="35103"/>
                    <a:pt x="2272" y="37106"/>
                    <a:pt x="1933" y="39167"/>
                  </a:cubicBezTo>
                  <a:cubicBezTo>
                    <a:pt x="1" y="51020"/>
                    <a:pt x="3028" y="63277"/>
                    <a:pt x="9676" y="73103"/>
                  </a:cubicBezTo>
                  <a:cubicBezTo>
                    <a:pt x="10379" y="74149"/>
                    <a:pt x="11132" y="75169"/>
                    <a:pt x="11915" y="76157"/>
                  </a:cubicBezTo>
                  <a:cubicBezTo>
                    <a:pt x="13865" y="78597"/>
                    <a:pt x="16052" y="80850"/>
                    <a:pt x="18456" y="82867"/>
                  </a:cubicBezTo>
                  <a:cubicBezTo>
                    <a:pt x="18883" y="83224"/>
                    <a:pt x="19319" y="83575"/>
                    <a:pt x="19765" y="83913"/>
                  </a:cubicBezTo>
                  <a:cubicBezTo>
                    <a:pt x="21354" y="85151"/>
                    <a:pt x="23028" y="86282"/>
                    <a:pt x="24783" y="87293"/>
                  </a:cubicBezTo>
                  <a:cubicBezTo>
                    <a:pt x="25864" y="87916"/>
                    <a:pt x="26973" y="88490"/>
                    <a:pt x="28099" y="89020"/>
                  </a:cubicBezTo>
                  <a:cubicBezTo>
                    <a:pt x="29778" y="89804"/>
                    <a:pt x="31509" y="90484"/>
                    <a:pt x="33272" y="91059"/>
                  </a:cubicBezTo>
                  <a:cubicBezTo>
                    <a:pt x="34973" y="91616"/>
                    <a:pt x="36697" y="92070"/>
                    <a:pt x="38446" y="92426"/>
                  </a:cubicBezTo>
                  <a:cubicBezTo>
                    <a:pt x="38691" y="92475"/>
                    <a:pt x="38931" y="92520"/>
                    <a:pt x="39172" y="92564"/>
                  </a:cubicBezTo>
                  <a:cubicBezTo>
                    <a:pt x="42097" y="93120"/>
                    <a:pt x="45075" y="93396"/>
                    <a:pt x="48054" y="93401"/>
                  </a:cubicBezTo>
                  <a:cubicBezTo>
                    <a:pt x="48922" y="93401"/>
                    <a:pt x="49791" y="93383"/>
                    <a:pt x="50654" y="93343"/>
                  </a:cubicBezTo>
                  <a:cubicBezTo>
                    <a:pt x="52359" y="93250"/>
                    <a:pt x="54061" y="93076"/>
                    <a:pt x="55743" y="92808"/>
                  </a:cubicBezTo>
                  <a:cubicBezTo>
                    <a:pt x="57635" y="92515"/>
                    <a:pt x="59510" y="92105"/>
                    <a:pt x="61358" y="91585"/>
                  </a:cubicBezTo>
                  <a:cubicBezTo>
                    <a:pt x="64019" y="90827"/>
                    <a:pt x="66620" y="89843"/>
                    <a:pt x="69105" y="88620"/>
                  </a:cubicBezTo>
                  <a:cubicBezTo>
                    <a:pt x="70302" y="88027"/>
                    <a:pt x="71482" y="87381"/>
                    <a:pt x="72621" y="86682"/>
                  </a:cubicBezTo>
                  <a:cubicBezTo>
                    <a:pt x="73241" y="86308"/>
                    <a:pt x="73846" y="85916"/>
                    <a:pt x="74438" y="85507"/>
                  </a:cubicBezTo>
                  <a:cubicBezTo>
                    <a:pt x="80863" y="81135"/>
                    <a:pt x="86085" y="75076"/>
                    <a:pt x="89660" y="68166"/>
                  </a:cubicBezTo>
                  <a:cubicBezTo>
                    <a:pt x="92212" y="63246"/>
                    <a:pt x="93930" y="57894"/>
                    <a:pt x="94655" y="52409"/>
                  </a:cubicBezTo>
                  <a:cubicBezTo>
                    <a:pt x="94905" y="50521"/>
                    <a:pt x="95034" y="48616"/>
                    <a:pt x="95043" y="46706"/>
                  </a:cubicBezTo>
                  <a:cubicBezTo>
                    <a:pt x="95043" y="45931"/>
                    <a:pt x="95029" y="45161"/>
                    <a:pt x="94986" y="44386"/>
                  </a:cubicBezTo>
                  <a:cubicBezTo>
                    <a:pt x="94162" y="27672"/>
                    <a:pt x="83627" y="11782"/>
                    <a:pt x="68548" y="4507"/>
                  </a:cubicBezTo>
                  <a:cubicBezTo>
                    <a:pt x="62164" y="1427"/>
                    <a:pt x="55444" y="0"/>
                    <a:pt x="48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3745791" y="1094884"/>
              <a:ext cx="746468" cy="147319"/>
            </a:xfrm>
            <a:custGeom>
              <a:avLst/>
              <a:gdLst/>
              <a:ahLst/>
              <a:cxnLst/>
              <a:rect l="l" t="t" r="r" b="b"/>
              <a:pathLst>
                <a:path w="37729" h="7446" extrusionOk="0">
                  <a:moveTo>
                    <a:pt x="19395" y="1"/>
                  </a:moveTo>
                  <a:cubicBezTo>
                    <a:pt x="19389" y="1"/>
                    <a:pt x="19383" y="1"/>
                    <a:pt x="19377" y="1"/>
                  </a:cubicBezTo>
                  <a:cubicBezTo>
                    <a:pt x="15272" y="13"/>
                    <a:pt x="11421" y="2649"/>
                    <a:pt x="9431" y="6233"/>
                  </a:cubicBezTo>
                  <a:cubicBezTo>
                    <a:pt x="8274" y="5207"/>
                    <a:pt x="6732" y="4641"/>
                    <a:pt x="5189" y="4641"/>
                  </a:cubicBezTo>
                  <a:cubicBezTo>
                    <a:pt x="4833" y="4641"/>
                    <a:pt x="4476" y="4671"/>
                    <a:pt x="4123" y="4733"/>
                  </a:cubicBezTo>
                  <a:cubicBezTo>
                    <a:pt x="2463" y="5031"/>
                    <a:pt x="936" y="6042"/>
                    <a:pt x="1" y="7445"/>
                  </a:cubicBezTo>
                  <a:lnTo>
                    <a:pt x="37729" y="7445"/>
                  </a:lnTo>
                  <a:cubicBezTo>
                    <a:pt x="36697" y="6296"/>
                    <a:pt x="35258" y="5512"/>
                    <a:pt x="33732" y="5294"/>
                  </a:cubicBezTo>
                  <a:cubicBezTo>
                    <a:pt x="33437" y="5253"/>
                    <a:pt x="33141" y="5233"/>
                    <a:pt x="32845" y="5233"/>
                  </a:cubicBezTo>
                  <a:cubicBezTo>
                    <a:pt x="31211" y="5233"/>
                    <a:pt x="29581" y="5845"/>
                    <a:pt x="28371" y="6942"/>
                  </a:cubicBezTo>
                  <a:cubicBezTo>
                    <a:pt x="27562" y="2922"/>
                    <a:pt x="23490" y="1"/>
                    <a:pt x="19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2956982" y="532792"/>
              <a:ext cx="746389" cy="147299"/>
            </a:xfrm>
            <a:custGeom>
              <a:avLst/>
              <a:gdLst/>
              <a:ahLst/>
              <a:cxnLst/>
              <a:rect l="l" t="t" r="r" b="b"/>
              <a:pathLst>
                <a:path w="37725" h="7445" extrusionOk="0">
                  <a:moveTo>
                    <a:pt x="19399" y="0"/>
                  </a:moveTo>
                  <a:cubicBezTo>
                    <a:pt x="19390" y="0"/>
                    <a:pt x="19381" y="0"/>
                    <a:pt x="19372" y="0"/>
                  </a:cubicBezTo>
                  <a:cubicBezTo>
                    <a:pt x="15271" y="10"/>
                    <a:pt x="11420" y="2645"/>
                    <a:pt x="9425" y="6234"/>
                  </a:cubicBezTo>
                  <a:cubicBezTo>
                    <a:pt x="8274" y="5208"/>
                    <a:pt x="6733" y="4640"/>
                    <a:pt x="5192" y="4640"/>
                  </a:cubicBezTo>
                  <a:cubicBezTo>
                    <a:pt x="4833" y="4640"/>
                    <a:pt x="4473" y="4671"/>
                    <a:pt x="4119" y="4734"/>
                  </a:cubicBezTo>
                  <a:cubicBezTo>
                    <a:pt x="2458" y="5032"/>
                    <a:pt x="936" y="6037"/>
                    <a:pt x="1" y="7445"/>
                  </a:cubicBezTo>
                  <a:lnTo>
                    <a:pt x="37724" y="7445"/>
                  </a:lnTo>
                  <a:cubicBezTo>
                    <a:pt x="36695" y="6296"/>
                    <a:pt x="35257" y="5513"/>
                    <a:pt x="33726" y="5295"/>
                  </a:cubicBezTo>
                  <a:cubicBezTo>
                    <a:pt x="33431" y="5254"/>
                    <a:pt x="33133" y="5233"/>
                    <a:pt x="32835" y="5233"/>
                  </a:cubicBezTo>
                  <a:cubicBezTo>
                    <a:pt x="31203" y="5233"/>
                    <a:pt x="29575" y="5842"/>
                    <a:pt x="28370" y="6937"/>
                  </a:cubicBezTo>
                  <a:cubicBezTo>
                    <a:pt x="27557" y="2926"/>
                    <a:pt x="23494" y="0"/>
                    <a:pt x="19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2732007" y="895629"/>
              <a:ext cx="319765" cy="123003"/>
            </a:xfrm>
            <a:custGeom>
              <a:avLst/>
              <a:gdLst/>
              <a:ahLst/>
              <a:cxnLst/>
              <a:rect l="l" t="t" r="r" b="b"/>
              <a:pathLst>
                <a:path w="16162" h="6217" extrusionOk="0">
                  <a:moveTo>
                    <a:pt x="2417" y="1"/>
                  </a:moveTo>
                  <a:cubicBezTo>
                    <a:pt x="1469" y="1986"/>
                    <a:pt x="659" y="4061"/>
                    <a:pt x="0" y="6216"/>
                  </a:cubicBezTo>
                  <a:lnTo>
                    <a:pt x="16162" y="6216"/>
                  </a:lnTo>
                  <a:cubicBezTo>
                    <a:pt x="15133" y="5068"/>
                    <a:pt x="13700" y="4288"/>
                    <a:pt x="12168" y="4070"/>
                  </a:cubicBezTo>
                  <a:cubicBezTo>
                    <a:pt x="11869" y="4027"/>
                    <a:pt x="11567" y="4006"/>
                    <a:pt x="11266" y="4006"/>
                  </a:cubicBezTo>
                  <a:cubicBezTo>
                    <a:pt x="9636" y="4006"/>
                    <a:pt x="8014" y="4615"/>
                    <a:pt x="6808" y="5713"/>
                  </a:cubicBezTo>
                  <a:cubicBezTo>
                    <a:pt x="6313" y="3255"/>
                    <a:pt x="4603" y="121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2811642" y="1377572"/>
              <a:ext cx="746468" cy="147280"/>
            </a:xfrm>
            <a:custGeom>
              <a:avLst/>
              <a:gdLst/>
              <a:ahLst/>
              <a:cxnLst/>
              <a:rect l="l" t="t" r="r" b="b"/>
              <a:pathLst>
                <a:path w="37729" h="7444" extrusionOk="0">
                  <a:moveTo>
                    <a:pt x="19401" y="0"/>
                  </a:moveTo>
                  <a:cubicBezTo>
                    <a:pt x="19391" y="0"/>
                    <a:pt x="19382" y="0"/>
                    <a:pt x="19372" y="0"/>
                  </a:cubicBezTo>
                  <a:cubicBezTo>
                    <a:pt x="15271" y="9"/>
                    <a:pt x="11420" y="2645"/>
                    <a:pt x="9425" y="6233"/>
                  </a:cubicBezTo>
                  <a:cubicBezTo>
                    <a:pt x="8273" y="5208"/>
                    <a:pt x="6732" y="4639"/>
                    <a:pt x="5193" y="4639"/>
                  </a:cubicBezTo>
                  <a:cubicBezTo>
                    <a:pt x="4834" y="4639"/>
                    <a:pt x="4476" y="4669"/>
                    <a:pt x="4123" y="4733"/>
                  </a:cubicBezTo>
                  <a:cubicBezTo>
                    <a:pt x="2458" y="5031"/>
                    <a:pt x="935" y="6037"/>
                    <a:pt x="0" y="7444"/>
                  </a:cubicBezTo>
                  <a:lnTo>
                    <a:pt x="37728" y="7444"/>
                  </a:lnTo>
                  <a:cubicBezTo>
                    <a:pt x="36695" y="6295"/>
                    <a:pt x="35257" y="5512"/>
                    <a:pt x="33726" y="5294"/>
                  </a:cubicBezTo>
                  <a:cubicBezTo>
                    <a:pt x="33431" y="5253"/>
                    <a:pt x="33135" y="5232"/>
                    <a:pt x="32838" y="5232"/>
                  </a:cubicBezTo>
                  <a:cubicBezTo>
                    <a:pt x="31205" y="5232"/>
                    <a:pt x="29576" y="5843"/>
                    <a:pt x="28370" y="6936"/>
                  </a:cubicBezTo>
                  <a:cubicBezTo>
                    <a:pt x="27557" y="2926"/>
                    <a:pt x="23495" y="0"/>
                    <a:pt x="19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2901664" y="622359"/>
              <a:ext cx="1538185" cy="1588102"/>
            </a:xfrm>
            <a:custGeom>
              <a:avLst/>
              <a:gdLst/>
              <a:ahLst/>
              <a:cxnLst/>
              <a:rect l="l" t="t" r="r" b="b"/>
              <a:pathLst>
                <a:path w="77745" h="80268" extrusionOk="0">
                  <a:moveTo>
                    <a:pt x="34210" y="1"/>
                  </a:moveTo>
                  <a:cubicBezTo>
                    <a:pt x="30467" y="1"/>
                    <a:pt x="26942" y="1207"/>
                    <a:pt x="23654" y="3047"/>
                  </a:cubicBezTo>
                  <a:cubicBezTo>
                    <a:pt x="22965" y="3429"/>
                    <a:pt x="22288" y="3844"/>
                    <a:pt x="21624" y="4280"/>
                  </a:cubicBezTo>
                  <a:cubicBezTo>
                    <a:pt x="19666" y="5554"/>
                    <a:pt x="17804" y="7032"/>
                    <a:pt x="16033" y="8572"/>
                  </a:cubicBezTo>
                  <a:cubicBezTo>
                    <a:pt x="16020" y="8581"/>
                    <a:pt x="16006" y="8589"/>
                    <a:pt x="15993" y="8603"/>
                  </a:cubicBezTo>
                  <a:cubicBezTo>
                    <a:pt x="15971" y="8626"/>
                    <a:pt x="15952" y="8639"/>
                    <a:pt x="15934" y="8657"/>
                  </a:cubicBezTo>
                  <a:cubicBezTo>
                    <a:pt x="15930" y="8657"/>
                    <a:pt x="15926" y="8661"/>
                    <a:pt x="15926" y="8661"/>
                  </a:cubicBezTo>
                  <a:cubicBezTo>
                    <a:pt x="13864" y="10469"/>
                    <a:pt x="12030" y="12579"/>
                    <a:pt x="10779" y="15019"/>
                  </a:cubicBezTo>
                  <a:cubicBezTo>
                    <a:pt x="9519" y="17490"/>
                    <a:pt x="8882" y="20326"/>
                    <a:pt x="9274" y="23074"/>
                  </a:cubicBezTo>
                  <a:cubicBezTo>
                    <a:pt x="9465" y="24431"/>
                    <a:pt x="9902" y="25776"/>
                    <a:pt x="9839" y="27147"/>
                  </a:cubicBezTo>
                  <a:cubicBezTo>
                    <a:pt x="9769" y="28714"/>
                    <a:pt x="9042" y="30223"/>
                    <a:pt x="9136" y="31791"/>
                  </a:cubicBezTo>
                  <a:cubicBezTo>
                    <a:pt x="9261" y="33941"/>
                    <a:pt x="10979" y="35798"/>
                    <a:pt x="12707" y="37187"/>
                  </a:cubicBezTo>
                  <a:cubicBezTo>
                    <a:pt x="12872" y="37325"/>
                    <a:pt x="13036" y="37458"/>
                    <a:pt x="13197" y="37583"/>
                  </a:cubicBezTo>
                  <a:cubicBezTo>
                    <a:pt x="13192" y="37619"/>
                    <a:pt x="13188" y="37654"/>
                    <a:pt x="13183" y="37690"/>
                  </a:cubicBezTo>
                  <a:cubicBezTo>
                    <a:pt x="12494" y="42592"/>
                    <a:pt x="10449" y="47285"/>
                    <a:pt x="7333" y="51127"/>
                  </a:cubicBezTo>
                  <a:cubicBezTo>
                    <a:pt x="6056" y="52703"/>
                    <a:pt x="4608" y="54136"/>
                    <a:pt x="3411" y="55771"/>
                  </a:cubicBezTo>
                  <a:cubicBezTo>
                    <a:pt x="1812" y="57948"/>
                    <a:pt x="721" y="60419"/>
                    <a:pt x="0" y="63023"/>
                  </a:cubicBezTo>
                  <a:cubicBezTo>
                    <a:pt x="3545" y="67466"/>
                    <a:pt x="7885" y="71282"/>
                    <a:pt x="12868" y="74159"/>
                  </a:cubicBezTo>
                  <a:cubicBezTo>
                    <a:pt x="19937" y="78235"/>
                    <a:pt x="28090" y="80267"/>
                    <a:pt x="36244" y="80267"/>
                  </a:cubicBezTo>
                  <a:cubicBezTo>
                    <a:pt x="44815" y="80267"/>
                    <a:pt x="53387" y="78023"/>
                    <a:pt x="60706" y="73548"/>
                  </a:cubicBezTo>
                  <a:cubicBezTo>
                    <a:pt x="67968" y="69114"/>
                    <a:pt x="73836" y="62583"/>
                    <a:pt x="77745" y="55032"/>
                  </a:cubicBezTo>
                  <a:cubicBezTo>
                    <a:pt x="77545" y="54608"/>
                    <a:pt x="77336" y="54199"/>
                    <a:pt x="77114" y="53789"/>
                  </a:cubicBezTo>
                  <a:cubicBezTo>
                    <a:pt x="75114" y="50108"/>
                    <a:pt x="72420" y="46853"/>
                    <a:pt x="69971" y="43446"/>
                  </a:cubicBezTo>
                  <a:cubicBezTo>
                    <a:pt x="65337" y="36991"/>
                    <a:pt x="61548" y="29929"/>
                    <a:pt x="58729" y="22494"/>
                  </a:cubicBezTo>
                  <a:cubicBezTo>
                    <a:pt x="57759" y="19930"/>
                    <a:pt x="56896" y="17308"/>
                    <a:pt x="55782" y="14805"/>
                  </a:cubicBezTo>
                  <a:cubicBezTo>
                    <a:pt x="55778" y="14792"/>
                    <a:pt x="55774" y="14783"/>
                    <a:pt x="55760" y="14770"/>
                  </a:cubicBezTo>
                  <a:cubicBezTo>
                    <a:pt x="55283" y="13697"/>
                    <a:pt x="54759" y="12646"/>
                    <a:pt x="54153" y="11635"/>
                  </a:cubicBezTo>
                  <a:cubicBezTo>
                    <a:pt x="54091" y="11528"/>
                    <a:pt x="54033" y="11426"/>
                    <a:pt x="53970" y="11324"/>
                  </a:cubicBezTo>
                  <a:cubicBezTo>
                    <a:pt x="52478" y="8902"/>
                    <a:pt x="50542" y="6778"/>
                    <a:pt x="48298" y="5042"/>
                  </a:cubicBezTo>
                  <a:cubicBezTo>
                    <a:pt x="44657" y="2232"/>
                    <a:pt x="40217" y="438"/>
                    <a:pt x="35632" y="59"/>
                  </a:cubicBezTo>
                  <a:cubicBezTo>
                    <a:pt x="35154" y="20"/>
                    <a:pt x="34681" y="1"/>
                    <a:pt x="34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3109822" y="559917"/>
              <a:ext cx="272736" cy="248618"/>
            </a:xfrm>
            <a:custGeom>
              <a:avLst/>
              <a:gdLst/>
              <a:ahLst/>
              <a:cxnLst/>
              <a:rect l="l" t="t" r="r" b="b"/>
              <a:pathLst>
                <a:path w="13785" h="12566" extrusionOk="0">
                  <a:moveTo>
                    <a:pt x="8455" y="0"/>
                  </a:moveTo>
                  <a:cubicBezTo>
                    <a:pt x="8422" y="0"/>
                    <a:pt x="8390" y="1"/>
                    <a:pt x="8357" y="1"/>
                  </a:cubicBezTo>
                  <a:cubicBezTo>
                    <a:pt x="7119" y="28"/>
                    <a:pt x="5912" y="451"/>
                    <a:pt x="4808" y="1007"/>
                  </a:cubicBezTo>
                  <a:cubicBezTo>
                    <a:pt x="2956" y="1937"/>
                    <a:pt x="1237" y="3357"/>
                    <a:pt x="539" y="5303"/>
                  </a:cubicBezTo>
                  <a:cubicBezTo>
                    <a:pt x="0" y="6817"/>
                    <a:pt x="236" y="8714"/>
                    <a:pt x="1331" y="9929"/>
                  </a:cubicBezTo>
                  <a:cubicBezTo>
                    <a:pt x="2462" y="11194"/>
                    <a:pt x="4412" y="11297"/>
                    <a:pt x="5926" y="11871"/>
                  </a:cubicBezTo>
                  <a:cubicBezTo>
                    <a:pt x="6734" y="12178"/>
                    <a:pt x="7530" y="12565"/>
                    <a:pt x="8361" y="12565"/>
                  </a:cubicBezTo>
                  <a:cubicBezTo>
                    <a:pt x="8662" y="12565"/>
                    <a:pt x="8966" y="12515"/>
                    <a:pt x="9278" y="12392"/>
                  </a:cubicBezTo>
                  <a:cubicBezTo>
                    <a:pt x="12595" y="11096"/>
                    <a:pt x="13784" y="6398"/>
                    <a:pt x="12845" y="3304"/>
                  </a:cubicBezTo>
                  <a:cubicBezTo>
                    <a:pt x="12617" y="2566"/>
                    <a:pt x="12274" y="1844"/>
                    <a:pt x="11740" y="1283"/>
                  </a:cubicBezTo>
                  <a:cubicBezTo>
                    <a:pt x="10908" y="407"/>
                    <a:pt x="9666" y="0"/>
                    <a:pt x="8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3821983" y="646615"/>
              <a:ext cx="309655" cy="269017"/>
            </a:xfrm>
            <a:custGeom>
              <a:avLst/>
              <a:gdLst/>
              <a:ahLst/>
              <a:cxnLst/>
              <a:rect l="l" t="t" r="r" b="b"/>
              <a:pathLst>
                <a:path w="15651" h="13597" extrusionOk="0">
                  <a:moveTo>
                    <a:pt x="9516" y="0"/>
                  </a:moveTo>
                  <a:cubicBezTo>
                    <a:pt x="7727" y="0"/>
                    <a:pt x="6016" y="800"/>
                    <a:pt x="4534" y="1763"/>
                  </a:cubicBezTo>
                  <a:cubicBezTo>
                    <a:pt x="3563" y="2390"/>
                    <a:pt x="2557" y="3050"/>
                    <a:pt x="1782" y="3816"/>
                  </a:cubicBezTo>
                  <a:cubicBezTo>
                    <a:pt x="625" y="4959"/>
                    <a:pt x="1" y="6348"/>
                    <a:pt x="812" y="8241"/>
                  </a:cubicBezTo>
                  <a:cubicBezTo>
                    <a:pt x="2031" y="11106"/>
                    <a:pt x="5221" y="13596"/>
                    <a:pt x="8432" y="13596"/>
                  </a:cubicBezTo>
                  <a:cubicBezTo>
                    <a:pt x="8586" y="13596"/>
                    <a:pt x="8739" y="13591"/>
                    <a:pt x="8892" y="13579"/>
                  </a:cubicBezTo>
                  <a:cubicBezTo>
                    <a:pt x="9003" y="13571"/>
                    <a:pt x="9120" y="13561"/>
                    <a:pt x="9231" y="13548"/>
                  </a:cubicBezTo>
                  <a:cubicBezTo>
                    <a:pt x="9235" y="13548"/>
                    <a:pt x="9240" y="13548"/>
                    <a:pt x="9244" y="13544"/>
                  </a:cubicBezTo>
                  <a:cubicBezTo>
                    <a:pt x="10148" y="13419"/>
                    <a:pt x="11017" y="13090"/>
                    <a:pt x="11795" y="12631"/>
                  </a:cubicBezTo>
                  <a:cubicBezTo>
                    <a:pt x="12886" y="11990"/>
                    <a:pt x="13808" y="11060"/>
                    <a:pt x="14467" y="9973"/>
                  </a:cubicBezTo>
                  <a:cubicBezTo>
                    <a:pt x="15250" y="8682"/>
                    <a:pt x="15651" y="7168"/>
                    <a:pt x="15509" y="5668"/>
                  </a:cubicBezTo>
                  <a:cubicBezTo>
                    <a:pt x="15246" y="2902"/>
                    <a:pt x="12988" y="378"/>
                    <a:pt x="10232" y="44"/>
                  </a:cubicBezTo>
                  <a:cubicBezTo>
                    <a:pt x="9992" y="14"/>
                    <a:pt x="9753" y="0"/>
                    <a:pt x="9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3509637" y="1067106"/>
              <a:ext cx="539636" cy="434241"/>
            </a:xfrm>
            <a:custGeom>
              <a:avLst/>
              <a:gdLst/>
              <a:ahLst/>
              <a:cxnLst/>
              <a:rect l="l" t="t" r="r" b="b"/>
              <a:pathLst>
                <a:path w="27275" h="21948" extrusionOk="0">
                  <a:moveTo>
                    <a:pt x="26657" y="1"/>
                  </a:moveTo>
                  <a:cubicBezTo>
                    <a:pt x="26653" y="1"/>
                    <a:pt x="26648" y="1"/>
                    <a:pt x="26643" y="2"/>
                  </a:cubicBezTo>
                  <a:cubicBezTo>
                    <a:pt x="26576" y="7"/>
                    <a:pt x="26527" y="65"/>
                    <a:pt x="26536" y="131"/>
                  </a:cubicBezTo>
                  <a:cubicBezTo>
                    <a:pt x="27030" y="5313"/>
                    <a:pt x="25543" y="10687"/>
                    <a:pt x="22449" y="14877"/>
                  </a:cubicBezTo>
                  <a:cubicBezTo>
                    <a:pt x="21033" y="16792"/>
                    <a:pt x="19474" y="18185"/>
                    <a:pt x="17818" y="19017"/>
                  </a:cubicBezTo>
                  <a:cubicBezTo>
                    <a:pt x="16135" y="19862"/>
                    <a:pt x="14115" y="20274"/>
                    <a:pt x="11643" y="20274"/>
                  </a:cubicBezTo>
                  <a:cubicBezTo>
                    <a:pt x="11480" y="20274"/>
                    <a:pt x="11316" y="20272"/>
                    <a:pt x="11149" y="20269"/>
                  </a:cubicBezTo>
                  <a:cubicBezTo>
                    <a:pt x="9715" y="20242"/>
                    <a:pt x="8259" y="20086"/>
                    <a:pt x="6853" y="19935"/>
                  </a:cubicBezTo>
                  <a:cubicBezTo>
                    <a:pt x="6007" y="19845"/>
                    <a:pt x="5134" y="19753"/>
                    <a:pt x="4274" y="19689"/>
                  </a:cubicBezTo>
                  <a:cubicBezTo>
                    <a:pt x="3947" y="19664"/>
                    <a:pt x="3612" y="19643"/>
                    <a:pt x="3277" y="19643"/>
                  </a:cubicBezTo>
                  <a:cubicBezTo>
                    <a:pt x="2736" y="19643"/>
                    <a:pt x="2194" y="19699"/>
                    <a:pt x="1683" y="19886"/>
                  </a:cubicBezTo>
                  <a:cubicBezTo>
                    <a:pt x="904" y="20162"/>
                    <a:pt x="85" y="20870"/>
                    <a:pt x="5" y="21818"/>
                  </a:cubicBezTo>
                  <a:cubicBezTo>
                    <a:pt x="0" y="21885"/>
                    <a:pt x="49" y="21943"/>
                    <a:pt x="111" y="21947"/>
                  </a:cubicBezTo>
                  <a:lnTo>
                    <a:pt x="125" y="21947"/>
                  </a:lnTo>
                  <a:cubicBezTo>
                    <a:pt x="187" y="21947"/>
                    <a:pt x="236" y="21898"/>
                    <a:pt x="241" y="21840"/>
                  </a:cubicBezTo>
                  <a:cubicBezTo>
                    <a:pt x="317" y="20994"/>
                    <a:pt x="1056" y="20357"/>
                    <a:pt x="1763" y="20108"/>
                  </a:cubicBezTo>
                  <a:cubicBezTo>
                    <a:pt x="2248" y="19933"/>
                    <a:pt x="2765" y="19879"/>
                    <a:pt x="3285" y="19879"/>
                  </a:cubicBezTo>
                  <a:cubicBezTo>
                    <a:pt x="3610" y="19879"/>
                    <a:pt x="3937" y="19900"/>
                    <a:pt x="4257" y="19926"/>
                  </a:cubicBezTo>
                  <a:cubicBezTo>
                    <a:pt x="5112" y="19989"/>
                    <a:pt x="5984" y="20082"/>
                    <a:pt x="6826" y="20170"/>
                  </a:cubicBezTo>
                  <a:cubicBezTo>
                    <a:pt x="8238" y="20322"/>
                    <a:pt x="9697" y="20478"/>
                    <a:pt x="11144" y="20509"/>
                  </a:cubicBezTo>
                  <a:cubicBezTo>
                    <a:pt x="11300" y="20512"/>
                    <a:pt x="11454" y="20514"/>
                    <a:pt x="11607" y="20514"/>
                  </a:cubicBezTo>
                  <a:cubicBezTo>
                    <a:pt x="14126" y="20514"/>
                    <a:pt x="16200" y="20097"/>
                    <a:pt x="17921" y="19231"/>
                  </a:cubicBezTo>
                  <a:cubicBezTo>
                    <a:pt x="19618" y="18381"/>
                    <a:pt x="21202" y="16960"/>
                    <a:pt x="22640" y="15020"/>
                  </a:cubicBezTo>
                  <a:cubicBezTo>
                    <a:pt x="25766" y="10781"/>
                    <a:pt x="27275" y="5350"/>
                    <a:pt x="26771" y="108"/>
                  </a:cubicBezTo>
                  <a:cubicBezTo>
                    <a:pt x="26764" y="47"/>
                    <a:pt x="26714" y="1"/>
                    <a:pt x="2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3150955" y="1358044"/>
              <a:ext cx="110202" cy="113625"/>
            </a:xfrm>
            <a:custGeom>
              <a:avLst/>
              <a:gdLst/>
              <a:ahLst/>
              <a:cxnLst/>
              <a:rect l="l" t="t" r="r" b="b"/>
              <a:pathLst>
                <a:path w="5570" h="5743" extrusionOk="0">
                  <a:moveTo>
                    <a:pt x="136" y="0"/>
                  </a:moveTo>
                  <a:cubicBezTo>
                    <a:pt x="92" y="0"/>
                    <a:pt x="49" y="24"/>
                    <a:pt x="27" y="65"/>
                  </a:cubicBezTo>
                  <a:cubicBezTo>
                    <a:pt x="0" y="123"/>
                    <a:pt x="22" y="194"/>
                    <a:pt x="81" y="225"/>
                  </a:cubicBezTo>
                  <a:cubicBezTo>
                    <a:pt x="2355" y="1419"/>
                    <a:pt x="4221" y="3355"/>
                    <a:pt x="5329" y="5675"/>
                  </a:cubicBezTo>
                  <a:cubicBezTo>
                    <a:pt x="5347" y="5720"/>
                    <a:pt x="5391" y="5742"/>
                    <a:pt x="5436" y="5742"/>
                  </a:cubicBezTo>
                  <a:cubicBezTo>
                    <a:pt x="5454" y="5742"/>
                    <a:pt x="5471" y="5738"/>
                    <a:pt x="5485" y="5732"/>
                  </a:cubicBezTo>
                  <a:cubicBezTo>
                    <a:pt x="5547" y="5701"/>
                    <a:pt x="5570" y="5631"/>
                    <a:pt x="5543" y="5572"/>
                  </a:cubicBezTo>
                  <a:cubicBezTo>
                    <a:pt x="4412" y="3209"/>
                    <a:pt x="2511" y="1232"/>
                    <a:pt x="187" y="11"/>
                  </a:cubicBezTo>
                  <a:cubicBezTo>
                    <a:pt x="171" y="4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3247149" y="1193670"/>
              <a:ext cx="296696" cy="390576"/>
            </a:xfrm>
            <a:custGeom>
              <a:avLst/>
              <a:gdLst/>
              <a:ahLst/>
              <a:cxnLst/>
              <a:rect l="l" t="t" r="r" b="b"/>
              <a:pathLst>
                <a:path w="14996" h="19741" extrusionOk="0">
                  <a:moveTo>
                    <a:pt x="7701" y="1"/>
                  </a:moveTo>
                  <a:cubicBezTo>
                    <a:pt x="5990" y="1"/>
                    <a:pt x="4280" y="584"/>
                    <a:pt x="3005" y="1789"/>
                  </a:cubicBezTo>
                  <a:cubicBezTo>
                    <a:pt x="1678" y="3040"/>
                    <a:pt x="886" y="4780"/>
                    <a:pt x="485" y="6561"/>
                  </a:cubicBezTo>
                  <a:cubicBezTo>
                    <a:pt x="80" y="8346"/>
                    <a:pt x="36" y="10185"/>
                    <a:pt x="5" y="12016"/>
                  </a:cubicBezTo>
                  <a:cubicBezTo>
                    <a:pt x="0" y="12229"/>
                    <a:pt x="0" y="12433"/>
                    <a:pt x="0" y="12647"/>
                  </a:cubicBezTo>
                  <a:cubicBezTo>
                    <a:pt x="0" y="12807"/>
                    <a:pt x="0" y="12963"/>
                    <a:pt x="5" y="13119"/>
                  </a:cubicBezTo>
                  <a:cubicBezTo>
                    <a:pt x="17" y="13765"/>
                    <a:pt x="67" y="14402"/>
                    <a:pt x="231" y="15016"/>
                  </a:cubicBezTo>
                  <a:cubicBezTo>
                    <a:pt x="695" y="16757"/>
                    <a:pt x="2030" y="18208"/>
                    <a:pt x="3655" y="18988"/>
                  </a:cubicBezTo>
                  <a:cubicBezTo>
                    <a:pt x="4412" y="19348"/>
                    <a:pt x="5236" y="19576"/>
                    <a:pt x="6069" y="19668"/>
                  </a:cubicBezTo>
                  <a:cubicBezTo>
                    <a:pt x="6161" y="19691"/>
                    <a:pt x="6264" y="19699"/>
                    <a:pt x="6358" y="19704"/>
                  </a:cubicBezTo>
                  <a:cubicBezTo>
                    <a:pt x="6625" y="19729"/>
                    <a:pt x="6894" y="19741"/>
                    <a:pt x="7163" y="19741"/>
                  </a:cubicBezTo>
                  <a:cubicBezTo>
                    <a:pt x="7762" y="19741"/>
                    <a:pt x="8362" y="19681"/>
                    <a:pt x="8949" y="19570"/>
                  </a:cubicBezTo>
                  <a:cubicBezTo>
                    <a:pt x="10561" y="19268"/>
                    <a:pt x="12176" y="18502"/>
                    <a:pt x="13063" y="17122"/>
                  </a:cubicBezTo>
                  <a:cubicBezTo>
                    <a:pt x="13544" y="16374"/>
                    <a:pt x="13771" y="15497"/>
                    <a:pt x="13989" y="14638"/>
                  </a:cubicBezTo>
                  <a:cubicBezTo>
                    <a:pt x="14015" y="14535"/>
                    <a:pt x="14042" y="14424"/>
                    <a:pt x="14069" y="14321"/>
                  </a:cubicBezTo>
                  <a:cubicBezTo>
                    <a:pt x="14100" y="14188"/>
                    <a:pt x="14136" y="14050"/>
                    <a:pt x="14167" y="13917"/>
                  </a:cubicBezTo>
                  <a:cubicBezTo>
                    <a:pt x="14590" y="12171"/>
                    <a:pt x="14946" y="10407"/>
                    <a:pt x="14964" y="8623"/>
                  </a:cubicBezTo>
                  <a:cubicBezTo>
                    <a:pt x="14995" y="6583"/>
                    <a:pt x="14554" y="4491"/>
                    <a:pt x="13392" y="2816"/>
                  </a:cubicBezTo>
                  <a:cubicBezTo>
                    <a:pt x="12109" y="967"/>
                    <a:pt x="9904" y="1"/>
                    <a:pt x="77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3260366" y="1384675"/>
              <a:ext cx="178540" cy="142076"/>
            </a:xfrm>
            <a:custGeom>
              <a:avLst/>
              <a:gdLst/>
              <a:ahLst/>
              <a:cxnLst/>
              <a:rect l="l" t="t" r="r" b="b"/>
              <a:pathLst>
                <a:path w="9024" h="7181" extrusionOk="0">
                  <a:moveTo>
                    <a:pt x="4226" y="0"/>
                  </a:moveTo>
                  <a:cubicBezTo>
                    <a:pt x="3576" y="0"/>
                    <a:pt x="2951" y="85"/>
                    <a:pt x="2426" y="237"/>
                  </a:cubicBezTo>
                  <a:cubicBezTo>
                    <a:pt x="1420" y="531"/>
                    <a:pt x="476" y="1271"/>
                    <a:pt x="235" y="2294"/>
                  </a:cubicBezTo>
                  <a:cubicBezTo>
                    <a:pt x="0" y="3297"/>
                    <a:pt x="467" y="4333"/>
                    <a:pt x="1100" y="5140"/>
                  </a:cubicBezTo>
                  <a:cubicBezTo>
                    <a:pt x="2008" y="6300"/>
                    <a:pt x="3430" y="7181"/>
                    <a:pt x="4858" y="7181"/>
                  </a:cubicBezTo>
                  <a:cubicBezTo>
                    <a:pt x="5193" y="7181"/>
                    <a:pt x="5529" y="7132"/>
                    <a:pt x="5859" y="7027"/>
                  </a:cubicBezTo>
                  <a:cubicBezTo>
                    <a:pt x="6660" y="6774"/>
                    <a:pt x="7337" y="6213"/>
                    <a:pt x="7854" y="5553"/>
                  </a:cubicBezTo>
                  <a:cubicBezTo>
                    <a:pt x="8588" y="4610"/>
                    <a:pt x="9024" y="3318"/>
                    <a:pt x="8575" y="2214"/>
                  </a:cubicBezTo>
                  <a:cubicBezTo>
                    <a:pt x="7934" y="624"/>
                    <a:pt x="5988" y="0"/>
                    <a:pt x="4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3336182" y="1477447"/>
              <a:ext cx="36780" cy="106067"/>
            </a:xfrm>
            <a:custGeom>
              <a:avLst/>
              <a:gdLst/>
              <a:ahLst/>
              <a:cxnLst/>
              <a:rect l="l" t="t" r="r" b="b"/>
              <a:pathLst>
                <a:path w="1859" h="5361" extrusionOk="0">
                  <a:moveTo>
                    <a:pt x="120" y="1"/>
                  </a:moveTo>
                  <a:cubicBezTo>
                    <a:pt x="117" y="1"/>
                    <a:pt x="115" y="1"/>
                    <a:pt x="112" y="1"/>
                  </a:cubicBezTo>
                  <a:cubicBezTo>
                    <a:pt x="46" y="5"/>
                    <a:pt x="1" y="63"/>
                    <a:pt x="5" y="130"/>
                  </a:cubicBezTo>
                  <a:cubicBezTo>
                    <a:pt x="73" y="909"/>
                    <a:pt x="210" y="1680"/>
                    <a:pt x="410" y="2440"/>
                  </a:cubicBezTo>
                  <a:cubicBezTo>
                    <a:pt x="683" y="3443"/>
                    <a:pt x="1069" y="4417"/>
                    <a:pt x="1569" y="5325"/>
                  </a:cubicBezTo>
                  <a:cubicBezTo>
                    <a:pt x="1661" y="5348"/>
                    <a:pt x="1764" y="5356"/>
                    <a:pt x="1858" y="5361"/>
                  </a:cubicBezTo>
                  <a:cubicBezTo>
                    <a:pt x="1345" y="4452"/>
                    <a:pt x="950" y="3478"/>
                    <a:pt x="669" y="2471"/>
                  </a:cubicBezTo>
                  <a:cubicBezTo>
                    <a:pt x="451" y="1697"/>
                    <a:pt x="309" y="909"/>
                    <a:pt x="241" y="112"/>
                  </a:cubicBezTo>
                  <a:cubicBezTo>
                    <a:pt x="233" y="48"/>
                    <a:pt x="18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3197627" y="1170027"/>
              <a:ext cx="67071" cy="67051"/>
            </a:xfrm>
            <a:custGeom>
              <a:avLst/>
              <a:gdLst/>
              <a:ahLst/>
              <a:cxnLst/>
              <a:rect l="l" t="t" r="r" b="b"/>
              <a:pathLst>
                <a:path w="3390" h="3389" extrusionOk="0">
                  <a:moveTo>
                    <a:pt x="1697" y="0"/>
                  </a:moveTo>
                  <a:cubicBezTo>
                    <a:pt x="757" y="0"/>
                    <a:pt x="1" y="757"/>
                    <a:pt x="1" y="1697"/>
                  </a:cubicBezTo>
                  <a:cubicBezTo>
                    <a:pt x="1" y="2632"/>
                    <a:pt x="757" y="3389"/>
                    <a:pt x="1697" y="3389"/>
                  </a:cubicBezTo>
                  <a:cubicBezTo>
                    <a:pt x="2631" y="3389"/>
                    <a:pt x="3389" y="2632"/>
                    <a:pt x="3389" y="1697"/>
                  </a:cubicBezTo>
                  <a:cubicBezTo>
                    <a:pt x="3389" y="757"/>
                    <a:pt x="2631" y="0"/>
                    <a:pt x="1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3548930" y="1198735"/>
              <a:ext cx="67150" cy="67131"/>
            </a:xfrm>
            <a:custGeom>
              <a:avLst/>
              <a:gdLst/>
              <a:ahLst/>
              <a:cxnLst/>
              <a:rect l="l" t="t" r="r" b="b"/>
              <a:pathLst>
                <a:path w="3394" h="3393" extrusionOk="0">
                  <a:moveTo>
                    <a:pt x="1696" y="0"/>
                  </a:moveTo>
                  <a:cubicBezTo>
                    <a:pt x="761" y="0"/>
                    <a:pt x="1" y="762"/>
                    <a:pt x="1" y="1697"/>
                  </a:cubicBezTo>
                  <a:cubicBezTo>
                    <a:pt x="1" y="2632"/>
                    <a:pt x="761" y="3393"/>
                    <a:pt x="1696" y="3393"/>
                  </a:cubicBezTo>
                  <a:cubicBezTo>
                    <a:pt x="2631" y="3393"/>
                    <a:pt x="3393" y="2632"/>
                    <a:pt x="3393" y="1697"/>
                  </a:cubicBezTo>
                  <a:cubicBezTo>
                    <a:pt x="3393" y="762"/>
                    <a:pt x="2631" y="0"/>
                    <a:pt x="1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3206867" y="702350"/>
              <a:ext cx="130047" cy="102486"/>
            </a:xfrm>
            <a:custGeom>
              <a:avLst/>
              <a:gdLst/>
              <a:ahLst/>
              <a:cxnLst/>
              <a:rect l="l" t="t" r="r" b="b"/>
              <a:pathLst>
                <a:path w="6573" h="5180" extrusionOk="0">
                  <a:moveTo>
                    <a:pt x="6438" y="0"/>
                  </a:moveTo>
                  <a:cubicBezTo>
                    <a:pt x="6422" y="0"/>
                    <a:pt x="6406" y="3"/>
                    <a:pt x="6391" y="11"/>
                  </a:cubicBezTo>
                  <a:cubicBezTo>
                    <a:pt x="3937" y="1159"/>
                    <a:pt x="1742" y="2882"/>
                    <a:pt x="46" y="4984"/>
                  </a:cubicBezTo>
                  <a:cubicBezTo>
                    <a:pt x="1" y="5037"/>
                    <a:pt x="10" y="5113"/>
                    <a:pt x="64" y="5152"/>
                  </a:cubicBezTo>
                  <a:cubicBezTo>
                    <a:pt x="86" y="5171"/>
                    <a:pt x="108" y="5179"/>
                    <a:pt x="134" y="5179"/>
                  </a:cubicBezTo>
                  <a:cubicBezTo>
                    <a:pt x="171" y="5179"/>
                    <a:pt x="206" y="5161"/>
                    <a:pt x="228" y="5134"/>
                  </a:cubicBezTo>
                  <a:cubicBezTo>
                    <a:pt x="1907" y="3056"/>
                    <a:pt x="4071" y="1359"/>
                    <a:pt x="6488" y="224"/>
                  </a:cubicBezTo>
                  <a:cubicBezTo>
                    <a:pt x="6551" y="198"/>
                    <a:pt x="6572" y="126"/>
                    <a:pt x="6546" y="68"/>
                  </a:cubicBezTo>
                  <a:cubicBezTo>
                    <a:pt x="6526" y="26"/>
                    <a:pt x="6483" y="0"/>
                    <a:pt x="6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3958440" y="739348"/>
              <a:ext cx="155846" cy="176007"/>
            </a:xfrm>
            <a:custGeom>
              <a:avLst/>
              <a:gdLst/>
              <a:ahLst/>
              <a:cxnLst/>
              <a:rect l="l" t="t" r="r" b="b"/>
              <a:pathLst>
                <a:path w="7877" h="8896" extrusionOk="0">
                  <a:moveTo>
                    <a:pt x="4232" y="1"/>
                  </a:moveTo>
                  <a:cubicBezTo>
                    <a:pt x="3111" y="1"/>
                    <a:pt x="2115" y="839"/>
                    <a:pt x="1603" y="1831"/>
                  </a:cubicBezTo>
                  <a:cubicBezTo>
                    <a:pt x="1083" y="2842"/>
                    <a:pt x="949" y="3999"/>
                    <a:pt x="816" y="5130"/>
                  </a:cubicBezTo>
                  <a:cubicBezTo>
                    <a:pt x="793" y="5326"/>
                    <a:pt x="771" y="5526"/>
                    <a:pt x="740" y="5722"/>
                  </a:cubicBezTo>
                  <a:cubicBezTo>
                    <a:pt x="641" y="6395"/>
                    <a:pt x="504" y="7053"/>
                    <a:pt x="294" y="7717"/>
                  </a:cubicBezTo>
                  <a:cubicBezTo>
                    <a:pt x="0" y="8648"/>
                    <a:pt x="290" y="8728"/>
                    <a:pt x="1239" y="8843"/>
                  </a:cubicBezTo>
                  <a:cubicBezTo>
                    <a:pt x="1492" y="8870"/>
                    <a:pt x="1737" y="8888"/>
                    <a:pt x="1995" y="8892"/>
                  </a:cubicBezTo>
                  <a:cubicBezTo>
                    <a:pt x="2056" y="8894"/>
                    <a:pt x="2117" y="8895"/>
                    <a:pt x="2179" y="8895"/>
                  </a:cubicBezTo>
                  <a:cubicBezTo>
                    <a:pt x="2241" y="8895"/>
                    <a:pt x="2305" y="8894"/>
                    <a:pt x="2369" y="8892"/>
                  </a:cubicBezTo>
                  <a:cubicBezTo>
                    <a:pt x="2365" y="8879"/>
                    <a:pt x="2361" y="8870"/>
                    <a:pt x="2347" y="8857"/>
                  </a:cubicBezTo>
                  <a:cubicBezTo>
                    <a:pt x="3251" y="8732"/>
                    <a:pt x="4120" y="8403"/>
                    <a:pt x="4898" y="7944"/>
                  </a:cubicBezTo>
                  <a:cubicBezTo>
                    <a:pt x="5989" y="7303"/>
                    <a:pt x="6911" y="6373"/>
                    <a:pt x="7570" y="5286"/>
                  </a:cubicBezTo>
                  <a:cubicBezTo>
                    <a:pt x="7877" y="4289"/>
                    <a:pt x="7854" y="3206"/>
                    <a:pt x="7383" y="2276"/>
                  </a:cubicBezTo>
                  <a:cubicBezTo>
                    <a:pt x="7116" y="1733"/>
                    <a:pt x="6719" y="1266"/>
                    <a:pt x="6265" y="874"/>
                  </a:cubicBezTo>
                  <a:cubicBezTo>
                    <a:pt x="5700" y="393"/>
                    <a:pt x="5010" y="19"/>
                    <a:pt x="4266" y="1"/>
                  </a:cubicBezTo>
                  <a:cubicBezTo>
                    <a:pt x="4255" y="1"/>
                    <a:pt x="4243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2834533" y="1383369"/>
              <a:ext cx="252298" cy="618657"/>
            </a:xfrm>
            <a:custGeom>
              <a:avLst/>
              <a:gdLst/>
              <a:ahLst/>
              <a:cxnLst/>
              <a:rect l="l" t="t" r="r" b="b"/>
              <a:pathLst>
                <a:path w="12752" h="31269" extrusionOk="0">
                  <a:moveTo>
                    <a:pt x="7209" y="1"/>
                  </a:moveTo>
                  <a:lnTo>
                    <a:pt x="7209" y="1"/>
                  </a:lnTo>
                  <a:cubicBezTo>
                    <a:pt x="3326" y="3059"/>
                    <a:pt x="771" y="7738"/>
                    <a:pt x="290" y="12659"/>
                  </a:cubicBezTo>
                  <a:cubicBezTo>
                    <a:pt x="1" y="15624"/>
                    <a:pt x="432" y="18598"/>
                    <a:pt x="1154" y="21505"/>
                  </a:cubicBezTo>
                  <a:cubicBezTo>
                    <a:pt x="1857" y="22551"/>
                    <a:pt x="2610" y="23571"/>
                    <a:pt x="3393" y="24559"/>
                  </a:cubicBezTo>
                  <a:cubicBezTo>
                    <a:pt x="5343" y="26999"/>
                    <a:pt x="7530" y="29252"/>
                    <a:pt x="9934" y="31269"/>
                  </a:cubicBezTo>
                  <a:cubicBezTo>
                    <a:pt x="11634" y="26131"/>
                    <a:pt x="12751" y="20833"/>
                    <a:pt x="11648" y="15614"/>
                  </a:cubicBezTo>
                  <a:cubicBezTo>
                    <a:pt x="10499" y="10214"/>
                    <a:pt x="6701" y="5494"/>
                    <a:pt x="7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3056956" y="1655215"/>
              <a:ext cx="279424" cy="468568"/>
            </a:xfrm>
            <a:custGeom>
              <a:avLst/>
              <a:gdLst/>
              <a:ahLst/>
              <a:cxnLst/>
              <a:rect l="l" t="t" r="r" b="b"/>
              <a:pathLst>
                <a:path w="14123" h="23683" extrusionOk="0">
                  <a:moveTo>
                    <a:pt x="14123" y="0"/>
                  </a:moveTo>
                  <a:cubicBezTo>
                    <a:pt x="11019" y="1550"/>
                    <a:pt x="7850" y="3148"/>
                    <a:pt x="5485" y="5682"/>
                  </a:cubicBezTo>
                  <a:cubicBezTo>
                    <a:pt x="3010" y="8343"/>
                    <a:pt x="1626" y="11839"/>
                    <a:pt x="726" y="15356"/>
                  </a:cubicBezTo>
                  <a:cubicBezTo>
                    <a:pt x="451" y="16425"/>
                    <a:pt x="219" y="17493"/>
                    <a:pt x="1" y="18575"/>
                  </a:cubicBezTo>
                  <a:cubicBezTo>
                    <a:pt x="1590" y="19813"/>
                    <a:pt x="3264" y="20944"/>
                    <a:pt x="5019" y="21955"/>
                  </a:cubicBezTo>
                  <a:cubicBezTo>
                    <a:pt x="6100" y="22578"/>
                    <a:pt x="7209" y="23152"/>
                    <a:pt x="8335" y="23682"/>
                  </a:cubicBezTo>
                  <a:cubicBezTo>
                    <a:pt x="8807" y="22760"/>
                    <a:pt x="9190" y="21786"/>
                    <a:pt x="9466" y="20771"/>
                  </a:cubicBezTo>
                  <a:cubicBezTo>
                    <a:pt x="10690" y="16171"/>
                    <a:pt x="9466" y="11202"/>
                    <a:pt x="10628" y="6590"/>
                  </a:cubicBezTo>
                  <a:cubicBezTo>
                    <a:pt x="11206" y="4274"/>
                    <a:pt x="12792" y="1986"/>
                    <a:pt x="14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3293011" y="1651792"/>
              <a:ext cx="266069" cy="539359"/>
            </a:xfrm>
            <a:custGeom>
              <a:avLst/>
              <a:gdLst/>
              <a:ahLst/>
              <a:cxnLst/>
              <a:rect l="l" t="t" r="r" b="b"/>
              <a:pathLst>
                <a:path w="13448" h="27261" extrusionOk="0">
                  <a:moveTo>
                    <a:pt x="7018" y="0"/>
                  </a:moveTo>
                  <a:cubicBezTo>
                    <a:pt x="3907" y="1607"/>
                    <a:pt x="1827" y="4799"/>
                    <a:pt x="909" y="8179"/>
                  </a:cubicBezTo>
                  <a:cubicBezTo>
                    <a:pt x="1" y="11562"/>
                    <a:pt x="126" y="15141"/>
                    <a:pt x="549" y="18614"/>
                  </a:cubicBezTo>
                  <a:cubicBezTo>
                    <a:pt x="843" y="21050"/>
                    <a:pt x="1275" y="23463"/>
                    <a:pt x="1577" y="25894"/>
                  </a:cubicBezTo>
                  <a:cubicBezTo>
                    <a:pt x="3278" y="26451"/>
                    <a:pt x="5002" y="26905"/>
                    <a:pt x="6751" y="27261"/>
                  </a:cubicBezTo>
                  <a:cubicBezTo>
                    <a:pt x="7597" y="26032"/>
                    <a:pt x="8399" y="24807"/>
                    <a:pt x="9110" y="23579"/>
                  </a:cubicBezTo>
                  <a:cubicBezTo>
                    <a:pt x="11804" y="18922"/>
                    <a:pt x="13448" y="13143"/>
                    <a:pt x="11381" y="8179"/>
                  </a:cubicBezTo>
                  <a:cubicBezTo>
                    <a:pt x="10144" y="5214"/>
                    <a:pt x="7548" y="3169"/>
                    <a:pt x="7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3532192" y="1543252"/>
              <a:ext cx="249113" cy="667210"/>
            </a:xfrm>
            <a:custGeom>
              <a:avLst/>
              <a:gdLst/>
              <a:ahLst/>
              <a:cxnLst/>
              <a:rect l="l" t="t" r="r" b="b"/>
              <a:pathLst>
                <a:path w="12591" h="33723" extrusionOk="0">
                  <a:moveTo>
                    <a:pt x="6674" y="0"/>
                  </a:moveTo>
                  <a:lnTo>
                    <a:pt x="6674" y="0"/>
                  </a:lnTo>
                  <a:cubicBezTo>
                    <a:pt x="3286" y="1372"/>
                    <a:pt x="1145" y="4911"/>
                    <a:pt x="570" y="8522"/>
                  </a:cubicBezTo>
                  <a:cubicBezTo>
                    <a:pt x="0" y="12128"/>
                    <a:pt x="757" y="15815"/>
                    <a:pt x="1728" y="19332"/>
                  </a:cubicBezTo>
                  <a:cubicBezTo>
                    <a:pt x="2707" y="22854"/>
                    <a:pt x="3913" y="26340"/>
                    <a:pt x="4270" y="29977"/>
                  </a:cubicBezTo>
                  <a:cubicBezTo>
                    <a:pt x="4390" y="31216"/>
                    <a:pt x="4404" y="32480"/>
                    <a:pt x="4270" y="33722"/>
                  </a:cubicBezTo>
                  <a:cubicBezTo>
                    <a:pt x="5138" y="33722"/>
                    <a:pt x="6007" y="33704"/>
                    <a:pt x="6870" y="33664"/>
                  </a:cubicBezTo>
                  <a:cubicBezTo>
                    <a:pt x="7391" y="32983"/>
                    <a:pt x="7889" y="32284"/>
                    <a:pt x="8335" y="31545"/>
                  </a:cubicBezTo>
                  <a:cubicBezTo>
                    <a:pt x="11865" y="25682"/>
                    <a:pt x="12591" y="17992"/>
                    <a:pt x="9412" y="11924"/>
                  </a:cubicBezTo>
                  <a:cubicBezTo>
                    <a:pt x="8531" y="10232"/>
                    <a:pt x="7365" y="8686"/>
                    <a:pt x="6679" y="6906"/>
                  </a:cubicBezTo>
                  <a:cubicBezTo>
                    <a:pt x="5851" y="4747"/>
                    <a:pt x="5966" y="2205"/>
                    <a:pt x="6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3768801" y="1586779"/>
              <a:ext cx="194862" cy="611950"/>
            </a:xfrm>
            <a:custGeom>
              <a:avLst/>
              <a:gdLst/>
              <a:ahLst/>
              <a:cxnLst/>
              <a:rect l="l" t="t" r="r" b="b"/>
              <a:pathLst>
                <a:path w="9849" h="30930" extrusionOk="0">
                  <a:moveTo>
                    <a:pt x="2288" y="0"/>
                  </a:moveTo>
                  <a:cubicBezTo>
                    <a:pt x="543" y="2462"/>
                    <a:pt x="93" y="5632"/>
                    <a:pt x="223" y="8650"/>
                  </a:cubicBezTo>
                  <a:cubicBezTo>
                    <a:pt x="348" y="11665"/>
                    <a:pt x="1002" y="14634"/>
                    <a:pt x="1251" y="17644"/>
                  </a:cubicBezTo>
                  <a:cubicBezTo>
                    <a:pt x="1612" y="22101"/>
                    <a:pt x="1064" y="26575"/>
                    <a:pt x="0" y="30929"/>
                  </a:cubicBezTo>
                  <a:cubicBezTo>
                    <a:pt x="1892" y="30636"/>
                    <a:pt x="3767" y="30226"/>
                    <a:pt x="5615" y="29706"/>
                  </a:cubicBezTo>
                  <a:cubicBezTo>
                    <a:pt x="5681" y="29599"/>
                    <a:pt x="5734" y="29501"/>
                    <a:pt x="5792" y="29394"/>
                  </a:cubicBezTo>
                  <a:cubicBezTo>
                    <a:pt x="8543" y="24479"/>
                    <a:pt x="9848" y="18508"/>
                    <a:pt x="8183" y="13125"/>
                  </a:cubicBezTo>
                  <a:cubicBezTo>
                    <a:pt x="6727" y="8410"/>
                    <a:pt x="3482" y="4786"/>
                    <a:pt x="2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3893782" y="1435621"/>
              <a:ext cx="267374" cy="680228"/>
            </a:xfrm>
            <a:custGeom>
              <a:avLst/>
              <a:gdLst/>
              <a:ahLst/>
              <a:cxnLst/>
              <a:rect l="l" t="t" r="r" b="b"/>
              <a:pathLst>
                <a:path w="13514" h="34381" extrusionOk="0">
                  <a:moveTo>
                    <a:pt x="3130" y="0"/>
                  </a:moveTo>
                  <a:cubicBezTo>
                    <a:pt x="1" y="5236"/>
                    <a:pt x="1" y="11821"/>
                    <a:pt x="1381" y="17765"/>
                  </a:cubicBezTo>
                  <a:cubicBezTo>
                    <a:pt x="2703" y="23468"/>
                    <a:pt x="5179" y="28833"/>
                    <a:pt x="7045" y="34381"/>
                  </a:cubicBezTo>
                  <a:cubicBezTo>
                    <a:pt x="8242" y="33788"/>
                    <a:pt x="9422" y="33142"/>
                    <a:pt x="10561" y="32443"/>
                  </a:cubicBezTo>
                  <a:cubicBezTo>
                    <a:pt x="11181" y="32069"/>
                    <a:pt x="11786" y="31677"/>
                    <a:pt x="12378" y="31268"/>
                  </a:cubicBezTo>
                  <a:cubicBezTo>
                    <a:pt x="12503" y="30662"/>
                    <a:pt x="12601" y="30062"/>
                    <a:pt x="12685" y="29451"/>
                  </a:cubicBezTo>
                  <a:cubicBezTo>
                    <a:pt x="13513" y="23459"/>
                    <a:pt x="12971" y="17025"/>
                    <a:pt x="9712" y="11927"/>
                  </a:cubicBezTo>
                  <a:cubicBezTo>
                    <a:pt x="8424" y="9924"/>
                    <a:pt x="6763" y="8192"/>
                    <a:pt x="5419" y="6233"/>
                  </a:cubicBezTo>
                  <a:cubicBezTo>
                    <a:pt x="4065" y="4274"/>
                    <a:pt x="2953" y="2372"/>
                    <a:pt x="3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3440923" y="1395497"/>
              <a:ext cx="1097771" cy="814964"/>
            </a:xfrm>
            <a:custGeom>
              <a:avLst/>
              <a:gdLst/>
              <a:ahLst/>
              <a:cxnLst/>
              <a:rect l="l" t="t" r="r" b="b"/>
              <a:pathLst>
                <a:path w="55485" h="41191" extrusionOk="0">
                  <a:moveTo>
                    <a:pt x="53577" y="1"/>
                  </a:moveTo>
                  <a:cubicBezTo>
                    <a:pt x="49232" y="1"/>
                    <a:pt x="45114" y="3018"/>
                    <a:pt x="43245" y="6983"/>
                  </a:cubicBezTo>
                  <a:cubicBezTo>
                    <a:pt x="41233" y="11253"/>
                    <a:pt x="41527" y="16333"/>
                    <a:pt x="43170" y="20755"/>
                  </a:cubicBezTo>
                  <a:cubicBezTo>
                    <a:pt x="42413" y="20440"/>
                    <a:pt x="41595" y="20286"/>
                    <a:pt x="40778" y="20286"/>
                  </a:cubicBezTo>
                  <a:cubicBezTo>
                    <a:pt x="39532" y="20286"/>
                    <a:pt x="38286" y="20643"/>
                    <a:pt x="37249" y="21337"/>
                  </a:cubicBezTo>
                  <a:cubicBezTo>
                    <a:pt x="35529" y="22486"/>
                    <a:pt x="34444" y="24525"/>
                    <a:pt x="34448" y="26587"/>
                  </a:cubicBezTo>
                  <a:cubicBezTo>
                    <a:pt x="32124" y="23069"/>
                    <a:pt x="29176" y="19793"/>
                    <a:pt x="25321" y="18078"/>
                  </a:cubicBezTo>
                  <a:cubicBezTo>
                    <a:pt x="23702" y="17359"/>
                    <a:pt x="21899" y="16972"/>
                    <a:pt x="20118" y="16972"/>
                  </a:cubicBezTo>
                  <a:cubicBezTo>
                    <a:pt x="17662" y="16972"/>
                    <a:pt x="15246" y="17709"/>
                    <a:pt x="13411" y="19329"/>
                  </a:cubicBezTo>
                  <a:cubicBezTo>
                    <a:pt x="11100" y="21377"/>
                    <a:pt x="9996" y="24542"/>
                    <a:pt x="9889" y="27628"/>
                  </a:cubicBezTo>
                  <a:cubicBezTo>
                    <a:pt x="9773" y="30723"/>
                    <a:pt x="10552" y="33773"/>
                    <a:pt x="11479" y="36720"/>
                  </a:cubicBezTo>
                  <a:cubicBezTo>
                    <a:pt x="10418" y="36332"/>
                    <a:pt x="9290" y="36140"/>
                    <a:pt x="8162" y="36140"/>
                  </a:cubicBezTo>
                  <a:cubicBezTo>
                    <a:pt x="6546" y="36140"/>
                    <a:pt x="4930" y="36532"/>
                    <a:pt x="3510" y="37303"/>
                  </a:cubicBezTo>
                  <a:cubicBezTo>
                    <a:pt x="2472" y="37868"/>
                    <a:pt x="949" y="39031"/>
                    <a:pt x="1" y="40353"/>
                  </a:cubicBezTo>
                  <a:cubicBezTo>
                    <a:pt x="2926" y="40909"/>
                    <a:pt x="5904" y="41185"/>
                    <a:pt x="8883" y="41190"/>
                  </a:cubicBezTo>
                  <a:cubicBezTo>
                    <a:pt x="9751" y="41190"/>
                    <a:pt x="10620" y="41172"/>
                    <a:pt x="11483" y="41132"/>
                  </a:cubicBezTo>
                  <a:cubicBezTo>
                    <a:pt x="13188" y="41039"/>
                    <a:pt x="14890" y="40865"/>
                    <a:pt x="16572" y="40597"/>
                  </a:cubicBezTo>
                  <a:cubicBezTo>
                    <a:pt x="18464" y="40304"/>
                    <a:pt x="20339" y="39894"/>
                    <a:pt x="22187" y="39374"/>
                  </a:cubicBezTo>
                  <a:cubicBezTo>
                    <a:pt x="24848" y="38616"/>
                    <a:pt x="27449" y="37632"/>
                    <a:pt x="29934" y="36409"/>
                  </a:cubicBezTo>
                  <a:cubicBezTo>
                    <a:pt x="31131" y="35816"/>
                    <a:pt x="32311" y="35170"/>
                    <a:pt x="33450" y="34471"/>
                  </a:cubicBezTo>
                  <a:cubicBezTo>
                    <a:pt x="34070" y="34097"/>
                    <a:pt x="34675" y="33705"/>
                    <a:pt x="35267" y="33296"/>
                  </a:cubicBezTo>
                  <a:cubicBezTo>
                    <a:pt x="41692" y="28924"/>
                    <a:pt x="46914" y="22865"/>
                    <a:pt x="50489" y="15955"/>
                  </a:cubicBezTo>
                  <a:cubicBezTo>
                    <a:pt x="53041" y="11035"/>
                    <a:pt x="54759" y="5683"/>
                    <a:pt x="55484" y="198"/>
                  </a:cubicBezTo>
                  <a:cubicBezTo>
                    <a:pt x="55173" y="136"/>
                    <a:pt x="54861" y="87"/>
                    <a:pt x="54549" y="51"/>
                  </a:cubicBezTo>
                  <a:cubicBezTo>
                    <a:pt x="54225" y="17"/>
                    <a:pt x="53900" y="1"/>
                    <a:pt x="53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3703886" y="468194"/>
              <a:ext cx="529684" cy="358346"/>
            </a:xfrm>
            <a:custGeom>
              <a:avLst/>
              <a:gdLst/>
              <a:ahLst/>
              <a:cxnLst/>
              <a:rect l="l" t="t" r="r" b="b"/>
              <a:pathLst>
                <a:path w="26772" h="18112" extrusionOk="0">
                  <a:moveTo>
                    <a:pt x="15603" y="1"/>
                  </a:moveTo>
                  <a:cubicBezTo>
                    <a:pt x="15389" y="1"/>
                    <a:pt x="15174" y="7"/>
                    <a:pt x="14960" y="20"/>
                  </a:cubicBezTo>
                  <a:cubicBezTo>
                    <a:pt x="14937" y="20"/>
                    <a:pt x="14919" y="24"/>
                    <a:pt x="14892" y="24"/>
                  </a:cubicBezTo>
                  <a:cubicBezTo>
                    <a:pt x="14608" y="42"/>
                    <a:pt x="14323" y="73"/>
                    <a:pt x="14047" y="118"/>
                  </a:cubicBezTo>
                  <a:cubicBezTo>
                    <a:pt x="12038" y="416"/>
                    <a:pt x="10155" y="1302"/>
                    <a:pt x="8499" y="2522"/>
                  </a:cubicBezTo>
                  <a:cubicBezTo>
                    <a:pt x="8397" y="2597"/>
                    <a:pt x="8285" y="2683"/>
                    <a:pt x="8179" y="2767"/>
                  </a:cubicBezTo>
                  <a:cubicBezTo>
                    <a:pt x="7128" y="3591"/>
                    <a:pt x="6171" y="4553"/>
                    <a:pt x="5343" y="5589"/>
                  </a:cubicBezTo>
                  <a:cubicBezTo>
                    <a:pt x="4795" y="6267"/>
                    <a:pt x="4309" y="6965"/>
                    <a:pt x="3851" y="7705"/>
                  </a:cubicBezTo>
                  <a:cubicBezTo>
                    <a:pt x="3789" y="7802"/>
                    <a:pt x="3730" y="7896"/>
                    <a:pt x="3673" y="7993"/>
                  </a:cubicBezTo>
                  <a:cubicBezTo>
                    <a:pt x="2275" y="10287"/>
                    <a:pt x="1206" y="12780"/>
                    <a:pt x="173" y="15269"/>
                  </a:cubicBezTo>
                  <a:cubicBezTo>
                    <a:pt x="173" y="15269"/>
                    <a:pt x="169" y="15273"/>
                    <a:pt x="169" y="15278"/>
                  </a:cubicBezTo>
                  <a:lnTo>
                    <a:pt x="0" y="15670"/>
                  </a:lnTo>
                  <a:cubicBezTo>
                    <a:pt x="58" y="15683"/>
                    <a:pt x="115" y="15692"/>
                    <a:pt x="173" y="15705"/>
                  </a:cubicBezTo>
                  <a:cubicBezTo>
                    <a:pt x="2421" y="16114"/>
                    <a:pt x="4617" y="16800"/>
                    <a:pt x="6834" y="17330"/>
                  </a:cubicBezTo>
                  <a:cubicBezTo>
                    <a:pt x="6941" y="17357"/>
                    <a:pt x="7048" y="17380"/>
                    <a:pt x="7155" y="17406"/>
                  </a:cubicBezTo>
                  <a:cubicBezTo>
                    <a:pt x="8633" y="17749"/>
                    <a:pt x="10115" y="18016"/>
                    <a:pt x="11633" y="18091"/>
                  </a:cubicBezTo>
                  <a:cubicBezTo>
                    <a:pt x="11750" y="18096"/>
                    <a:pt x="11874" y="18101"/>
                    <a:pt x="11990" y="18101"/>
                  </a:cubicBezTo>
                  <a:cubicBezTo>
                    <a:pt x="12126" y="18109"/>
                    <a:pt x="12261" y="18112"/>
                    <a:pt x="12397" y="18112"/>
                  </a:cubicBezTo>
                  <a:cubicBezTo>
                    <a:pt x="12475" y="18112"/>
                    <a:pt x="12553" y="18111"/>
                    <a:pt x="12631" y="18109"/>
                  </a:cubicBezTo>
                  <a:cubicBezTo>
                    <a:pt x="13365" y="18101"/>
                    <a:pt x="14095" y="18033"/>
                    <a:pt x="14808" y="17910"/>
                  </a:cubicBezTo>
                  <a:cubicBezTo>
                    <a:pt x="15907" y="17723"/>
                    <a:pt x="16986" y="17406"/>
                    <a:pt x="18005" y="16975"/>
                  </a:cubicBezTo>
                  <a:cubicBezTo>
                    <a:pt x="18445" y="16796"/>
                    <a:pt x="18873" y="16587"/>
                    <a:pt x="19296" y="16364"/>
                  </a:cubicBezTo>
                  <a:cubicBezTo>
                    <a:pt x="19452" y="16284"/>
                    <a:pt x="19603" y="16204"/>
                    <a:pt x="19750" y="16114"/>
                  </a:cubicBezTo>
                  <a:cubicBezTo>
                    <a:pt x="22012" y="14819"/>
                    <a:pt x="23935" y="12945"/>
                    <a:pt x="25222" y="10674"/>
                  </a:cubicBezTo>
                  <a:cubicBezTo>
                    <a:pt x="25672" y="9882"/>
                    <a:pt x="25997" y="9107"/>
                    <a:pt x="26255" y="8336"/>
                  </a:cubicBezTo>
                  <a:cubicBezTo>
                    <a:pt x="26299" y="8217"/>
                    <a:pt x="26340" y="8096"/>
                    <a:pt x="26375" y="7981"/>
                  </a:cubicBezTo>
                  <a:cubicBezTo>
                    <a:pt x="26522" y="7539"/>
                    <a:pt x="26646" y="7108"/>
                    <a:pt x="26771" y="6663"/>
                  </a:cubicBezTo>
                  <a:cubicBezTo>
                    <a:pt x="26455" y="6360"/>
                    <a:pt x="26126" y="6061"/>
                    <a:pt x="25796" y="5763"/>
                  </a:cubicBezTo>
                  <a:cubicBezTo>
                    <a:pt x="25288" y="5309"/>
                    <a:pt x="24772" y="4864"/>
                    <a:pt x="24238" y="4428"/>
                  </a:cubicBezTo>
                  <a:lnTo>
                    <a:pt x="24238" y="4423"/>
                  </a:lnTo>
                  <a:cubicBezTo>
                    <a:pt x="24202" y="4401"/>
                    <a:pt x="24166" y="4370"/>
                    <a:pt x="24127" y="4339"/>
                  </a:cubicBezTo>
                  <a:cubicBezTo>
                    <a:pt x="24069" y="4286"/>
                    <a:pt x="24006" y="4241"/>
                    <a:pt x="23940" y="4187"/>
                  </a:cubicBezTo>
                  <a:lnTo>
                    <a:pt x="23935" y="4183"/>
                  </a:lnTo>
                  <a:cubicBezTo>
                    <a:pt x="23757" y="4045"/>
                    <a:pt x="23578" y="3898"/>
                    <a:pt x="23397" y="3756"/>
                  </a:cubicBezTo>
                  <a:cubicBezTo>
                    <a:pt x="22947" y="3399"/>
                    <a:pt x="22479" y="3047"/>
                    <a:pt x="22008" y="2709"/>
                  </a:cubicBezTo>
                  <a:cubicBezTo>
                    <a:pt x="20818" y="1845"/>
                    <a:pt x="19585" y="1035"/>
                    <a:pt x="18294" y="287"/>
                  </a:cubicBezTo>
                  <a:cubicBezTo>
                    <a:pt x="17404" y="111"/>
                    <a:pt x="16507" y="1"/>
                    <a:pt x="1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3698762" y="550935"/>
              <a:ext cx="484673" cy="231049"/>
            </a:xfrm>
            <a:custGeom>
              <a:avLst/>
              <a:gdLst/>
              <a:ahLst/>
              <a:cxnLst/>
              <a:rect l="l" t="t" r="r" b="b"/>
              <a:pathLst>
                <a:path w="24497" h="11678" extrusionOk="0">
                  <a:moveTo>
                    <a:pt x="24194" y="1"/>
                  </a:moveTo>
                  <a:cubicBezTo>
                    <a:pt x="23682" y="192"/>
                    <a:pt x="23152" y="379"/>
                    <a:pt x="22631" y="566"/>
                  </a:cubicBezTo>
                  <a:lnTo>
                    <a:pt x="22635" y="562"/>
                  </a:lnTo>
                  <a:lnTo>
                    <a:pt x="22635" y="562"/>
                  </a:lnTo>
                  <a:cubicBezTo>
                    <a:pt x="22524" y="602"/>
                    <a:pt x="22417" y="638"/>
                    <a:pt x="22306" y="682"/>
                  </a:cubicBezTo>
                  <a:cubicBezTo>
                    <a:pt x="21620" y="922"/>
                    <a:pt x="20940" y="1162"/>
                    <a:pt x="20267" y="1394"/>
                  </a:cubicBezTo>
                  <a:cubicBezTo>
                    <a:pt x="18651" y="1960"/>
                    <a:pt x="17013" y="2539"/>
                    <a:pt x="15375" y="3149"/>
                  </a:cubicBezTo>
                  <a:lnTo>
                    <a:pt x="15369" y="3149"/>
                  </a:lnTo>
                  <a:cubicBezTo>
                    <a:pt x="15258" y="3184"/>
                    <a:pt x="15151" y="3233"/>
                    <a:pt x="15044" y="3269"/>
                  </a:cubicBezTo>
                  <a:cubicBezTo>
                    <a:pt x="13972" y="3674"/>
                    <a:pt x="12903" y="4092"/>
                    <a:pt x="11848" y="4528"/>
                  </a:cubicBezTo>
                  <a:cubicBezTo>
                    <a:pt x="11029" y="4871"/>
                    <a:pt x="10246" y="5214"/>
                    <a:pt x="9488" y="5557"/>
                  </a:cubicBezTo>
                  <a:cubicBezTo>
                    <a:pt x="9350" y="5624"/>
                    <a:pt x="9217" y="5687"/>
                    <a:pt x="9087" y="5749"/>
                  </a:cubicBezTo>
                  <a:cubicBezTo>
                    <a:pt x="5628" y="7374"/>
                    <a:pt x="2824" y="9110"/>
                    <a:pt x="432" y="11087"/>
                  </a:cubicBezTo>
                  <a:cubicBezTo>
                    <a:pt x="432" y="11087"/>
                    <a:pt x="428" y="11091"/>
                    <a:pt x="428" y="11096"/>
                  </a:cubicBezTo>
                  <a:cubicBezTo>
                    <a:pt x="308" y="11190"/>
                    <a:pt x="192" y="11287"/>
                    <a:pt x="76" y="11385"/>
                  </a:cubicBezTo>
                  <a:cubicBezTo>
                    <a:pt x="5" y="11447"/>
                    <a:pt x="0" y="11550"/>
                    <a:pt x="58" y="11621"/>
                  </a:cubicBezTo>
                  <a:cubicBezTo>
                    <a:pt x="72" y="11644"/>
                    <a:pt x="94" y="11652"/>
                    <a:pt x="112" y="11661"/>
                  </a:cubicBezTo>
                  <a:cubicBezTo>
                    <a:pt x="134" y="11672"/>
                    <a:pt x="159" y="11677"/>
                    <a:pt x="184" y="11677"/>
                  </a:cubicBezTo>
                  <a:cubicBezTo>
                    <a:pt x="222" y="11677"/>
                    <a:pt x="260" y="11664"/>
                    <a:pt x="290" y="11634"/>
                  </a:cubicBezTo>
                  <a:cubicBezTo>
                    <a:pt x="339" y="11599"/>
                    <a:pt x="379" y="11558"/>
                    <a:pt x="432" y="11523"/>
                  </a:cubicBezTo>
                  <a:cubicBezTo>
                    <a:pt x="2894" y="9448"/>
                    <a:pt x="5802" y="7650"/>
                    <a:pt x="9435" y="5958"/>
                  </a:cubicBezTo>
                  <a:lnTo>
                    <a:pt x="9435" y="5954"/>
                  </a:lnTo>
                  <a:cubicBezTo>
                    <a:pt x="9560" y="5891"/>
                    <a:pt x="9675" y="5842"/>
                    <a:pt x="9796" y="5784"/>
                  </a:cubicBezTo>
                  <a:cubicBezTo>
                    <a:pt x="10499" y="5463"/>
                    <a:pt x="11224" y="5147"/>
                    <a:pt x="11977" y="4832"/>
                  </a:cubicBezTo>
                  <a:cubicBezTo>
                    <a:pt x="13010" y="4399"/>
                    <a:pt x="14052" y="3994"/>
                    <a:pt x="15112" y="3598"/>
                  </a:cubicBezTo>
                  <a:lnTo>
                    <a:pt x="15112" y="3593"/>
                  </a:lnTo>
                  <a:lnTo>
                    <a:pt x="15116" y="3598"/>
                  </a:lnTo>
                  <a:cubicBezTo>
                    <a:pt x="15231" y="3554"/>
                    <a:pt x="15348" y="3505"/>
                    <a:pt x="15463" y="3464"/>
                  </a:cubicBezTo>
                  <a:cubicBezTo>
                    <a:pt x="17111" y="2855"/>
                    <a:pt x="18762" y="2276"/>
                    <a:pt x="20374" y="1711"/>
                  </a:cubicBezTo>
                  <a:cubicBezTo>
                    <a:pt x="21046" y="1479"/>
                    <a:pt x="21718" y="1243"/>
                    <a:pt x="22395" y="1002"/>
                  </a:cubicBezTo>
                  <a:cubicBezTo>
                    <a:pt x="22511" y="963"/>
                    <a:pt x="22627" y="922"/>
                    <a:pt x="22742" y="883"/>
                  </a:cubicBezTo>
                  <a:cubicBezTo>
                    <a:pt x="23108" y="753"/>
                    <a:pt x="23482" y="615"/>
                    <a:pt x="23847" y="478"/>
                  </a:cubicBezTo>
                  <a:cubicBezTo>
                    <a:pt x="24061" y="402"/>
                    <a:pt x="24279" y="326"/>
                    <a:pt x="24497" y="241"/>
                  </a:cubicBezTo>
                  <a:cubicBezTo>
                    <a:pt x="24461" y="219"/>
                    <a:pt x="24425" y="188"/>
                    <a:pt x="24386" y="157"/>
                  </a:cubicBezTo>
                  <a:cubicBezTo>
                    <a:pt x="24328" y="104"/>
                    <a:pt x="24265" y="59"/>
                    <a:pt x="24199" y="5"/>
                  </a:cubicBezTo>
                  <a:lnTo>
                    <a:pt x="241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3776536" y="620618"/>
              <a:ext cx="116217" cy="191974"/>
            </a:xfrm>
            <a:custGeom>
              <a:avLst/>
              <a:gdLst/>
              <a:ahLst/>
              <a:cxnLst/>
              <a:rect l="l" t="t" r="r" b="b"/>
              <a:pathLst>
                <a:path w="5874" h="9703" extrusionOk="0">
                  <a:moveTo>
                    <a:pt x="179" y="1"/>
                  </a:moveTo>
                  <a:cubicBezTo>
                    <a:pt x="117" y="94"/>
                    <a:pt x="58" y="188"/>
                    <a:pt x="1" y="285"/>
                  </a:cubicBezTo>
                  <a:cubicBezTo>
                    <a:pt x="1747" y="869"/>
                    <a:pt x="3473" y="1524"/>
                    <a:pt x="5161" y="2227"/>
                  </a:cubicBezTo>
                  <a:cubicBezTo>
                    <a:pt x="5281" y="2276"/>
                    <a:pt x="5397" y="2325"/>
                    <a:pt x="5517" y="2373"/>
                  </a:cubicBezTo>
                  <a:cubicBezTo>
                    <a:pt x="5513" y="2391"/>
                    <a:pt x="5508" y="2414"/>
                    <a:pt x="5504" y="2432"/>
                  </a:cubicBezTo>
                  <a:cubicBezTo>
                    <a:pt x="4925" y="4929"/>
                    <a:pt x="4145" y="7338"/>
                    <a:pt x="3162" y="9626"/>
                  </a:cubicBezTo>
                  <a:cubicBezTo>
                    <a:pt x="3269" y="9653"/>
                    <a:pt x="3376" y="9676"/>
                    <a:pt x="3483" y="9702"/>
                  </a:cubicBezTo>
                  <a:cubicBezTo>
                    <a:pt x="4493" y="7351"/>
                    <a:pt x="5286" y="4880"/>
                    <a:pt x="5869" y="2315"/>
                  </a:cubicBezTo>
                  <a:cubicBezTo>
                    <a:pt x="5873" y="2293"/>
                    <a:pt x="5873" y="2280"/>
                    <a:pt x="5869" y="2262"/>
                  </a:cubicBezTo>
                  <a:cubicBezTo>
                    <a:pt x="5860" y="2204"/>
                    <a:pt x="5824" y="2151"/>
                    <a:pt x="5775" y="2124"/>
                  </a:cubicBezTo>
                  <a:cubicBezTo>
                    <a:pt x="5704" y="2097"/>
                    <a:pt x="5633" y="2066"/>
                    <a:pt x="5561" y="2040"/>
                  </a:cubicBezTo>
                  <a:cubicBezTo>
                    <a:pt x="3804" y="1292"/>
                    <a:pt x="2004" y="610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3865688" y="518092"/>
              <a:ext cx="139464" cy="308231"/>
            </a:xfrm>
            <a:custGeom>
              <a:avLst/>
              <a:gdLst/>
              <a:ahLst/>
              <a:cxnLst/>
              <a:rect l="l" t="t" r="r" b="b"/>
              <a:pathLst>
                <a:path w="7049" h="15579" extrusionOk="0">
                  <a:moveTo>
                    <a:pt x="321" y="0"/>
                  </a:moveTo>
                  <a:cubicBezTo>
                    <a:pt x="214" y="81"/>
                    <a:pt x="112" y="161"/>
                    <a:pt x="1" y="245"/>
                  </a:cubicBezTo>
                  <a:cubicBezTo>
                    <a:pt x="2614" y="1069"/>
                    <a:pt x="4978" y="2730"/>
                    <a:pt x="6607" y="4924"/>
                  </a:cubicBezTo>
                  <a:cubicBezTo>
                    <a:pt x="6638" y="4969"/>
                    <a:pt x="6670" y="5013"/>
                    <a:pt x="6701" y="5058"/>
                  </a:cubicBezTo>
                  <a:cubicBezTo>
                    <a:pt x="6692" y="5120"/>
                    <a:pt x="6688" y="5187"/>
                    <a:pt x="6675" y="5253"/>
                  </a:cubicBezTo>
                  <a:cubicBezTo>
                    <a:pt x="6158" y="8789"/>
                    <a:pt x="5045" y="12355"/>
                    <a:pt x="3455" y="15569"/>
                  </a:cubicBezTo>
                  <a:cubicBezTo>
                    <a:pt x="3576" y="15574"/>
                    <a:pt x="3691" y="15579"/>
                    <a:pt x="3812" y="15579"/>
                  </a:cubicBezTo>
                  <a:cubicBezTo>
                    <a:pt x="5405" y="12310"/>
                    <a:pt x="6523" y="8704"/>
                    <a:pt x="7026" y="5124"/>
                  </a:cubicBezTo>
                  <a:lnTo>
                    <a:pt x="7031" y="5120"/>
                  </a:lnTo>
                  <a:cubicBezTo>
                    <a:pt x="7035" y="5089"/>
                    <a:pt x="7035" y="5066"/>
                    <a:pt x="7039" y="5035"/>
                  </a:cubicBezTo>
                  <a:cubicBezTo>
                    <a:pt x="7049" y="4996"/>
                    <a:pt x="7035" y="4955"/>
                    <a:pt x="7012" y="4916"/>
                  </a:cubicBezTo>
                  <a:cubicBezTo>
                    <a:pt x="6986" y="4884"/>
                    <a:pt x="6964" y="4844"/>
                    <a:pt x="6932" y="4809"/>
                  </a:cubicBezTo>
                  <a:lnTo>
                    <a:pt x="6928" y="4809"/>
                  </a:lnTo>
                  <a:cubicBezTo>
                    <a:pt x="5308" y="2578"/>
                    <a:pt x="2943" y="882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3981687" y="468669"/>
              <a:ext cx="167401" cy="323307"/>
            </a:xfrm>
            <a:custGeom>
              <a:avLst/>
              <a:gdLst/>
              <a:ahLst/>
              <a:cxnLst/>
              <a:rect l="l" t="t" r="r" b="b"/>
              <a:pathLst>
                <a:path w="8461" h="16341" extrusionOk="0">
                  <a:moveTo>
                    <a:pt x="851" y="0"/>
                  </a:moveTo>
                  <a:cubicBezTo>
                    <a:pt x="567" y="18"/>
                    <a:pt x="282" y="49"/>
                    <a:pt x="1" y="94"/>
                  </a:cubicBezTo>
                  <a:cubicBezTo>
                    <a:pt x="1003" y="370"/>
                    <a:pt x="1987" y="699"/>
                    <a:pt x="2935" y="1109"/>
                  </a:cubicBezTo>
                  <a:cubicBezTo>
                    <a:pt x="5130" y="2053"/>
                    <a:pt x="6845" y="3304"/>
                    <a:pt x="8006" y="4840"/>
                  </a:cubicBezTo>
                  <a:cubicBezTo>
                    <a:pt x="8041" y="4885"/>
                    <a:pt x="8082" y="4934"/>
                    <a:pt x="8117" y="4983"/>
                  </a:cubicBezTo>
                  <a:cubicBezTo>
                    <a:pt x="8109" y="5041"/>
                    <a:pt x="8104" y="5098"/>
                    <a:pt x="8095" y="5156"/>
                  </a:cubicBezTo>
                  <a:lnTo>
                    <a:pt x="8095" y="5160"/>
                  </a:lnTo>
                  <a:cubicBezTo>
                    <a:pt x="8074" y="5334"/>
                    <a:pt x="8051" y="5503"/>
                    <a:pt x="8020" y="5677"/>
                  </a:cubicBezTo>
                  <a:cubicBezTo>
                    <a:pt x="7525" y="9368"/>
                    <a:pt x="6599" y="12943"/>
                    <a:pt x="5255" y="16340"/>
                  </a:cubicBezTo>
                  <a:cubicBezTo>
                    <a:pt x="5411" y="16260"/>
                    <a:pt x="5562" y="16180"/>
                    <a:pt x="5709" y="16090"/>
                  </a:cubicBezTo>
                  <a:cubicBezTo>
                    <a:pt x="7018" y="12685"/>
                    <a:pt x="7922" y="9105"/>
                    <a:pt x="8389" y="5415"/>
                  </a:cubicBezTo>
                  <a:cubicBezTo>
                    <a:pt x="8407" y="5285"/>
                    <a:pt x="8425" y="5164"/>
                    <a:pt x="8438" y="5036"/>
                  </a:cubicBezTo>
                  <a:cubicBezTo>
                    <a:pt x="8442" y="5036"/>
                    <a:pt x="8442" y="5031"/>
                    <a:pt x="8442" y="5031"/>
                  </a:cubicBezTo>
                  <a:cubicBezTo>
                    <a:pt x="8447" y="5000"/>
                    <a:pt x="8452" y="4983"/>
                    <a:pt x="8452" y="4956"/>
                  </a:cubicBezTo>
                  <a:cubicBezTo>
                    <a:pt x="8460" y="4916"/>
                    <a:pt x="8452" y="4876"/>
                    <a:pt x="8425" y="4840"/>
                  </a:cubicBezTo>
                  <a:cubicBezTo>
                    <a:pt x="8394" y="4800"/>
                    <a:pt x="8367" y="4760"/>
                    <a:pt x="8335" y="4724"/>
                  </a:cubicBezTo>
                  <a:lnTo>
                    <a:pt x="8331" y="4720"/>
                  </a:lnTo>
                  <a:cubicBezTo>
                    <a:pt x="7129" y="3099"/>
                    <a:pt x="5353" y="1786"/>
                    <a:pt x="3064" y="802"/>
                  </a:cubicBezTo>
                  <a:cubicBezTo>
                    <a:pt x="2339" y="495"/>
                    <a:pt x="1603" y="232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4094620" y="555703"/>
              <a:ext cx="138950" cy="231326"/>
            </a:xfrm>
            <a:custGeom>
              <a:avLst/>
              <a:gdLst/>
              <a:ahLst/>
              <a:cxnLst/>
              <a:rect l="l" t="t" r="r" b="b"/>
              <a:pathLst>
                <a:path w="7023" h="11692" extrusionOk="0">
                  <a:moveTo>
                    <a:pt x="4489" y="0"/>
                  </a:moveTo>
                  <a:cubicBezTo>
                    <a:pt x="4271" y="85"/>
                    <a:pt x="4053" y="161"/>
                    <a:pt x="3839" y="237"/>
                  </a:cubicBezTo>
                  <a:cubicBezTo>
                    <a:pt x="3447" y="490"/>
                    <a:pt x="3060" y="748"/>
                    <a:pt x="2681" y="1016"/>
                  </a:cubicBezTo>
                  <a:cubicBezTo>
                    <a:pt x="2214" y="4706"/>
                    <a:pt x="1310" y="8286"/>
                    <a:pt x="1" y="11691"/>
                  </a:cubicBezTo>
                  <a:cubicBezTo>
                    <a:pt x="2263" y="10396"/>
                    <a:pt x="4186" y="8522"/>
                    <a:pt x="5473" y="6251"/>
                  </a:cubicBezTo>
                  <a:cubicBezTo>
                    <a:pt x="5923" y="5459"/>
                    <a:pt x="6248" y="4684"/>
                    <a:pt x="6506" y="3913"/>
                  </a:cubicBezTo>
                  <a:cubicBezTo>
                    <a:pt x="6550" y="3794"/>
                    <a:pt x="6591" y="3673"/>
                    <a:pt x="6626" y="3558"/>
                  </a:cubicBezTo>
                  <a:cubicBezTo>
                    <a:pt x="6773" y="3116"/>
                    <a:pt x="6897" y="2685"/>
                    <a:pt x="7022" y="2240"/>
                  </a:cubicBezTo>
                  <a:cubicBezTo>
                    <a:pt x="6706" y="1937"/>
                    <a:pt x="6377" y="1638"/>
                    <a:pt x="6047" y="1340"/>
                  </a:cubicBezTo>
                  <a:cubicBezTo>
                    <a:pt x="5539" y="886"/>
                    <a:pt x="5023" y="441"/>
                    <a:pt x="4489" y="5"/>
                  </a:cubicBezTo>
                  <a:lnTo>
                    <a:pt x="4489" y="0"/>
                  </a:ln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4170574" y="554021"/>
              <a:ext cx="12860" cy="6371"/>
            </a:xfrm>
            <a:custGeom>
              <a:avLst/>
              <a:gdLst/>
              <a:ahLst/>
              <a:cxnLst/>
              <a:rect l="l" t="t" r="r" b="b"/>
              <a:pathLst>
                <a:path w="650" h="322" extrusionOk="0">
                  <a:moveTo>
                    <a:pt x="539" y="1"/>
                  </a:moveTo>
                  <a:cubicBezTo>
                    <a:pt x="352" y="103"/>
                    <a:pt x="177" y="215"/>
                    <a:pt x="0" y="322"/>
                  </a:cubicBezTo>
                  <a:cubicBezTo>
                    <a:pt x="214" y="246"/>
                    <a:pt x="432" y="170"/>
                    <a:pt x="650" y="85"/>
                  </a:cubicBezTo>
                  <a:cubicBezTo>
                    <a:pt x="614" y="63"/>
                    <a:pt x="578" y="32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3989898" y="581068"/>
              <a:ext cx="150485" cy="241476"/>
            </a:xfrm>
            <a:custGeom>
              <a:avLst/>
              <a:gdLst/>
              <a:ahLst/>
              <a:cxnLst/>
              <a:rect l="l" t="t" r="r" b="b"/>
              <a:pathLst>
                <a:path w="7606" h="12205" extrusionOk="0">
                  <a:moveTo>
                    <a:pt x="7605" y="1"/>
                  </a:moveTo>
                  <a:lnTo>
                    <a:pt x="7605" y="1"/>
                  </a:lnTo>
                  <a:cubicBezTo>
                    <a:pt x="6381" y="899"/>
                    <a:pt x="5259" y="1920"/>
                    <a:pt x="4261" y="3068"/>
                  </a:cubicBezTo>
                  <a:cubicBezTo>
                    <a:pt x="2832" y="4725"/>
                    <a:pt x="0" y="9186"/>
                    <a:pt x="352" y="12205"/>
                  </a:cubicBezTo>
                  <a:cubicBezTo>
                    <a:pt x="1451" y="12018"/>
                    <a:pt x="2530" y="11701"/>
                    <a:pt x="3549" y="11270"/>
                  </a:cubicBezTo>
                  <a:cubicBezTo>
                    <a:pt x="3989" y="11091"/>
                    <a:pt x="4417" y="10882"/>
                    <a:pt x="4840" y="10659"/>
                  </a:cubicBezTo>
                  <a:cubicBezTo>
                    <a:pt x="6184" y="7262"/>
                    <a:pt x="7110" y="3687"/>
                    <a:pt x="7605" y="1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4085637" y="575785"/>
              <a:ext cx="62026" cy="216191"/>
            </a:xfrm>
            <a:custGeom>
              <a:avLst/>
              <a:gdLst/>
              <a:ahLst/>
              <a:cxnLst/>
              <a:rect l="l" t="t" r="r" b="b"/>
              <a:pathLst>
                <a:path w="3135" h="10927" extrusionOk="0">
                  <a:moveTo>
                    <a:pt x="3135" y="1"/>
                  </a:moveTo>
                  <a:lnTo>
                    <a:pt x="3135" y="1"/>
                  </a:lnTo>
                  <a:cubicBezTo>
                    <a:pt x="3011" y="89"/>
                    <a:pt x="2886" y="178"/>
                    <a:pt x="2766" y="263"/>
                  </a:cubicBezTo>
                  <a:lnTo>
                    <a:pt x="2766" y="268"/>
                  </a:lnTo>
                  <a:cubicBezTo>
                    <a:pt x="2271" y="3954"/>
                    <a:pt x="1345" y="7529"/>
                    <a:pt x="1" y="10926"/>
                  </a:cubicBezTo>
                  <a:cubicBezTo>
                    <a:pt x="5" y="10922"/>
                    <a:pt x="9" y="10922"/>
                    <a:pt x="15" y="10922"/>
                  </a:cubicBezTo>
                  <a:cubicBezTo>
                    <a:pt x="165" y="10842"/>
                    <a:pt x="313" y="10762"/>
                    <a:pt x="455" y="10676"/>
                  </a:cubicBezTo>
                  <a:cubicBezTo>
                    <a:pt x="1764" y="7271"/>
                    <a:pt x="2668" y="3691"/>
                    <a:pt x="3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4059046" y="582215"/>
              <a:ext cx="346910" cy="520524"/>
            </a:xfrm>
            <a:custGeom>
              <a:avLst/>
              <a:gdLst/>
              <a:ahLst/>
              <a:cxnLst/>
              <a:rect l="l" t="t" r="r" b="b"/>
              <a:pathLst>
                <a:path w="17534" h="26309" extrusionOk="0">
                  <a:moveTo>
                    <a:pt x="7845" y="0"/>
                  </a:moveTo>
                  <a:lnTo>
                    <a:pt x="7845" y="5"/>
                  </a:lnTo>
                  <a:cubicBezTo>
                    <a:pt x="6500" y="931"/>
                    <a:pt x="5142" y="1835"/>
                    <a:pt x="3954" y="2912"/>
                  </a:cubicBezTo>
                  <a:lnTo>
                    <a:pt x="3950" y="2916"/>
                  </a:lnTo>
                  <a:cubicBezTo>
                    <a:pt x="3807" y="3041"/>
                    <a:pt x="3669" y="3165"/>
                    <a:pt x="3531" y="3299"/>
                  </a:cubicBezTo>
                  <a:lnTo>
                    <a:pt x="3527" y="3309"/>
                  </a:lnTo>
                  <a:cubicBezTo>
                    <a:pt x="3046" y="3776"/>
                    <a:pt x="2605" y="4270"/>
                    <a:pt x="2208" y="4817"/>
                  </a:cubicBezTo>
                  <a:cubicBezTo>
                    <a:pt x="2195" y="4840"/>
                    <a:pt x="2181" y="4848"/>
                    <a:pt x="2173" y="4871"/>
                  </a:cubicBezTo>
                  <a:cubicBezTo>
                    <a:pt x="2000" y="5103"/>
                    <a:pt x="1844" y="5347"/>
                    <a:pt x="1701" y="5588"/>
                  </a:cubicBezTo>
                  <a:cubicBezTo>
                    <a:pt x="691" y="7275"/>
                    <a:pt x="178" y="9217"/>
                    <a:pt x="54" y="11212"/>
                  </a:cubicBezTo>
                  <a:cubicBezTo>
                    <a:pt x="50" y="11274"/>
                    <a:pt x="44" y="11335"/>
                    <a:pt x="40" y="11399"/>
                  </a:cubicBezTo>
                  <a:cubicBezTo>
                    <a:pt x="36" y="11532"/>
                    <a:pt x="31" y="11666"/>
                    <a:pt x="31" y="11804"/>
                  </a:cubicBezTo>
                  <a:cubicBezTo>
                    <a:pt x="0" y="13139"/>
                    <a:pt x="134" y="14488"/>
                    <a:pt x="410" y="15788"/>
                  </a:cubicBezTo>
                  <a:cubicBezTo>
                    <a:pt x="592" y="16634"/>
                    <a:pt x="824" y="17463"/>
                    <a:pt x="1100" y="18281"/>
                  </a:cubicBezTo>
                  <a:cubicBezTo>
                    <a:pt x="1131" y="18388"/>
                    <a:pt x="1172" y="18490"/>
                    <a:pt x="1207" y="18602"/>
                  </a:cubicBezTo>
                  <a:cubicBezTo>
                    <a:pt x="2093" y="21131"/>
                    <a:pt x="3344" y="23539"/>
                    <a:pt x="4618" y="25925"/>
                  </a:cubicBezTo>
                  <a:cubicBezTo>
                    <a:pt x="4618" y="25931"/>
                    <a:pt x="4622" y="25935"/>
                    <a:pt x="4622" y="25935"/>
                  </a:cubicBezTo>
                  <a:cubicBezTo>
                    <a:pt x="4680" y="26059"/>
                    <a:pt x="4751" y="26184"/>
                    <a:pt x="4817" y="26309"/>
                  </a:cubicBezTo>
                  <a:cubicBezTo>
                    <a:pt x="4862" y="26273"/>
                    <a:pt x="4902" y="26237"/>
                    <a:pt x="4951" y="26202"/>
                  </a:cubicBezTo>
                  <a:cubicBezTo>
                    <a:pt x="4947" y="26198"/>
                    <a:pt x="4947" y="26198"/>
                    <a:pt x="4951" y="26198"/>
                  </a:cubicBezTo>
                  <a:cubicBezTo>
                    <a:pt x="6701" y="24723"/>
                    <a:pt x="8615" y="23455"/>
                    <a:pt x="10432" y="22084"/>
                  </a:cubicBezTo>
                  <a:cubicBezTo>
                    <a:pt x="10526" y="22017"/>
                    <a:pt x="10610" y="21950"/>
                    <a:pt x="10699" y="21883"/>
                  </a:cubicBezTo>
                  <a:cubicBezTo>
                    <a:pt x="11897" y="20957"/>
                    <a:pt x="13049" y="19982"/>
                    <a:pt x="14065" y="18860"/>
                  </a:cubicBezTo>
                  <a:cubicBezTo>
                    <a:pt x="14145" y="18766"/>
                    <a:pt x="14225" y="18677"/>
                    <a:pt x="14301" y="18589"/>
                  </a:cubicBezTo>
                  <a:cubicBezTo>
                    <a:pt x="14443" y="18428"/>
                    <a:pt x="14582" y="18264"/>
                    <a:pt x="14715" y="18098"/>
                  </a:cubicBezTo>
                  <a:cubicBezTo>
                    <a:pt x="16099" y="16367"/>
                    <a:pt x="17052" y="14319"/>
                    <a:pt x="17529" y="12159"/>
                  </a:cubicBezTo>
                  <a:lnTo>
                    <a:pt x="17533" y="12155"/>
                  </a:lnTo>
                  <a:cubicBezTo>
                    <a:pt x="17070" y="11318"/>
                    <a:pt x="16585" y="10499"/>
                    <a:pt x="16072" y="9702"/>
                  </a:cubicBezTo>
                  <a:cubicBezTo>
                    <a:pt x="16055" y="9671"/>
                    <a:pt x="16037" y="9640"/>
                    <a:pt x="16015" y="9617"/>
                  </a:cubicBezTo>
                  <a:cubicBezTo>
                    <a:pt x="15779" y="9243"/>
                    <a:pt x="15538" y="8874"/>
                    <a:pt x="15289" y="8508"/>
                  </a:cubicBezTo>
                  <a:cubicBezTo>
                    <a:pt x="15075" y="8193"/>
                    <a:pt x="14853" y="7877"/>
                    <a:pt x="14630" y="7565"/>
                  </a:cubicBezTo>
                  <a:cubicBezTo>
                    <a:pt x="14457" y="7328"/>
                    <a:pt x="14283" y="7088"/>
                    <a:pt x="14109" y="6857"/>
                  </a:cubicBezTo>
                  <a:cubicBezTo>
                    <a:pt x="13775" y="6407"/>
                    <a:pt x="13433" y="5962"/>
                    <a:pt x="13080" y="5522"/>
                  </a:cubicBezTo>
                  <a:cubicBezTo>
                    <a:pt x="13006" y="5432"/>
                    <a:pt x="12934" y="5339"/>
                    <a:pt x="12854" y="5241"/>
                  </a:cubicBezTo>
                  <a:cubicBezTo>
                    <a:pt x="12689" y="5035"/>
                    <a:pt x="12519" y="4831"/>
                    <a:pt x="12342" y="4626"/>
                  </a:cubicBezTo>
                  <a:cubicBezTo>
                    <a:pt x="12199" y="4462"/>
                    <a:pt x="12061" y="4297"/>
                    <a:pt x="11919" y="4137"/>
                  </a:cubicBezTo>
                  <a:cubicBezTo>
                    <a:pt x="11674" y="3851"/>
                    <a:pt x="11424" y="3571"/>
                    <a:pt x="11175" y="3299"/>
                  </a:cubicBezTo>
                  <a:cubicBezTo>
                    <a:pt x="11006" y="3122"/>
                    <a:pt x="10842" y="2943"/>
                    <a:pt x="10676" y="2765"/>
                  </a:cubicBezTo>
                  <a:cubicBezTo>
                    <a:pt x="10592" y="2672"/>
                    <a:pt x="10503" y="2583"/>
                    <a:pt x="10423" y="2498"/>
                  </a:cubicBezTo>
                  <a:cubicBezTo>
                    <a:pt x="10396" y="2462"/>
                    <a:pt x="10365" y="2436"/>
                    <a:pt x="10343" y="2409"/>
                  </a:cubicBezTo>
                  <a:cubicBezTo>
                    <a:pt x="10236" y="2298"/>
                    <a:pt x="10129" y="2187"/>
                    <a:pt x="10022" y="2080"/>
                  </a:cubicBezTo>
                  <a:lnTo>
                    <a:pt x="10018" y="2080"/>
                  </a:lnTo>
                  <a:cubicBezTo>
                    <a:pt x="9626" y="1679"/>
                    <a:pt x="9229" y="1291"/>
                    <a:pt x="8820" y="900"/>
                  </a:cubicBezTo>
                  <a:cubicBezTo>
                    <a:pt x="8637" y="726"/>
                    <a:pt x="8455" y="557"/>
                    <a:pt x="8268" y="383"/>
                  </a:cubicBezTo>
                  <a:cubicBezTo>
                    <a:pt x="8192" y="317"/>
                    <a:pt x="8107" y="241"/>
                    <a:pt x="8032" y="169"/>
                  </a:cubicBezTo>
                  <a:cubicBezTo>
                    <a:pt x="7965" y="111"/>
                    <a:pt x="7908" y="54"/>
                    <a:pt x="7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4150216" y="631618"/>
              <a:ext cx="120075" cy="475889"/>
            </a:xfrm>
            <a:custGeom>
              <a:avLst/>
              <a:gdLst/>
              <a:ahLst/>
              <a:cxnLst/>
              <a:rect l="l" t="t" r="r" b="b"/>
              <a:pathLst>
                <a:path w="6069" h="24053" extrusionOk="0">
                  <a:moveTo>
                    <a:pt x="5815" y="1"/>
                  </a:moveTo>
                  <a:cubicBezTo>
                    <a:pt x="5575" y="656"/>
                    <a:pt x="5338" y="1305"/>
                    <a:pt x="5102" y="1946"/>
                  </a:cubicBezTo>
                  <a:cubicBezTo>
                    <a:pt x="4515" y="3553"/>
                    <a:pt x="3914" y="5193"/>
                    <a:pt x="3343" y="6849"/>
                  </a:cubicBezTo>
                  <a:cubicBezTo>
                    <a:pt x="3308" y="6956"/>
                    <a:pt x="3269" y="7063"/>
                    <a:pt x="3232" y="7174"/>
                  </a:cubicBezTo>
                  <a:cubicBezTo>
                    <a:pt x="2858" y="8260"/>
                    <a:pt x="2507" y="9350"/>
                    <a:pt x="2178" y="10441"/>
                  </a:cubicBezTo>
                  <a:cubicBezTo>
                    <a:pt x="1923" y="11288"/>
                    <a:pt x="1693" y="12111"/>
                    <a:pt x="1483" y="12913"/>
                  </a:cubicBezTo>
                  <a:cubicBezTo>
                    <a:pt x="1443" y="13055"/>
                    <a:pt x="1407" y="13202"/>
                    <a:pt x="1372" y="13345"/>
                  </a:cubicBezTo>
                  <a:cubicBezTo>
                    <a:pt x="437" y="17053"/>
                    <a:pt x="0" y="20321"/>
                    <a:pt x="10" y="23428"/>
                  </a:cubicBezTo>
                  <a:cubicBezTo>
                    <a:pt x="10" y="23434"/>
                    <a:pt x="14" y="23438"/>
                    <a:pt x="14" y="23438"/>
                  </a:cubicBezTo>
                  <a:cubicBezTo>
                    <a:pt x="4" y="23589"/>
                    <a:pt x="10" y="23736"/>
                    <a:pt x="10" y="23888"/>
                  </a:cubicBezTo>
                  <a:cubicBezTo>
                    <a:pt x="14" y="23978"/>
                    <a:pt x="86" y="24053"/>
                    <a:pt x="171" y="24053"/>
                  </a:cubicBezTo>
                  <a:cubicBezTo>
                    <a:pt x="174" y="24053"/>
                    <a:pt x="176" y="24053"/>
                    <a:pt x="178" y="24052"/>
                  </a:cubicBezTo>
                  <a:cubicBezTo>
                    <a:pt x="205" y="24052"/>
                    <a:pt x="228" y="24048"/>
                    <a:pt x="245" y="24039"/>
                  </a:cubicBezTo>
                  <a:cubicBezTo>
                    <a:pt x="303" y="24012"/>
                    <a:pt x="343" y="23954"/>
                    <a:pt x="343" y="23883"/>
                  </a:cubicBezTo>
                  <a:lnTo>
                    <a:pt x="343" y="23705"/>
                  </a:lnTo>
                  <a:cubicBezTo>
                    <a:pt x="339" y="23701"/>
                    <a:pt x="339" y="23701"/>
                    <a:pt x="343" y="23701"/>
                  </a:cubicBezTo>
                  <a:cubicBezTo>
                    <a:pt x="298" y="20477"/>
                    <a:pt x="748" y="17089"/>
                    <a:pt x="1750" y="13211"/>
                  </a:cubicBezTo>
                  <a:cubicBezTo>
                    <a:pt x="1781" y="13082"/>
                    <a:pt x="1812" y="12952"/>
                    <a:pt x="1853" y="12823"/>
                  </a:cubicBezTo>
                  <a:cubicBezTo>
                    <a:pt x="2044" y="12080"/>
                    <a:pt x="2258" y="11319"/>
                    <a:pt x="2498" y="10535"/>
                  </a:cubicBezTo>
                  <a:cubicBezTo>
                    <a:pt x="2823" y="9471"/>
                    <a:pt x="3166" y="8398"/>
                    <a:pt x="3530" y="7334"/>
                  </a:cubicBezTo>
                  <a:lnTo>
                    <a:pt x="3530" y="7330"/>
                  </a:lnTo>
                  <a:cubicBezTo>
                    <a:pt x="3571" y="7213"/>
                    <a:pt x="3611" y="7094"/>
                    <a:pt x="3651" y="6973"/>
                  </a:cubicBezTo>
                  <a:cubicBezTo>
                    <a:pt x="4221" y="5312"/>
                    <a:pt x="4822" y="3670"/>
                    <a:pt x="5410" y="2057"/>
                  </a:cubicBezTo>
                  <a:cubicBezTo>
                    <a:pt x="5628" y="1466"/>
                    <a:pt x="5846" y="869"/>
                    <a:pt x="6068" y="268"/>
                  </a:cubicBezTo>
                  <a:cubicBezTo>
                    <a:pt x="5984" y="175"/>
                    <a:pt x="5895" y="86"/>
                    <a:pt x="5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4080810" y="884748"/>
              <a:ext cx="189837" cy="134400"/>
            </a:xfrm>
            <a:custGeom>
              <a:avLst/>
              <a:gdLst/>
              <a:ahLst/>
              <a:cxnLst/>
              <a:rect l="l" t="t" r="r" b="b"/>
              <a:pathLst>
                <a:path w="9595" h="6793" extrusionOk="0">
                  <a:moveTo>
                    <a:pt x="5261" y="0"/>
                  </a:moveTo>
                  <a:cubicBezTo>
                    <a:pt x="5237" y="0"/>
                    <a:pt x="5213" y="5"/>
                    <a:pt x="5191" y="16"/>
                  </a:cubicBezTo>
                  <a:cubicBezTo>
                    <a:pt x="5125" y="52"/>
                    <a:pt x="5057" y="88"/>
                    <a:pt x="4991" y="123"/>
                  </a:cubicBezTo>
                  <a:cubicBezTo>
                    <a:pt x="3294" y="1009"/>
                    <a:pt x="1630" y="1966"/>
                    <a:pt x="0" y="2990"/>
                  </a:cubicBezTo>
                  <a:cubicBezTo>
                    <a:pt x="35" y="3097"/>
                    <a:pt x="72" y="3204"/>
                    <a:pt x="111" y="3311"/>
                  </a:cubicBezTo>
                  <a:cubicBezTo>
                    <a:pt x="1665" y="2332"/>
                    <a:pt x="3268" y="1410"/>
                    <a:pt x="4884" y="555"/>
                  </a:cubicBezTo>
                  <a:cubicBezTo>
                    <a:pt x="4995" y="493"/>
                    <a:pt x="5107" y="430"/>
                    <a:pt x="5222" y="372"/>
                  </a:cubicBezTo>
                  <a:cubicBezTo>
                    <a:pt x="5236" y="386"/>
                    <a:pt x="5244" y="403"/>
                    <a:pt x="5258" y="417"/>
                  </a:cubicBezTo>
                  <a:cubicBezTo>
                    <a:pt x="6820" y="2451"/>
                    <a:pt x="8187" y="4580"/>
                    <a:pt x="9332" y="6793"/>
                  </a:cubicBezTo>
                  <a:cubicBezTo>
                    <a:pt x="9421" y="6726"/>
                    <a:pt x="9506" y="6659"/>
                    <a:pt x="9594" y="6592"/>
                  </a:cubicBezTo>
                  <a:cubicBezTo>
                    <a:pt x="8419" y="4321"/>
                    <a:pt x="7012" y="2139"/>
                    <a:pt x="5396" y="61"/>
                  </a:cubicBezTo>
                  <a:cubicBezTo>
                    <a:pt x="5388" y="47"/>
                    <a:pt x="5374" y="34"/>
                    <a:pt x="5356" y="29"/>
                  </a:cubicBezTo>
                  <a:cubicBezTo>
                    <a:pt x="5330" y="11"/>
                    <a:pt x="5296" y="0"/>
                    <a:pt x="5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4059581" y="766671"/>
              <a:ext cx="282411" cy="188610"/>
            </a:xfrm>
            <a:custGeom>
              <a:avLst/>
              <a:gdLst/>
              <a:ahLst/>
              <a:cxnLst/>
              <a:rect l="l" t="t" r="r" b="b"/>
              <a:pathLst>
                <a:path w="14274" h="9533" extrusionOk="0">
                  <a:moveTo>
                    <a:pt x="7174" y="1"/>
                  </a:moveTo>
                  <a:cubicBezTo>
                    <a:pt x="4664" y="1"/>
                    <a:pt x="2151" y="743"/>
                    <a:pt x="17" y="2076"/>
                  </a:cubicBezTo>
                  <a:cubicBezTo>
                    <a:pt x="9" y="2209"/>
                    <a:pt x="9" y="2343"/>
                    <a:pt x="0" y="2481"/>
                  </a:cubicBezTo>
                  <a:cubicBezTo>
                    <a:pt x="2127" y="1095"/>
                    <a:pt x="4670" y="329"/>
                    <a:pt x="7205" y="329"/>
                  </a:cubicBezTo>
                  <a:cubicBezTo>
                    <a:pt x="7408" y="329"/>
                    <a:pt x="7611" y="334"/>
                    <a:pt x="7813" y="343"/>
                  </a:cubicBezTo>
                  <a:cubicBezTo>
                    <a:pt x="7867" y="343"/>
                    <a:pt x="7920" y="352"/>
                    <a:pt x="7974" y="352"/>
                  </a:cubicBezTo>
                  <a:cubicBezTo>
                    <a:pt x="8019" y="401"/>
                    <a:pt x="8063" y="446"/>
                    <a:pt x="8107" y="499"/>
                  </a:cubicBezTo>
                  <a:cubicBezTo>
                    <a:pt x="10516" y="3144"/>
                    <a:pt x="12564" y="6270"/>
                    <a:pt x="14038" y="9533"/>
                  </a:cubicBezTo>
                  <a:cubicBezTo>
                    <a:pt x="14118" y="9443"/>
                    <a:pt x="14198" y="9354"/>
                    <a:pt x="14274" y="9266"/>
                  </a:cubicBezTo>
                  <a:cubicBezTo>
                    <a:pt x="12760" y="5958"/>
                    <a:pt x="10681" y="2805"/>
                    <a:pt x="8232" y="147"/>
                  </a:cubicBezTo>
                  <a:lnTo>
                    <a:pt x="8232" y="143"/>
                  </a:lnTo>
                  <a:cubicBezTo>
                    <a:pt x="8210" y="120"/>
                    <a:pt x="8192" y="103"/>
                    <a:pt x="8170" y="81"/>
                  </a:cubicBezTo>
                  <a:cubicBezTo>
                    <a:pt x="8148" y="50"/>
                    <a:pt x="8107" y="31"/>
                    <a:pt x="8063" y="27"/>
                  </a:cubicBezTo>
                  <a:cubicBezTo>
                    <a:pt x="8023" y="23"/>
                    <a:pt x="7978" y="19"/>
                    <a:pt x="7930" y="19"/>
                  </a:cubicBezTo>
                  <a:lnTo>
                    <a:pt x="7924" y="23"/>
                  </a:lnTo>
                  <a:cubicBezTo>
                    <a:pt x="7675" y="8"/>
                    <a:pt x="7424" y="1"/>
                    <a:pt x="7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4092681" y="623348"/>
              <a:ext cx="171002" cy="69426"/>
            </a:xfrm>
            <a:custGeom>
              <a:avLst/>
              <a:gdLst/>
              <a:ahLst/>
              <a:cxnLst/>
              <a:rect l="l" t="t" r="r" b="b"/>
              <a:pathLst>
                <a:path w="8643" h="3509" extrusionOk="0">
                  <a:moveTo>
                    <a:pt x="8259" y="1"/>
                  </a:moveTo>
                  <a:cubicBezTo>
                    <a:pt x="7753" y="1"/>
                    <a:pt x="7246" y="53"/>
                    <a:pt x="6724" y="139"/>
                  </a:cubicBezTo>
                  <a:cubicBezTo>
                    <a:pt x="5353" y="361"/>
                    <a:pt x="3937" y="851"/>
                    <a:pt x="2490" y="1599"/>
                  </a:cubicBezTo>
                  <a:cubicBezTo>
                    <a:pt x="2338" y="1679"/>
                    <a:pt x="2187" y="1760"/>
                    <a:pt x="2040" y="1840"/>
                  </a:cubicBezTo>
                  <a:cubicBezTo>
                    <a:pt x="1903" y="1910"/>
                    <a:pt x="1773" y="1986"/>
                    <a:pt x="1648" y="2066"/>
                  </a:cubicBezTo>
                  <a:cubicBezTo>
                    <a:pt x="1248" y="2294"/>
                    <a:pt x="855" y="2539"/>
                    <a:pt x="473" y="2792"/>
                  </a:cubicBezTo>
                  <a:cubicBezTo>
                    <a:pt x="300" y="3024"/>
                    <a:pt x="144" y="3268"/>
                    <a:pt x="1" y="3509"/>
                  </a:cubicBezTo>
                  <a:cubicBezTo>
                    <a:pt x="500" y="3153"/>
                    <a:pt x="1011" y="2819"/>
                    <a:pt x="1541" y="2508"/>
                  </a:cubicBezTo>
                  <a:lnTo>
                    <a:pt x="1546" y="2502"/>
                  </a:lnTo>
                  <a:cubicBezTo>
                    <a:pt x="1671" y="2427"/>
                    <a:pt x="1804" y="2352"/>
                    <a:pt x="1938" y="2280"/>
                  </a:cubicBezTo>
                  <a:lnTo>
                    <a:pt x="1942" y="2276"/>
                  </a:lnTo>
                  <a:cubicBezTo>
                    <a:pt x="2174" y="2142"/>
                    <a:pt x="2410" y="2013"/>
                    <a:pt x="2645" y="1884"/>
                  </a:cubicBezTo>
                  <a:cubicBezTo>
                    <a:pt x="3999" y="1185"/>
                    <a:pt x="5326" y="718"/>
                    <a:pt x="6604" y="494"/>
                  </a:cubicBezTo>
                  <a:cubicBezTo>
                    <a:pt x="7211" y="385"/>
                    <a:pt x="7816" y="327"/>
                    <a:pt x="8405" y="327"/>
                  </a:cubicBezTo>
                  <a:cubicBezTo>
                    <a:pt x="8484" y="327"/>
                    <a:pt x="8564" y="328"/>
                    <a:pt x="8643" y="330"/>
                  </a:cubicBezTo>
                  <a:cubicBezTo>
                    <a:pt x="8536" y="219"/>
                    <a:pt x="8429" y="108"/>
                    <a:pt x="8322" y="1"/>
                  </a:cubicBezTo>
                  <a:lnTo>
                    <a:pt x="8318" y="1"/>
                  </a:lnTo>
                  <a:cubicBezTo>
                    <a:pt x="8298" y="1"/>
                    <a:pt x="8279" y="1"/>
                    <a:pt x="8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2743878" y="1069836"/>
              <a:ext cx="188808" cy="170349"/>
            </a:xfrm>
            <a:custGeom>
              <a:avLst/>
              <a:gdLst/>
              <a:ahLst/>
              <a:cxnLst/>
              <a:rect l="l" t="t" r="r" b="b"/>
              <a:pathLst>
                <a:path w="9543" h="8610" extrusionOk="0">
                  <a:moveTo>
                    <a:pt x="4520" y="1"/>
                  </a:moveTo>
                  <a:cubicBezTo>
                    <a:pt x="4243" y="1"/>
                    <a:pt x="3976" y="66"/>
                    <a:pt x="3741" y="225"/>
                  </a:cubicBezTo>
                  <a:cubicBezTo>
                    <a:pt x="2971" y="750"/>
                    <a:pt x="3064" y="1926"/>
                    <a:pt x="3420" y="2785"/>
                  </a:cubicBezTo>
                  <a:cubicBezTo>
                    <a:pt x="4088" y="4388"/>
                    <a:pt x="5388" y="5719"/>
                    <a:pt x="6973" y="6422"/>
                  </a:cubicBezTo>
                  <a:cubicBezTo>
                    <a:pt x="5589" y="5884"/>
                    <a:pt x="4164" y="5340"/>
                    <a:pt x="2677" y="5309"/>
                  </a:cubicBezTo>
                  <a:cubicBezTo>
                    <a:pt x="2641" y="5308"/>
                    <a:pt x="2604" y="5308"/>
                    <a:pt x="2567" y="5308"/>
                  </a:cubicBezTo>
                  <a:cubicBezTo>
                    <a:pt x="1963" y="5308"/>
                    <a:pt x="1338" y="5411"/>
                    <a:pt x="847" y="5763"/>
                  </a:cubicBezTo>
                  <a:cubicBezTo>
                    <a:pt x="327" y="6133"/>
                    <a:pt x="1" y="6836"/>
                    <a:pt x="228" y="7437"/>
                  </a:cubicBezTo>
                  <a:cubicBezTo>
                    <a:pt x="491" y="8132"/>
                    <a:pt x="1328" y="8408"/>
                    <a:pt x="2067" y="8510"/>
                  </a:cubicBezTo>
                  <a:cubicBezTo>
                    <a:pt x="2536" y="8577"/>
                    <a:pt x="3009" y="8610"/>
                    <a:pt x="3482" y="8610"/>
                  </a:cubicBezTo>
                  <a:cubicBezTo>
                    <a:pt x="3920" y="8610"/>
                    <a:pt x="4359" y="8582"/>
                    <a:pt x="4796" y="8528"/>
                  </a:cubicBezTo>
                  <a:cubicBezTo>
                    <a:pt x="5691" y="8412"/>
                    <a:pt x="6545" y="7994"/>
                    <a:pt x="7427" y="7900"/>
                  </a:cubicBezTo>
                  <a:cubicBezTo>
                    <a:pt x="8207" y="7816"/>
                    <a:pt x="8602" y="7865"/>
                    <a:pt x="9052" y="7063"/>
                  </a:cubicBezTo>
                  <a:cubicBezTo>
                    <a:pt x="9453" y="6342"/>
                    <a:pt x="9543" y="5452"/>
                    <a:pt x="9382" y="4645"/>
                  </a:cubicBezTo>
                  <a:cubicBezTo>
                    <a:pt x="9190" y="3679"/>
                    <a:pt x="8665" y="2798"/>
                    <a:pt x="8006" y="2064"/>
                  </a:cubicBezTo>
                  <a:cubicBezTo>
                    <a:pt x="7406" y="1400"/>
                    <a:pt x="6693" y="839"/>
                    <a:pt x="5904" y="412"/>
                  </a:cubicBezTo>
                  <a:cubicBezTo>
                    <a:pt x="5482" y="185"/>
                    <a:pt x="4987" y="1"/>
                    <a:pt x="4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2864923" y="1120327"/>
              <a:ext cx="143441" cy="173732"/>
            </a:xfrm>
            <a:custGeom>
              <a:avLst/>
              <a:gdLst/>
              <a:ahLst/>
              <a:cxnLst/>
              <a:rect l="l" t="t" r="r" b="b"/>
              <a:pathLst>
                <a:path w="7250" h="8781" extrusionOk="0">
                  <a:moveTo>
                    <a:pt x="4523" y="0"/>
                  </a:moveTo>
                  <a:cubicBezTo>
                    <a:pt x="2803" y="0"/>
                    <a:pt x="1427" y="2095"/>
                    <a:pt x="793" y="3456"/>
                  </a:cubicBezTo>
                  <a:cubicBezTo>
                    <a:pt x="357" y="4386"/>
                    <a:pt x="0" y="5397"/>
                    <a:pt x="94" y="6421"/>
                  </a:cubicBezTo>
                  <a:cubicBezTo>
                    <a:pt x="187" y="7446"/>
                    <a:pt x="846" y="8478"/>
                    <a:pt x="1843" y="8724"/>
                  </a:cubicBezTo>
                  <a:cubicBezTo>
                    <a:pt x="2002" y="8762"/>
                    <a:pt x="2160" y="8780"/>
                    <a:pt x="2318" y="8780"/>
                  </a:cubicBezTo>
                  <a:cubicBezTo>
                    <a:pt x="3216" y="8780"/>
                    <a:pt x="4086" y="8200"/>
                    <a:pt x="4734" y="7534"/>
                  </a:cubicBezTo>
                  <a:cubicBezTo>
                    <a:pt x="5673" y="6564"/>
                    <a:pt x="6376" y="5366"/>
                    <a:pt x="6759" y="4070"/>
                  </a:cubicBezTo>
                  <a:cubicBezTo>
                    <a:pt x="7249" y="2419"/>
                    <a:pt x="6732" y="55"/>
                    <a:pt x="4578" y="1"/>
                  </a:cubicBezTo>
                  <a:cubicBezTo>
                    <a:pt x="4560" y="1"/>
                    <a:pt x="4541" y="0"/>
                    <a:pt x="4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3509182" y="379854"/>
              <a:ext cx="156222" cy="141898"/>
            </a:xfrm>
            <a:custGeom>
              <a:avLst/>
              <a:gdLst/>
              <a:ahLst/>
              <a:cxnLst/>
              <a:rect l="l" t="t" r="r" b="b"/>
              <a:pathLst>
                <a:path w="7896" h="7172" extrusionOk="0">
                  <a:moveTo>
                    <a:pt x="1718" y="1"/>
                  </a:moveTo>
                  <a:cubicBezTo>
                    <a:pt x="1674" y="1"/>
                    <a:pt x="1628" y="4"/>
                    <a:pt x="1582" y="10"/>
                  </a:cubicBezTo>
                  <a:cubicBezTo>
                    <a:pt x="963" y="95"/>
                    <a:pt x="580" y="723"/>
                    <a:pt x="371" y="1310"/>
                  </a:cubicBezTo>
                  <a:cubicBezTo>
                    <a:pt x="126" y="2001"/>
                    <a:pt x="1" y="2735"/>
                    <a:pt x="1" y="3466"/>
                  </a:cubicBezTo>
                  <a:cubicBezTo>
                    <a:pt x="1" y="4276"/>
                    <a:pt x="166" y="5099"/>
                    <a:pt x="580" y="5790"/>
                  </a:cubicBezTo>
                  <a:cubicBezTo>
                    <a:pt x="923" y="6368"/>
                    <a:pt x="1466" y="6858"/>
                    <a:pt x="2107" y="7076"/>
                  </a:cubicBezTo>
                  <a:cubicBezTo>
                    <a:pt x="2302" y="7142"/>
                    <a:pt x="2459" y="7171"/>
                    <a:pt x="2596" y="7171"/>
                  </a:cubicBezTo>
                  <a:cubicBezTo>
                    <a:pt x="2959" y="7171"/>
                    <a:pt x="3176" y="6965"/>
                    <a:pt x="3554" y="6694"/>
                  </a:cubicBezTo>
                  <a:cubicBezTo>
                    <a:pt x="4141" y="6270"/>
                    <a:pt x="4889" y="6052"/>
                    <a:pt x="5495" y="5629"/>
                  </a:cubicBezTo>
                  <a:cubicBezTo>
                    <a:pt x="6110" y="5206"/>
                    <a:pt x="6666" y="4699"/>
                    <a:pt x="7143" y="4124"/>
                  </a:cubicBezTo>
                  <a:cubicBezTo>
                    <a:pt x="7534" y="3657"/>
                    <a:pt x="7895" y="3034"/>
                    <a:pt x="7668" y="2463"/>
                  </a:cubicBezTo>
                  <a:cubicBezTo>
                    <a:pt x="7499" y="2023"/>
                    <a:pt x="7012" y="1778"/>
                    <a:pt x="6536" y="1778"/>
                  </a:cubicBezTo>
                  <a:cubicBezTo>
                    <a:pt x="6483" y="1778"/>
                    <a:pt x="6429" y="1781"/>
                    <a:pt x="6377" y="1787"/>
                  </a:cubicBezTo>
                  <a:cubicBezTo>
                    <a:pt x="5856" y="1845"/>
                    <a:pt x="5397" y="2157"/>
                    <a:pt x="5014" y="2517"/>
                  </a:cubicBezTo>
                  <a:cubicBezTo>
                    <a:pt x="4129" y="3349"/>
                    <a:pt x="3563" y="4463"/>
                    <a:pt x="3015" y="5549"/>
                  </a:cubicBezTo>
                  <a:cubicBezTo>
                    <a:pt x="3594" y="4249"/>
                    <a:pt x="3656" y="2730"/>
                    <a:pt x="3180" y="1390"/>
                  </a:cubicBezTo>
                  <a:cubicBezTo>
                    <a:pt x="2938" y="713"/>
                    <a:pt x="2409" y="1"/>
                    <a:pt x="1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3456870" y="472487"/>
              <a:ext cx="162178" cy="103436"/>
            </a:xfrm>
            <a:custGeom>
              <a:avLst/>
              <a:gdLst/>
              <a:ahLst/>
              <a:cxnLst/>
              <a:rect l="l" t="t" r="r" b="b"/>
              <a:pathLst>
                <a:path w="8197" h="5228" extrusionOk="0">
                  <a:moveTo>
                    <a:pt x="2940" y="1"/>
                  </a:moveTo>
                  <a:cubicBezTo>
                    <a:pt x="2306" y="1"/>
                    <a:pt x="1708" y="149"/>
                    <a:pt x="1278" y="555"/>
                  </a:cubicBezTo>
                  <a:cubicBezTo>
                    <a:pt x="0" y="1771"/>
                    <a:pt x="980" y="3489"/>
                    <a:pt x="2186" y="4229"/>
                  </a:cubicBezTo>
                  <a:cubicBezTo>
                    <a:pt x="3131" y="4803"/>
                    <a:pt x="4217" y="5146"/>
                    <a:pt x="5316" y="5217"/>
                  </a:cubicBezTo>
                  <a:cubicBezTo>
                    <a:pt x="5416" y="5224"/>
                    <a:pt x="5517" y="5227"/>
                    <a:pt x="5619" y="5227"/>
                  </a:cubicBezTo>
                  <a:cubicBezTo>
                    <a:pt x="6428" y="5227"/>
                    <a:pt x="7278" y="5010"/>
                    <a:pt x="7720" y="4353"/>
                  </a:cubicBezTo>
                  <a:cubicBezTo>
                    <a:pt x="8197" y="3658"/>
                    <a:pt x="8028" y="2670"/>
                    <a:pt x="7525" y="1998"/>
                  </a:cubicBezTo>
                  <a:cubicBezTo>
                    <a:pt x="7022" y="1326"/>
                    <a:pt x="6247" y="907"/>
                    <a:pt x="5472" y="578"/>
                  </a:cubicBezTo>
                  <a:cubicBezTo>
                    <a:pt x="4802" y="296"/>
                    <a:pt x="3835" y="1"/>
                    <a:pt x="2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892;p39"/>
          <p:cNvSpPr txBox="1">
            <a:spLocks/>
          </p:cNvSpPr>
          <p:nvPr/>
        </p:nvSpPr>
        <p:spPr>
          <a:xfrm>
            <a:off x="398070" y="3791959"/>
            <a:ext cx="2336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ungee"/>
              <a:buNone/>
              <a:defRPr sz="2000" b="1" i="0" u="none" strike="noStrike" cap="none">
                <a:solidFill>
                  <a:schemeClr val="accent2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it-IT" dirty="0" smtClean="0"/>
              <a:t>specie</a:t>
            </a:r>
            <a:endParaRPr lang="it-IT" dirty="0"/>
          </a:p>
        </p:txBody>
      </p:sp>
      <p:sp>
        <p:nvSpPr>
          <p:cNvPr id="78" name="Google Shape;893;p39"/>
          <p:cNvSpPr txBox="1">
            <a:spLocks/>
          </p:cNvSpPr>
          <p:nvPr/>
        </p:nvSpPr>
        <p:spPr>
          <a:xfrm>
            <a:off x="56158" y="3760799"/>
            <a:ext cx="12753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07.</a:t>
            </a:r>
            <a:endParaRPr lang="en" sz="2000" dirty="0"/>
          </a:p>
        </p:txBody>
      </p:sp>
      <p:sp>
        <p:nvSpPr>
          <p:cNvPr id="83" name="Google Shape;878;p39"/>
          <p:cNvSpPr txBox="1">
            <a:spLocks/>
          </p:cNvSpPr>
          <p:nvPr/>
        </p:nvSpPr>
        <p:spPr>
          <a:xfrm>
            <a:off x="1933095" y="1179911"/>
            <a:ext cx="1819755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animale</a:t>
            </a:r>
            <a:endParaRPr lang="en" sz="2000" dirty="0"/>
          </a:p>
        </p:txBody>
      </p:sp>
      <p:sp>
        <p:nvSpPr>
          <p:cNvPr id="84" name="Google Shape;878;p39"/>
          <p:cNvSpPr txBox="1">
            <a:spLocks/>
          </p:cNvSpPr>
          <p:nvPr/>
        </p:nvSpPr>
        <p:spPr>
          <a:xfrm>
            <a:off x="4048426" y="1646743"/>
            <a:ext cx="2168499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vertebrato</a:t>
            </a:r>
            <a:endParaRPr lang="en" sz="2000" dirty="0"/>
          </a:p>
        </p:txBody>
      </p:sp>
      <p:sp>
        <p:nvSpPr>
          <p:cNvPr id="85" name="Google Shape;878;p39"/>
          <p:cNvSpPr txBox="1">
            <a:spLocks/>
          </p:cNvSpPr>
          <p:nvPr/>
        </p:nvSpPr>
        <p:spPr>
          <a:xfrm>
            <a:off x="2264344" y="2066140"/>
            <a:ext cx="2168499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mammifero</a:t>
            </a:r>
            <a:endParaRPr lang="en" sz="2000" dirty="0"/>
          </a:p>
        </p:txBody>
      </p:sp>
      <p:sp>
        <p:nvSpPr>
          <p:cNvPr id="86" name="Google Shape;878;p39"/>
          <p:cNvSpPr txBox="1">
            <a:spLocks/>
          </p:cNvSpPr>
          <p:nvPr/>
        </p:nvSpPr>
        <p:spPr>
          <a:xfrm>
            <a:off x="2264344" y="2541175"/>
            <a:ext cx="2168499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carnivoro</a:t>
            </a:r>
            <a:endParaRPr lang="en" sz="2000" dirty="0"/>
          </a:p>
        </p:txBody>
      </p:sp>
      <p:sp>
        <p:nvSpPr>
          <p:cNvPr id="87" name="Google Shape;878;p39"/>
          <p:cNvSpPr txBox="1">
            <a:spLocks/>
          </p:cNvSpPr>
          <p:nvPr/>
        </p:nvSpPr>
        <p:spPr>
          <a:xfrm>
            <a:off x="2189336" y="2952810"/>
            <a:ext cx="2168499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urside</a:t>
            </a:r>
            <a:endParaRPr lang="en" sz="2000" dirty="0"/>
          </a:p>
        </p:txBody>
      </p:sp>
      <p:sp>
        <p:nvSpPr>
          <p:cNvPr id="88" name="Google Shape;878;p39"/>
          <p:cNvSpPr txBox="1">
            <a:spLocks/>
          </p:cNvSpPr>
          <p:nvPr/>
        </p:nvSpPr>
        <p:spPr>
          <a:xfrm>
            <a:off x="1886157" y="3397195"/>
            <a:ext cx="2168499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ursus</a:t>
            </a:r>
            <a:endParaRPr lang="en" sz="2000" dirty="0"/>
          </a:p>
        </p:txBody>
      </p:sp>
      <p:sp>
        <p:nvSpPr>
          <p:cNvPr id="89" name="Google Shape;878;p39"/>
          <p:cNvSpPr txBox="1">
            <a:spLocks/>
          </p:cNvSpPr>
          <p:nvPr/>
        </p:nvSpPr>
        <p:spPr>
          <a:xfrm>
            <a:off x="2264344" y="3810587"/>
            <a:ext cx="2527166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it-IT" sz="2000" dirty="0" smtClean="0"/>
              <a:t>U</a:t>
            </a:r>
            <a:r>
              <a:rPr lang="en" sz="2000" dirty="0" smtClean="0"/>
              <a:t>rsus arctos</a:t>
            </a:r>
            <a:endParaRPr lang="en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39"/>
          <p:cNvSpPr txBox="1">
            <a:spLocks noGrp="1"/>
          </p:cNvSpPr>
          <p:nvPr>
            <p:ph type="title"/>
          </p:nvPr>
        </p:nvSpPr>
        <p:spPr>
          <a:xfrm>
            <a:off x="657795" y="1230676"/>
            <a:ext cx="1775269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regno</a:t>
            </a:r>
            <a:endParaRPr dirty="0"/>
          </a:p>
        </p:txBody>
      </p:sp>
      <p:sp>
        <p:nvSpPr>
          <p:cNvPr id="878" name="Google Shape;878;p39"/>
          <p:cNvSpPr txBox="1">
            <a:spLocks noGrp="1"/>
          </p:cNvSpPr>
          <p:nvPr>
            <p:ph type="title" idx="2"/>
          </p:nvPr>
        </p:nvSpPr>
        <p:spPr>
          <a:xfrm>
            <a:off x="144612" y="1179911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01.</a:t>
            </a:r>
            <a:endParaRPr sz="2000" dirty="0"/>
          </a:p>
        </p:txBody>
      </p:sp>
      <p:sp>
        <p:nvSpPr>
          <p:cNvPr id="879" name="Google Shape;879;p39"/>
          <p:cNvSpPr txBox="1">
            <a:spLocks noGrp="1"/>
          </p:cNvSpPr>
          <p:nvPr>
            <p:ph type="title" idx="3"/>
          </p:nvPr>
        </p:nvSpPr>
        <p:spPr>
          <a:xfrm>
            <a:off x="438251" y="414198"/>
            <a:ext cx="315579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>
                <a:solidFill>
                  <a:schemeClr val="bg1"/>
                </a:solidFill>
              </a:rPr>
              <a:t>LEONE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80" name="Google Shape;880;p39"/>
          <p:cNvSpPr txBox="1">
            <a:spLocks noGrp="1"/>
          </p:cNvSpPr>
          <p:nvPr>
            <p:ph type="title" idx="4"/>
          </p:nvPr>
        </p:nvSpPr>
        <p:spPr>
          <a:xfrm>
            <a:off x="761725" y="1666978"/>
            <a:ext cx="3671118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/>
              <a:t>P</a:t>
            </a:r>
            <a:r>
              <a:rPr lang="en" dirty="0" smtClean="0"/>
              <a:t>hylum o divisione</a:t>
            </a:r>
            <a:endParaRPr dirty="0"/>
          </a:p>
        </p:txBody>
      </p:sp>
      <p:sp>
        <p:nvSpPr>
          <p:cNvPr id="881" name="Google Shape;881;p39"/>
          <p:cNvSpPr txBox="1">
            <a:spLocks noGrp="1"/>
          </p:cNvSpPr>
          <p:nvPr>
            <p:ph type="title" idx="5"/>
          </p:nvPr>
        </p:nvSpPr>
        <p:spPr>
          <a:xfrm>
            <a:off x="124075" y="1623294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02.</a:t>
            </a:r>
            <a:endParaRPr sz="2000" dirty="0"/>
          </a:p>
        </p:txBody>
      </p:sp>
      <p:sp>
        <p:nvSpPr>
          <p:cNvPr id="883" name="Google Shape;883;p39"/>
          <p:cNvSpPr txBox="1">
            <a:spLocks noGrp="1"/>
          </p:cNvSpPr>
          <p:nvPr>
            <p:ph type="title" idx="7"/>
          </p:nvPr>
        </p:nvSpPr>
        <p:spPr>
          <a:xfrm>
            <a:off x="443002" y="2098329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classe</a:t>
            </a:r>
            <a:endParaRPr dirty="0"/>
          </a:p>
        </p:txBody>
      </p:sp>
      <p:sp>
        <p:nvSpPr>
          <p:cNvPr id="884" name="Google Shape;884;p39"/>
          <p:cNvSpPr txBox="1">
            <a:spLocks noGrp="1"/>
          </p:cNvSpPr>
          <p:nvPr>
            <p:ph type="title" idx="8"/>
          </p:nvPr>
        </p:nvSpPr>
        <p:spPr>
          <a:xfrm>
            <a:off x="112695" y="2056956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03.</a:t>
            </a:r>
            <a:endParaRPr sz="2000" dirty="0"/>
          </a:p>
        </p:txBody>
      </p:sp>
      <p:sp>
        <p:nvSpPr>
          <p:cNvPr id="886" name="Google Shape;886;p39"/>
          <p:cNvSpPr txBox="1">
            <a:spLocks noGrp="1"/>
          </p:cNvSpPr>
          <p:nvPr>
            <p:ph type="title" idx="13"/>
          </p:nvPr>
        </p:nvSpPr>
        <p:spPr>
          <a:xfrm>
            <a:off x="456259" y="2550602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ordine</a:t>
            </a:r>
            <a:endParaRPr dirty="0"/>
          </a:p>
        </p:txBody>
      </p:sp>
      <p:sp>
        <p:nvSpPr>
          <p:cNvPr id="887" name="Google Shape;887;p39"/>
          <p:cNvSpPr txBox="1">
            <a:spLocks noGrp="1"/>
          </p:cNvSpPr>
          <p:nvPr>
            <p:ph type="title" idx="14"/>
          </p:nvPr>
        </p:nvSpPr>
        <p:spPr>
          <a:xfrm>
            <a:off x="96669" y="2509164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04.</a:t>
            </a:r>
            <a:endParaRPr sz="2000" dirty="0"/>
          </a:p>
        </p:txBody>
      </p:sp>
      <p:sp>
        <p:nvSpPr>
          <p:cNvPr id="889" name="Google Shape;889;p39"/>
          <p:cNvSpPr txBox="1">
            <a:spLocks noGrp="1"/>
          </p:cNvSpPr>
          <p:nvPr>
            <p:ph type="title" idx="16"/>
          </p:nvPr>
        </p:nvSpPr>
        <p:spPr>
          <a:xfrm>
            <a:off x="634007" y="2970864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famiglia</a:t>
            </a:r>
            <a:endParaRPr dirty="0"/>
          </a:p>
        </p:txBody>
      </p:sp>
      <p:sp>
        <p:nvSpPr>
          <p:cNvPr id="890" name="Google Shape;890;p39"/>
          <p:cNvSpPr txBox="1">
            <a:spLocks noGrp="1"/>
          </p:cNvSpPr>
          <p:nvPr>
            <p:ph type="title" idx="17"/>
          </p:nvPr>
        </p:nvSpPr>
        <p:spPr>
          <a:xfrm>
            <a:off x="107211" y="2967328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05.</a:t>
            </a:r>
            <a:endParaRPr sz="2000" dirty="0"/>
          </a:p>
        </p:txBody>
      </p:sp>
      <p:sp>
        <p:nvSpPr>
          <p:cNvPr id="892" name="Google Shape;892;p39"/>
          <p:cNvSpPr txBox="1">
            <a:spLocks noGrp="1"/>
          </p:cNvSpPr>
          <p:nvPr>
            <p:ph type="title" idx="19"/>
          </p:nvPr>
        </p:nvSpPr>
        <p:spPr>
          <a:xfrm>
            <a:off x="449123" y="3391126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genere</a:t>
            </a:r>
            <a:endParaRPr dirty="0"/>
          </a:p>
        </p:txBody>
      </p:sp>
      <p:sp>
        <p:nvSpPr>
          <p:cNvPr id="893" name="Google Shape;893;p39"/>
          <p:cNvSpPr txBox="1">
            <a:spLocks noGrp="1"/>
          </p:cNvSpPr>
          <p:nvPr>
            <p:ph type="title" idx="20"/>
          </p:nvPr>
        </p:nvSpPr>
        <p:spPr>
          <a:xfrm>
            <a:off x="107211" y="3359966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06.</a:t>
            </a:r>
            <a:endParaRPr sz="2000" dirty="0"/>
          </a:p>
        </p:txBody>
      </p:sp>
      <p:grpSp>
        <p:nvGrpSpPr>
          <p:cNvPr id="895" name="Google Shape;895;p39"/>
          <p:cNvGrpSpPr/>
          <p:nvPr/>
        </p:nvGrpSpPr>
        <p:grpSpPr>
          <a:xfrm>
            <a:off x="7497056" y="2898002"/>
            <a:ext cx="448034" cy="447956"/>
            <a:chOff x="10333025" y="2667100"/>
            <a:chExt cx="191100" cy="191075"/>
          </a:xfrm>
        </p:grpSpPr>
        <p:sp>
          <p:nvSpPr>
            <p:cNvPr id="896" name="Google Shape;896;p39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39"/>
          <p:cNvGrpSpPr/>
          <p:nvPr/>
        </p:nvGrpSpPr>
        <p:grpSpPr>
          <a:xfrm>
            <a:off x="5868181" y="3621967"/>
            <a:ext cx="448034" cy="447956"/>
            <a:chOff x="10333025" y="2667100"/>
            <a:chExt cx="191100" cy="191075"/>
          </a:xfrm>
        </p:grpSpPr>
        <p:sp>
          <p:nvSpPr>
            <p:cNvPr id="901" name="Google Shape;901;p39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892;p39"/>
          <p:cNvSpPr txBox="1">
            <a:spLocks/>
          </p:cNvSpPr>
          <p:nvPr/>
        </p:nvSpPr>
        <p:spPr>
          <a:xfrm>
            <a:off x="398070" y="3791959"/>
            <a:ext cx="2336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ungee"/>
              <a:buNone/>
              <a:defRPr sz="2000" b="1" i="0" u="none" strike="noStrike" cap="none">
                <a:solidFill>
                  <a:schemeClr val="accent2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it-IT" dirty="0" smtClean="0"/>
              <a:t>specie</a:t>
            </a:r>
            <a:endParaRPr lang="it-IT" dirty="0"/>
          </a:p>
        </p:txBody>
      </p:sp>
      <p:sp>
        <p:nvSpPr>
          <p:cNvPr id="78" name="Google Shape;893;p39"/>
          <p:cNvSpPr txBox="1">
            <a:spLocks/>
          </p:cNvSpPr>
          <p:nvPr/>
        </p:nvSpPr>
        <p:spPr>
          <a:xfrm>
            <a:off x="56158" y="3760799"/>
            <a:ext cx="12753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07.</a:t>
            </a:r>
            <a:endParaRPr lang="en" sz="2000" dirty="0"/>
          </a:p>
        </p:txBody>
      </p:sp>
      <p:sp>
        <p:nvSpPr>
          <p:cNvPr id="83" name="Google Shape;878;p39"/>
          <p:cNvSpPr txBox="1">
            <a:spLocks/>
          </p:cNvSpPr>
          <p:nvPr/>
        </p:nvSpPr>
        <p:spPr>
          <a:xfrm>
            <a:off x="1933095" y="1179911"/>
            <a:ext cx="1819755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animale</a:t>
            </a:r>
            <a:endParaRPr lang="en" sz="2000" dirty="0"/>
          </a:p>
        </p:txBody>
      </p:sp>
      <p:sp>
        <p:nvSpPr>
          <p:cNvPr id="84" name="Google Shape;878;p39"/>
          <p:cNvSpPr txBox="1">
            <a:spLocks/>
          </p:cNvSpPr>
          <p:nvPr/>
        </p:nvSpPr>
        <p:spPr>
          <a:xfrm>
            <a:off x="4048426" y="1646743"/>
            <a:ext cx="2168499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vertebrato</a:t>
            </a:r>
            <a:endParaRPr lang="en" sz="2000" dirty="0"/>
          </a:p>
        </p:txBody>
      </p:sp>
      <p:sp>
        <p:nvSpPr>
          <p:cNvPr id="85" name="Google Shape;878;p39"/>
          <p:cNvSpPr txBox="1">
            <a:spLocks/>
          </p:cNvSpPr>
          <p:nvPr/>
        </p:nvSpPr>
        <p:spPr>
          <a:xfrm>
            <a:off x="2264344" y="2066140"/>
            <a:ext cx="2168499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mammifero</a:t>
            </a:r>
            <a:endParaRPr lang="en" sz="2000" dirty="0"/>
          </a:p>
        </p:txBody>
      </p:sp>
      <p:sp>
        <p:nvSpPr>
          <p:cNvPr id="86" name="Google Shape;878;p39"/>
          <p:cNvSpPr txBox="1">
            <a:spLocks/>
          </p:cNvSpPr>
          <p:nvPr/>
        </p:nvSpPr>
        <p:spPr>
          <a:xfrm>
            <a:off x="2264344" y="2541175"/>
            <a:ext cx="2168499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carnivoro</a:t>
            </a:r>
            <a:endParaRPr lang="en" sz="2000" dirty="0"/>
          </a:p>
        </p:txBody>
      </p:sp>
      <p:sp>
        <p:nvSpPr>
          <p:cNvPr id="87" name="Google Shape;878;p39"/>
          <p:cNvSpPr txBox="1">
            <a:spLocks/>
          </p:cNvSpPr>
          <p:nvPr/>
        </p:nvSpPr>
        <p:spPr>
          <a:xfrm>
            <a:off x="2189336" y="2952810"/>
            <a:ext cx="2168499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FELINO</a:t>
            </a:r>
            <a:endParaRPr lang="en" sz="2000" dirty="0"/>
          </a:p>
        </p:txBody>
      </p:sp>
      <p:sp>
        <p:nvSpPr>
          <p:cNvPr id="88" name="Google Shape;878;p39"/>
          <p:cNvSpPr txBox="1">
            <a:spLocks/>
          </p:cNvSpPr>
          <p:nvPr/>
        </p:nvSpPr>
        <p:spPr>
          <a:xfrm>
            <a:off x="1886157" y="3397195"/>
            <a:ext cx="2168499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PANTHERA</a:t>
            </a:r>
            <a:endParaRPr lang="en" sz="2000" dirty="0"/>
          </a:p>
        </p:txBody>
      </p:sp>
      <p:sp>
        <p:nvSpPr>
          <p:cNvPr id="89" name="Google Shape;878;p39"/>
          <p:cNvSpPr txBox="1">
            <a:spLocks/>
          </p:cNvSpPr>
          <p:nvPr/>
        </p:nvSpPr>
        <p:spPr>
          <a:xfrm>
            <a:off x="1990243" y="3805272"/>
            <a:ext cx="2527166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it-IT" sz="2000" dirty="0" smtClean="0"/>
              <a:t>PANTHERA LEO</a:t>
            </a:r>
            <a:endParaRPr lang="en" sz="2000" dirty="0"/>
          </a:p>
        </p:txBody>
      </p:sp>
      <p:grpSp>
        <p:nvGrpSpPr>
          <p:cNvPr id="79" name="Google Shape;1281;p44"/>
          <p:cNvGrpSpPr/>
          <p:nvPr/>
        </p:nvGrpSpPr>
        <p:grpSpPr>
          <a:xfrm>
            <a:off x="96669" y="126325"/>
            <a:ext cx="1006651" cy="1006571"/>
            <a:chOff x="2220675" y="2446343"/>
            <a:chExt cx="1762389" cy="1762249"/>
          </a:xfrm>
        </p:grpSpPr>
        <p:sp>
          <p:nvSpPr>
            <p:cNvPr id="80" name="Google Shape;1282;p44"/>
            <p:cNvSpPr/>
            <p:nvPr/>
          </p:nvSpPr>
          <p:spPr>
            <a:xfrm>
              <a:off x="2220675" y="2446343"/>
              <a:ext cx="1762389" cy="1762249"/>
            </a:xfrm>
            <a:custGeom>
              <a:avLst/>
              <a:gdLst/>
              <a:ahLst/>
              <a:cxnLst/>
              <a:rect l="l" t="t" r="r" b="b"/>
              <a:pathLst>
                <a:path w="101214" h="101206" extrusionOk="0">
                  <a:moveTo>
                    <a:pt x="50791" y="0"/>
                  </a:moveTo>
                  <a:cubicBezTo>
                    <a:pt x="50415" y="0"/>
                    <a:pt x="50037" y="5"/>
                    <a:pt x="49662" y="18"/>
                  </a:cubicBezTo>
                  <a:cubicBezTo>
                    <a:pt x="44224" y="135"/>
                    <a:pt x="38868" y="1163"/>
                    <a:pt x="33747" y="3077"/>
                  </a:cubicBezTo>
                  <a:cubicBezTo>
                    <a:pt x="33687" y="3098"/>
                    <a:pt x="33625" y="3124"/>
                    <a:pt x="33564" y="3151"/>
                  </a:cubicBezTo>
                  <a:cubicBezTo>
                    <a:pt x="33490" y="3172"/>
                    <a:pt x="33416" y="3199"/>
                    <a:pt x="33342" y="3225"/>
                  </a:cubicBezTo>
                  <a:cubicBezTo>
                    <a:pt x="33076" y="3329"/>
                    <a:pt x="32806" y="3434"/>
                    <a:pt x="32540" y="3539"/>
                  </a:cubicBezTo>
                  <a:cubicBezTo>
                    <a:pt x="30374" y="4411"/>
                    <a:pt x="28235" y="5461"/>
                    <a:pt x="26173" y="6659"/>
                  </a:cubicBezTo>
                  <a:cubicBezTo>
                    <a:pt x="10913" y="15187"/>
                    <a:pt x="1225" y="30536"/>
                    <a:pt x="258" y="47722"/>
                  </a:cubicBezTo>
                  <a:cubicBezTo>
                    <a:pt x="1" y="52294"/>
                    <a:pt x="389" y="56882"/>
                    <a:pt x="1412" y="61349"/>
                  </a:cubicBezTo>
                  <a:cubicBezTo>
                    <a:pt x="1539" y="61916"/>
                    <a:pt x="1687" y="62509"/>
                    <a:pt x="1883" y="63227"/>
                  </a:cubicBezTo>
                  <a:lnTo>
                    <a:pt x="2076" y="63921"/>
                  </a:lnTo>
                  <a:cubicBezTo>
                    <a:pt x="2128" y="64116"/>
                    <a:pt x="2180" y="64313"/>
                    <a:pt x="2241" y="64517"/>
                  </a:cubicBezTo>
                  <a:cubicBezTo>
                    <a:pt x="2275" y="64631"/>
                    <a:pt x="2311" y="64740"/>
                    <a:pt x="2345" y="64848"/>
                  </a:cubicBezTo>
                  <a:lnTo>
                    <a:pt x="2393" y="64987"/>
                  </a:lnTo>
                  <a:cubicBezTo>
                    <a:pt x="2502" y="65341"/>
                    <a:pt x="2615" y="65693"/>
                    <a:pt x="2733" y="66047"/>
                  </a:cubicBezTo>
                  <a:lnTo>
                    <a:pt x="2755" y="66103"/>
                  </a:lnTo>
                  <a:cubicBezTo>
                    <a:pt x="2860" y="66417"/>
                    <a:pt x="2964" y="66731"/>
                    <a:pt x="3073" y="67040"/>
                  </a:cubicBezTo>
                  <a:cubicBezTo>
                    <a:pt x="3212" y="67424"/>
                    <a:pt x="3357" y="67803"/>
                    <a:pt x="3500" y="68183"/>
                  </a:cubicBezTo>
                  <a:lnTo>
                    <a:pt x="3583" y="68400"/>
                  </a:lnTo>
                  <a:cubicBezTo>
                    <a:pt x="3670" y="68622"/>
                    <a:pt x="3753" y="68845"/>
                    <a:pt x="3840" y="69062"/>
                  </a:cubicBezTo>
                  <a:cubicBezTo>
                    <a:pt x="4019" y="69498"/>
                    <a:pt x="4206" y="69929"/>
                    <a:pt x="4393" y="70357"/>
                  </a:cubicBezTo>
                  <a:lnTo>
                    <a:pt x="4485" y="70570"/>
                  </a:lnTo>
                  <a:cubicBezTo>
                    <a:pt x="4554" y="70727"/>
                    <a:pt x="4620" y="70888"/>
                    <a:pt x="4694" y="71049"/>
                  </a:cubicBezTo>
                  <a:cubicBezTo>
                    <a:pt x="4920" y="71550"/>
                    <a:pt x="5182" y="72087"/>
                    <a:pt x="5487" y="72701"/>
                  </a:cubicBezTo>
                  <a:cubicBezTo>
                    <a:pt x="5487" y="72701"/>
                    <a:pt x="5636" y="73010"/>
                    <a:pt x="5644" y="73032"/>
                  </a:cubicBezTo>
                  <a:cubicBezTo>
                    <a:pt x="5710" y="73155"/>
                    <a:pt x="5775" y="73281"/>
                    <a:pt x="5845" y="73402"/>
                  </a:cubicBezTo>
                  <a:lnTo>
                    <a:pt x="5954" y="73607"/>
                  </a:lnTo>
                  <a:cubicBezTo>
                    <a:pt x="6141" y="73965"/>
                    <a:pt x="6328" y="74322"/>
                    <a:pt x="6520" y="74671"/>
                  </a:cubicBezTo>
                  <a:cubicBezTo>
                    <a:pt x="6724" y="75037"/>
                    <a:pt x="6934" y="75394"/>
                    <a:pt x="7165" y="75791"/>
                  </a:cubicBezTo>
                  <a:cubicBezTo>
                    <a:pt x="7165" y="75791"/>
                    <a:pt x="7283" y="75995"/>
                    <a:pt x="7309" y="76039"/>
                  </a:cubicBezTo>
                  <a:cubicBezTo>
                    <a:pt x="7335" y="76083"/>
                    <a:pt x="7361" y="76126"/>
                    <a:pt x="7383" y="76161"/>
                  </a:cubicBezTo>
                  <a:cubicBezTo>
                    <a:pt x="7609" y="76540"/>
                    <a:pt x="7844" y="76916"/>
                    <a:pt x="8080" y="77290"/>
                  </a:cubicBezTo>
                  <a:cubicBezTo>
                    <a:pt x="8228" y="77525"/>
                    <a:pt x="8377" y="77761"/>
                    <a:pt x="8528" y="77992"/>
                  </a:cubicBezTo>
                  <a:cubicBezTo>
                    <a:pt x="8729" y="78296"/>
                    <a:pt x="8934" y="78597"/>
                    <a:pt x="9143" y="78903"/>
                  </a:cubicBezTo>
                  <a:lnTo>
                    <a:pt x="9214" y="79007"/>
                  </a:lnTo>
                  <a:cubicBezTo>
                    <a:pt x="9261" y="79086"/>
                    <a:pt x="9313" y="79164"/>
                    <a:pt x="9391" y="79273"/>
                  </a:cubicBezTo>
                  <a:cubicBezTo>
                    <a:pt x="9479" y="79399"/>
                    <a:pt x="9566" y="79525"/>
                    <a:pt x="9644" y="79635"/>
                  </a:cubicBezTo>
                  <a:lnTo>
                    <a:pt x="9801" y="79848"/>
                  </a:lnTo>
                  <a:cubicBezTo>
                    <a:pt x="9958" y="80062"/>
                    <a:pt x="10111" y="80275"/>
                    <a:pt x="10268" y="80484"/>
                  </a:cubicBezTo>
                  <a:cubicBezTo>
                    <a:pt x="10485" y="80776"/>
                    <a:pt x="10708" y="81068"/>
                    <a:pt x="10934" y="81360"/>
                  </a:cubicBezTo>
                  <a:lnTo>
                    <a:pt x="11012" y="81460"/>
                  </a:lnTo>
                  <a:cubicBezTo>
                    <a:pt x="11153" y="81639"/>
                    <a:pt x="11287" y="81818"/>
                    <a:pt x="11436" y="82001"/>
                  </a:cubicBezTo>
                  <a:lnTo>
                    <a:pt x="11514" y="82101"/>
                  </a:lnTo>
                  <a:cubicBezTo>
                    <a:pt x="11636" y="82254"/>
                    <a:pt x="11762" y="82406"/>
                    <a:pt x="11889" y="82554"/>
                  </a:cubicBezTo>
                  <a:lnTo>
                    <a:pt x="12058" y="82755"/>
                  </a:lnTo>
                  <a:cubicBezTo>
                    <a:pt x="12333" y="83086"/>
                    <a:pt x="12617" y="83417"/>
                    <a:pt x="12900" y="83744"/>
                  </a:cubicBezTo>
                  <a:cubicBezTo>
                    <a:pt x="13188" y="84075"/>
                    <a:pt x="13480" y="84406"/>
                    <a:pt x="13780" y="84733"/>
                  </a:cubicBezTo>
                  <a:cubicBezTo>
                    <a:pt x="13898" y="84859"/>
                    <a:pt x="14015" y="84981"/>
                    <a:pt x="14133" y="85108"/>
                  </a:cubicBezTo>
                  <a:lnTo>
                    <a:pt x="14373" y="85361"/>
                  </a:lnTo>
                  <a:cubicBezTo>
                    <a:pt x="14482" y="85482"/>
                    <a:pt x="14594" y="85605"/>
                    <a:pt x="14708" y="85722"/>
                  </a:cubicBezTo>
                  <a:cubicBezTo>
                    <a:pt x="14783" y="85796"/>
                    <a:pt x="14856" y="85866"/>
                    <a:pt x="14930" y="85940"/>
                  </a:cubicBezTo>
                  <a:lnTo>
                    <a:pt x="15013" y="86023"/>
                  </a:lnTo>
                  <a:cubicBezTo>
                    <a:pt x="15318" y="86333"/>
                    <a:pt x="15628" y="86637"/>
                    <a:pt x="15937" y="86938"/>
                  </a:cubicBezTo>
                  <a:lnTo>
                    <a:pt x="16059" y="87055"/>
                  </a:lnTo>
                  <a:cubicBezTo>
                    <a:pt x="16142" y="87139"/>
                    <a:pt x="16225" y="87222"/>
                    <a:pt x="16312" y="87304"/>
                  </a:cubicBezTo>
                  <a:cubicBezTo>
                    <a:pt x="16382" y="87374"/>
                    <a:pt x="16626" y="87592"/>
                    <a:pt x="16626" y="87592"/>
                  </a:cubicBezTo>
                  <a:cubicBezTo>
                    <a:pt x="16778" y="87735"/>
                    <a:pt x="16931" y="87879"/>
                    <a:pt x="17084" y="88014"/>
                  </a:cubicBezTo>
                  <a:cubicBezTo>
                    <a:pt x="17466" y="88368"/>
                    <a:pt x="17859" y="88712"/>
                    <a:pt x="18247" y="89042"/>
                  </a:cubicBezTo>
                  <a:lnTo>
                    <a:pt x="18443" y="89217"/>
                  </a:lnTo>
                  <a:cubicBezTo>
                    <a:pt x="18904" y="89605"/>
                    <a:pt x="19379" y="89997"/>
                    <a:pt x="19902" y="90407"/>
                  </a:cubicBezTo>
                  <a:lnTo>
                    <a:pt x="20378" y="90777"/>
                  </a:lnTo>
                  <a:cubicBezTo>
                    <a:pt x="20535" y="90899"/>
                    <a:pt x="20687" y="91017"/>
                    <a:pt x="20839" y="91134"/>
                  </a:cubicBezTo>
                  <a:cubicBezTo>
                    <a:pt x="20940" y="91208"/>
                    <a:pt x="21040" y="91278"/>
                    <a:pt x="21141" y="91353"/>
                  </a:cubicBezTo>
                  <a:lnTo>
                    <a:pt x="21306" y="91470"/>
                  </a:lnTo>
                  <a:cubicBezTo>
                    <a:pt x="21529" y="91631"/>
                    <a:pt x="21750" y="91793"/>
                    <a:pt x="21977" y="91954"/>
                  </a:cubicBezTo>
                  <a:cubicBezTo>
                    <a:pt x="22291" y="92176"/>
                    <a:pt x="22605" y="92394"/>
                    <a:pt x="22923" y="92612"/>
                  </a:cubicBezTo>
                  <a:cubicBezTo>
                    <a:pt x="23158" y="92769"/>
                    <a:pt x="23389" y="92926"/>
                    <a:pt x="23624" y="93078"/>
                  </a:cubicBezTo>
                  <a:cubicBezTo>
                    <a:pt x="23951" y="93292"/>
                    <a:pt x="24278" y="93497"/>
                    <a:pt x="24609" y="93702"/>
                  </a:cubicBezTo>
                  <a:lnTo>
                    <a:pt x="24771" y="93801"/>
                  </a:lnTo>
                  <a:cubicBezTo>
                    <a:pt x="24944" y="93915"/>
                    <a:pt x="25123" y="94024"/>
                    <a:pt x="25306" y="94133"/>
                  </a:cubicBezTo>
                  <a:cubicBezTo>
                    <a:pt x="25664" y="94346"/>
                    <a:pt x="26026" y="94555"/>
                    <a:pt x="26387" y="94760"/>
                  </a:cubicBezTo>
                  <a:lnTo>
                    <a:pt x="26575" y="94865"/>
                  </a:lnTo>
                  <a:cubicBezTo>
                    <a:pt x="26727" y="94952"/>
                    <a:pt x="26875" y="95039"/>
                    <a:pt x="27024" y="95118"/>
                  </a:cubicBezTo>
                  <a:cubicBezTo>
                    <a:pt x="27498" y="95379"/>
                    <a:pt x="27977" y="95627"/>
                    <a:pt x="28466" y="95876"/>
                  </a:cubicBezTo>
                  <a:cubicBezTo>
                    <a:pt x="28466" y="95876"/>
                    <a:pt x="28701" y="95997"/>
                    <a:pt x="28775" y="96037"/>
                  </a:cubicBezTo>
                  <a:cubicBezTo>
                    <a:pt x="29367" y="96333"/>
                    <a:pt x="29982" y="96621"/>
                    <a:pt x="30601" y="96900"/>
                  </a:cubicBezTo>
                  <a:cubicBezTo>
                    <a:pt x="30675" y="96930"/>
                    <a:pt x="30906" y="97031"/>
                    <a:pt x="30906" y="97031"/>
                  </a:cubicBezTo>
                  <a:cubicBezTo>
                    <a:pt x="31416" y="97258"/>
                    <a:pt x="31935" y="97475"/>
                    <a:pt x="32448" y="97680"/>
                  </a:cubicBezTo>
                  <a:cubicBezTo>
                    <a:pt x="32571" y="97732"/>
                    <a:pt x="32697" y="97781"/>
                    <a:pt x="32819" y="97823"/>
                  </a:cubicBezTo>
                  <a:lnTo>
                    <a:pt x="32985" y="97889"/>
                  </a:lnTo>
                  <a:cubicBezTo>
                    <a:pt x="33438" y="98063"/>
                    <a:pt x="33886" y="98233"/>
                    <a:pt x="34340" y="98395"/>
                  </a:cubicBezTo>
                  <a:cubicBezTo>
                    <a:pt x="34484" y="98447"/>
                    <a:pt x="34958" y="98604"/>
                    <a:pt x="34958" y="98604"/>
                  </a:cubicBezTo>
                  <a:cubicBezTo>
                    <a:pt x="35395" y="98752"/>
                    <a:pt x="35831" y="98900"/>
                    <a:pt x="36270" y="99036"/>
                  </a:cubicBezTo>
                  <a:cubicBezTo>
                    <a:pt x="36449" y="99088"/>
                    <a:pt x="36624" y="99140"/>
                    <a:pt x="36807" y="99193"/>
                  </a:cubicBezTo>
                  <a:lnTo>
                    <a:pt x="36919" y="99227"/>
                  </a:lnTo>
                  <a:cubicBezTo>
                    <a:pt x="37356" y="99358"/>
                    <a:pt x="37796" y="99480"/>
                    <a:pt x="38240" y="99597"/>
                  </a:cubicBezTo>
                  <a:cubicBezTo>
                    <a:pt x="38462" y="99654"/>
                    <a:pt x="38685" y="99710"/>
                    <a:pt x="38898" y="99763"/>
                  </a:cubicBezTo>
                  <a:cubicBezTo>
                    <a:pt x="39347" y="99877"/>
                    <a:pt x="39791" y="99981"/>
                    <a:pt x="40240" y="100076"/>
                  </a:cubicBezTo>
                  <a:cubicBezTo>
                    <a:pt x="40463" y="100124"/>
                    <a:pt x="40685" y="100173"/>
                    <a:pt x="40912" y="100221"/>
                  </a:cubicBezTo>
                  <a:cubicBezTo>
                    <a:pt x="41369" y="100312"/>
                    <a:pt x="41827" y="100399"/>
                    <a:pt x="42289" y="100478"/>
                  </a:cubicBezTo>
                  <a:lnTo>
                    <a:pt x="42458" y="100508"/>
                  </a:lnTo>
                  <a:cubicBezTo>
                    <a:pt x="42619" y="100539"/>
                    <a:pt x="42781" y="100565"/>
                    <a:pt x="42943" y="100591"/>
                  </a:cubicBezTo>
                  <a:cubicBezTo>
                    <a:pt x="43422" y="100669"/>
                    <a:pt x="43901" y="100735"/>
                    <a:pt x="44385" y="100796"/>
                  </a:cubicBezTo>
                  <a:lnTo>
                    <a:pt x="44580" y="100822"/>
                  </a:lnTo>
                  <a:cubicBezTo>
                    <a:pt x="44715" y="100844"/>
                    <a:pt x="44855" y="100861"/>
                    <a:pt x="44999" y="100878"/>
                  </a:cubicBezTo>
                  <a:cubicBezTo>
                    <a:pt x="45522" y="100939"/>
                    <a:pt x="46049" y="100987"/>
                    <a:pt x="46581" y="101031"/>
                  </a:cubicBezTo>
                  <a:cubicBezTo>
                    <a:pt x="46581" y="101031"/>
                    <a:pt x="46964" y="101070"/>
                    <a:pt x="47078" y="101075"/>
                  </a:cubicBezTo>
                  <a:cubicBezTo>
                    <a:pt x="47818" y="101132"/>
                    <a:pt x="48507" y="101166"/>
                    <a:pt x="49178" y="101188"/>
                  </a:cubicBezTo>
                  <a:cubicBezTo>
                    <a:pt x="49636" y="101201"/>
                    <a:pt x="50093" y="101206"/>
                    <a:pt x="50551" y="101206"/>
                  </a:cubicBezTo>
                  <a:cubicBezTo>
                    <a:pt x="52547" y="101206"/>
                    <a:pt x="54582" y="101075"/>
                    <a:pt x="56599" y="100818"/>
                  </a:cubicBezTo>
                  <a:lnTo>
                    <a:pt x="56853" y="100787"/>
                  </a:lnTo>
                  <a:lnTo>
                    <a:pt x="57118" y="100748"/>
                  </a:lnTo>
                  <a:cubicBezTo>
                    <a:pt x="57672" y="100678"/>
                    <a:pt x="58181" y="100609"/>
                    <a:pt x="58678" y="100526"/>
                  </a:cubicBezTo>
                  <a:cubicBezTo>
                    <a:pt x="58765" y="100517"/>
                    <a:pt x="58852" y="100504"/>
                    <a:pt x="58944" y="100486"/>
                  </a:cubicBezTo>
                  <a:cubicBezTo>
                    <a:pt x="59258" y="100434"/>
                    <a:pt x="59580" y="100377"/>
                    <a:pt x="59894" y="100317"/>
                  </a:cubicBezTo>
                  <a:cubicBezTo>
                    <a:pt x="59981" y="100303"/>
                    <a:pt x="60063" y="100285"/>
                    <a:pt x="60147" y="100269"/>
                  </a:cubicBezTo>
                  <a:cubicBezTo>
                    <a:pt x="60286" y="100243"/>
                    <a:pt x="60429" y="100216"/>
                    <a:pt x="60586" y="100186"/>
                  </a:cubicBezTo>
                  <a:cubicBezTo>
                    <a:pt x="60665" y="100173"/>
                    <a:pt x="60748" y="100155"/>
                    <a:pt x="60835" y="100134"/>
                  </a:cubicBezTo>
                  <a:cubicBezTo>
                    <a:pt x="60857" y="100129"/>
                    <a:pt x="60879" y="100124"/>
                    <a:pt x="60905" y="100116"/>
                  </a:cubicBezTo>
                  <a:cubicBezTo>
                    <a:pt x="61328" y="100033"/>
                    <a:pt x="61768" y="99937"/>
                    <a:pt x="62217" y="99824"/>
                  </a:cubicBezTo>
                  <a:cubicBezTo>
                    <a:pt x="62326" y="99806"/>
                    <a:pt x="62426" y="99780"/>
                    <a:pt x="62513" y="99758"/>
                  </a:cubicBezTo>
                  <a:cubicBezTo>
                    <a:pt x="62756" y="99702"/>
                    <a:pt x="63005" y="99637"/>
                    <a:pt x="63259" y="99571"/>
                  </a:cubicBezTo>
                  <a:cubicBezTo>
                    <a:pt x="63341" y="99549"/>
                    <a:pt x="63424" y="99527"/>
                    <a:pt x="63506" y="99506"/>
                  </a:cubicBezTo>
                  <a:cubicBezTo>
                    <a:pt x="64221" y="99314"/>
                    <a:pt x="64918" y="99114"/>
                    <a:pt x="65590" y="98905"/>
                  </a:cubicBezTo>
                  <a:cubicBezTo>
                    <a:pt x="66370" y="98664"/>
                    <a:pt x="67149" y="98399"/>
                    <a:pt x="67913" y="98115"/>
                  </a:cubicBezTo>
                  <a:cubicBezTo>
                    <a:pt x="68069" y="98059"/>
                    <a:pt x="68221" y="98007"/>
                    <a:pt x="68370" y="97942"/>
                  </a:cubicBezTo>
                  <a:cubicBezTo>
                    <a:pt x="68492" y="97898"/>
                    <a:pt x="68613" y="97850"/>
                    <a:pt x="68740" y="97802"/>
                  </a:cubicBezTo>
                  <a:cubicBezTo>
                    <a:pt x="68932" y="97732"/>
                    <a:pt x="69120" y="97654"/>
                    <a:pt x="69307" y="97576"/>
                  </a:cubicBezTo>
                  <a:cubicBezTo>
                    <a:pt x="69874" y="97349"/>
                    <a:pt x="70397" y="97127"/>
                    <a:pt x="70880" y="96908"/>
                  </a:cubicBezTo>
                  <a:cubicBezTo>
                    <a:pt x="71437" y="96665"/>
                    <a:pt x="72000" y="96403"/>
                    <a:pt x="72527" y="96142"/>
                  </a:cubicBezTo>
                  <a:cubicBezTo>
                    <a:pt x="73303" y="95767"/>
                    <a:pt x="74083" y="95357"/>
                    <a:pt x="74850" y="94931"/>
                  </a:cubicBezTo>
                  <a:cubicBezTo>
                    <a:pt x="74910" y="94899"/>
                    <a:pt x="74972" y="94865"/>
                    <a:pt x="75029" y="94830"/>
                  </a:cubicBezTo>
                  <a:cubicBezTo>
                    <a:pt x="75133" y="94774"/>
                    <a:pt x="75238" y="94716"/>
                    <a:pt x="75338" y="94656"/>
                  </a:cubicBezTo>
                  <a:cubicBezTo>
                    <a:pt x="77352" y="93505"/>
                    <a:pt x="79313" y="92189"/>
                    <a:pt x="81169" y="90734"/>
                  </a:cubicBezTo>
                  <a:cubicBezTo>
                    <a:pt x="84267" y="88411"/>
                    <a:pt x="87091" y="85766"/>
                    <a:pt x="89566" y="82859"/>
                  </a:cubicBezTo>
                  <a:cubicBezTo>
                    <a:pt x="90063" y="82610"/>
                    <a:pt x="90512" y="82354"/>
                    <a:pt x="90938" y="82079"/>
                  </a:cubicBezTo>
                  <a:cubicBezTo>
                    <a:pt x="94194" y="79957"/>
                    <a:pt x="96276" y="76257"/>
                    <a:pt x="96421" y="72344"/>
                  </a:cubicBezTo>
                  <a:cubicBezTo>
                    <a:pt x="96564" y="72039"/>
                    <a:pt x="96708" y="71733"/>
                    <a:pt x="96847" y="71429"/>
                  </a:cubicBezTo>
                  <a:cubicBezTo>
                    <a:pt x="99724" y="65071"/>
                    <a:pt x="101214" y="57859"/>
                    <a:pt x="101157" y="50564"/>
                  </a:cubicBezTo>
                  <a:cubicBezTo>
                    <a:pt x="101087" y="42541"/>
                    <a:pt x="99196" y="34597"/>
                    <a:pt x="95680" y="27519"/>
                  </a:cubicBezTo>
                  <a:cubicBezTo>
                    <a:pt x="96242" y="23876"/>
                    <a:pt x="95296" y="20451"/>
                    <a:pt x="93070" y="18198"/>
                  </a:cubicBezTo>
                  <a:cubicBezTo>
                    <a:pt x="91570" y="16686"/>
                    <a:pt x="89562" y="15688"/>
                    <a:pt x="86942" y="15170"/>
                  </a:cubicBezTo>
                  <a:cubicBezTo>
                    <a:pt x="82044" y="10171"/>
                    <a:pt x="75870" y="6167"/>
                    <a:pt x="69019" y="3556"/>
                  </a:cubicBezTo>
                  <a:cubicBezTo>
                    <a:pt x="68631" y="3399"/>
                    <a:pt x="68243" y="3247"/>
                    <a:pt x="67843" y="3098"/>
                  </a:cubicBezTo>
                  <a:cubicBezTo>
                    <a:pt x="67698" y="3042"/>
                    <a:pt x="67559" y="2989"/>
                    <a:pt x="67411" y="2941"/>
                  </a:cubicBezTo>
                  <a:cubicBezTo>
                    <a:pt x="67285" y="2894"/>
                    <a:pt x="67163" y="2850"/>
                    <a:pt x="67036" y="2811"/>
                  </a:cubicBezTo>
                  <a:cubicBezTo>
                    <a:pt x="66845" y="2737"/>
                    <a:pt x="66652" y="2672"/>
                    <a:pt x="66461" y="2611"/>
                  </a:cubicBezTo>
                  <a:cubicBezTo>
                    <a:pt x="65920" y="2424"/>
                    <a:pt x="65376" y="2249"/>
                    <a:pt x="64831" y="2084"/>
                  </a:cubicBezTo>
                  <a:cubicBezTo>
                    <a:pt x="64217" y="1895"/>
                    <a:pt x="63641" y="1734"/>
                    <a:pt x="63066" y="1591"/>
                  </a:cubicBezTo>
                  <a:cubicBezTo>
                    <a:pt x="62291" y="1386"/>
                    <a:pt x="61445" y="1185"/>
                    <a:pt x="60473" y="986"/>
                  </a:cubicBezTo>
                  <a:cubicBezTo>
                    <a:pt x="60439" y="980"/>
                    <a:pt x="60347" y="964"/>
                    <a:pt x="60347" y="964"/>
                  </a:cubicBezTo>
                  <a:cubicBezTo>
                    <a:pt x="60226" y="937"/>
                    <a:pt x="60107" y="916"/>
                    <a:pt x="59985" y="894"/>
                  </a:cubicBezTo>
                  <a:cubicBezTo>
                    <a:pt x="56966" y="301"/>
                    <a:pt x="53872" y="0"/>
                    <a:pt x="50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76200" dir="37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83;p44"/>
            <p:cNvSpPr/>
            <p:nvPr/>
          </p:nvSpPr>
          <p:spPr>
            <a:xfrm>
              <a:off x="2270231" y="2498702"/>
              <a:ext cx="1663294" cy="1660456"/>
            </a:xfrm>
            <a:custGeom>
              <a:avLst/>
              <a:gdLst/>
              <a:ahLst/>
              <a:cxnLst/>
              <a:rect l="l" t="t" r="r" b="b"/>
              <a:pathLst>
                <a:path w="95523" h="95360" extrusionOk="0">
                  <a:moveTo>
                    <a:pt x="48053" y="0"/>
                  </a:moveTo>
                  <a:cubicBezTo>
                    <a:pt x="23631" y="0"/>
                    <a:pt x="1697" y="19063"/>
                    <a:pt x="249" y="44872"/>
                  </a:cubicBezTo>
                  <a:cubicBezTo>
                    <a:pt x="0" y="49265"/>
                    <a:pt x="388" y="53575"/>
                    <a:pt x="1334" y="57719"/>
                  </a:cubicBezTo>
                  <a:cubicBezTo>
                    <a:pt x="1561" y="58722"/>
                    <a:pt x="1826" y="59719"/>
                    <a:pt x="2118" y="60699"/>
                  </a:cubicBezTo>
                  <a:cubicBezTo>
                    <a:pt x="2942" y="63462"/>
                    <a:pt x="4014" y="66138"/>
                    <a:pt x="5308" y="68688"/>
                  </a:cubicBezTo>
                  <a:cubicBezTo>
                    <a:pt x="5809" y="69677"/>
                    <a:pt x="6336" y="70644"/>
                    <a:pt x="6911" y="71594"/>
                  </a:cubicBezTo>
                  <a:cubicBezTo>
                    <a:pt x="7518" y="72618"/>
                    <a:pt x="8162" y="73629"/>
                    <a:pt x="8851" y="74609"/>
                  </a:cubicBezTo>
                  <a:cubicBezTo>
                    <a:pt x="8934" y="74732"/>
                    <a:pt x="9021" y="74854"/>
                    <a:pt x="9113" y="74975"/>
                  </a:cubicBezTo>
                  <a:cubicBezTo>
                    <a:pt x="9679" y="75778"/>
                    <a:pt x="10272" y="76558"/>
                    <a:pt x="10886" y="77320"/>
                  </a:cubicBezTo>
                  <a:cubicBezTo>
                    <a:pt x="11213" y="77726"/>
                    <a:pt x="11545" y="78131"/>
                    <a:pt x="11889" y="78527"/>
                  </a:cubicBezTo>
                  <a:cubicBezTo>
                    <a:pt x="12538" y="79285"/>
                    <a:pt x="13209" y="80022"/>
                    <a:pt x="13906" y="80741"/>
                  </a:cubicBezTo>
                  <a:cubicBezTo>
                    <a:pt x="14399" y="81246"/>
                    <a:pt x="14904" y="81747"/>
                    <a:pt x="15418" y="82236"/>
                  </a:cubicBezTo>
                  <a:cubicBezTo>
                    <a:pt x="16778" y="83525"/>
                    <a:pt x="18207" y="84737"/>
                    <a:pt x="19702" y="85858"/>
                  </a:cubicBezTo>
                  <a:cubicBezTo>
                    <a:pt x="27249" y="91526"/>
                    <a:pt x="36466" y="95048"/>
                    <a:pt x="46419" y="95339"/>
                  </a:cubicBezTo>
                  <a:cubicBezTo>
                    <a:pt x="46858" y="95353"/>
                    <a:pt x="47297" y="95359"/>
                    <a:pt x="47736" y="95359"/>
                  </a:cubicBezTo>
                  <a:cubicBezTo>
                    <a:pt x="51230" y="95359"/>
                    <a:pt x="54711" y="94943"/>
                    <a:pt x="58102" y="94146"/>
                  </a:cubicBezTo>
                  <a:cubicBezTo>
                    <a:pt x="58756" y="93993"/>
                    <a:pt x="59405" y="93827"/>
                    <a:pt x="60051" y="93649"/>
                  </a:cubicBezTo>
                  <a:cubicBezTo>
                    <a:pt x="63018" y="92825"/>
                    <a:pt x="65912" y="91709"/>
                    <a:pt x="68679" y="90345"/>
                  </a:cubicBezTo>
                  <a:cubicBezTo>
                    <a:pt x="68731" y="90319"/>
                    <a:pt x="68779" y="90293"/>
                    <a:pt x="68832" y="90263"/>
                  </a:cubicBezTo>
                  <a:cubicBezTo>
                    <a:pt x="71028" y="89173"/>
                    <a:pt x="73136" y="87923"/>
                    <a:pt x="75150" y="86520"/>
                  </a:cubicBezTo>
                  <a:cubicBezTo>
                    <a:pt x="78802" y="83983"/>
                    <a:pt x="82109" y="80963"/>
                    <a:pt x="84946" y="77551"/>
                  </a:cubicBezTo>
                  <a:cubicBezTo>
                    <a:pt x="87203" y="74832"/>
                    <a:pt x="89156" y="71860"/>
                    <a:pt x="90733" y="68683"/>
                  </a:cubicBezTo>
                  <a:cubicBezTo>
                    <a:pt x="90968" y="68209"/>
                    <a:pt x="91195" y="67733"/>
                    <a:pt x="91413" y="67250"/>
                  </a:cubicBezTo>
                  <a:cubicBezTo>
                    <a:pt x="94202" y="61087"/>
                    <a:pt x="95522" y="54333"/>
                    <a:pt x="95470" y="47579"/>
                  </a:cubicBezTo>
                  <a:cubicBezTo>
                    <a:pt x="95405" y="39735"/>
                    <a:pt x="93488" y="31877"/>
                    <a:pt x="89862" y="24936"/>
                  </a:cubicBezTo>
                  <a:cubicBezTo>
                    <a:pt x="87971" y="21301"/>
                    <a:pt x="85608" y="17915"/>
                    <a:pt x="82802" y="14912"/>
                  </a:cubicBezTo>
                  <a:cubicBezTo>
                    <a:pt x="82768" y="14874"/>
                    <a:pt x="82728" y="14843"/>
                    <a:pt x="82698" y="14803"/>
                  </a:cubicBezTo>
                  <a:cubicBezTo>
                    <a:pt x="76754" y="8476"/>
                    <a:pt x="68971" y="4018"/>
                    <a:pt x="60630" y="1712"/>
                  </a:cubicBezTo>
                  <a:cubicBezTo>
                    <a:pt x="56425" y="551"/>
                    <a:pt x="52203" y="0"/>
                    <a:pt x="48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84;p44"/>
            <p:cNvSpPr/>
            <p:nvPr/>
          </p:nvSpPr>
          <p:spPr>
            <a:xfrm>
              <a:off x="2835301" y="2571852"/>
              <a:ext cx="1020285" cy="1557531"/>
            </a:xfrm>
            <a:custGeom>
              <a:avLst/>
              <a:gdLst/>
              <a:ahLst/>
              <a:cxnLst/>
              <a:rect l="l" t="t" r="r" b="b"/>
              <a:pathLst>
                <a:path w="58595" h="89449" extrusionOk="0">
                  <a:moveTo>
                    <a:pt x="21037" y="0"/>
                  </a:moveTo>
                  <a:cubicBezTo>
                    <a:pt x="18878" y="0"/>
                    <a:pt x="16696" y="989"/>
                    <a:pt x="15541" y="2833"/>
                  </a:cubicBezTo>
                  <a:cubicBezTo>
                    <a:pt x="15153" y="3452"/>
                    <a:pt x="14830" y="4175"/>
                    <a:pt x="14185" y="4519"/>
                  </a:cubicBezTo>
                  <a:cubicBezTo>
                    <a:pt x="13887" y="4678"/>
                    <a:pt x="13569" y="4731"/>
                    <a:pt x="13240" y="4731"/>
                  </a:cubicBezTo>
                  <a:cubicBezTo>
                    <a:pt x="12892" y="4731"/>
                    <a:pt x="12531" y="4671"/>
                    <a:pt x="12168" y="4611"/>
                  </a:cubicBezTo>
                  <a:cubicBezTo>
                    <a:pt x="11801" y="4549"/>
                    <a:pt x="11435" y="4489"/>
                    <a:pt x="11074" y="4489"/>
                  </a:cubicBezTo>
                  <a:cubicBezTo>
                    <a:pt x="11023" y="4489"/>
                    <a:pt x="10972" y="4490"/>
                    <a:pt x="10921" y="4492"/>
                  </a:cubicBezTo>
                  <a:cubicBezTo>
                    <a:pt x="9453" y="4563"/>
                    <a:pt x="8302" y="5800"/>
                    <a:pt x="7557" y="7077"/>
                  </a:cubicBezTo>
                  <a:cubicBezTo>
                    <a:pt x="6812" y="8350"/>
                    <a:pt x="6263" y="9784"/>
                    <a:pt x="5173" y="10781"/>
                  </a:cubicBezTo>
                  <a:cubicBezTo>
                    <a:pt x="4307" y="11576"/>
                    <a:pt x="3130" y="11997"/>
                    <a:pt x="1958" y="11997"/>
                  </a:cubicBezTo>
                  <a:cubicBezTo>
                    <a:pt x="1284" y="11997"/>
                    <a:pt x="611" y="11858"/>
                    <a:pt x="0" y="11570"/>
                  </a:cubicBezTo>
                  <a:lnTo>
                    <a:pt x="0" y="11570"/>
                  </a:lnTo>
                  <a:cubicBezTo>
                    <a:pt x="2798" y="15244"/>
                    <a:pt x="8054" y="16908"/>
                    <a:pt x="11335" y="20154"/>
                  </a:cubicBezTo>
                  <a:cubicBezTo>
                    <a:pt x="13214" y="22020"/>
                    <a:pt x="14212" y="24583"/>
                    <a:pt x="15096" y="27079"/>
                  </a:cubicBezTo>
                  <a:cubicBezTo>
                    <a:pt x="20831" y="43225"/>
                    <a:pt x="24248" y="60190"/>
                    <a:pt x="25210" y="77294"/>
                  </a:cubicBezTo>
                  <a:cubicBezTo>
                    <a:pt x="25441" y="81452"/>
                    <a:pt x="25602" y="85835"/>
                    <a:pt x="27599" y="89448"/>
                  </a:cubicBezTo>
                  <a:cubicBezTo>
                    <a:pt x="30566" y="88624"/>
                    <a:pt x="33460" y="87508"/>
                    <a:pt x="36227" y="86144"/>
                  </a:cubicBezTo>
                  <a:cubicBezTo>
                    <a:pt x="38476" y="85030"/>
                    <a:pt x="40636" y="83753"/>
                    <a:pt x="42698" y="82319"/>
                  </a:cubicBezTo>
                  <a:cubicBezTo>
                    <a:pt x="42786" y="81150"/>
                    <a:pt x="42872" y="79970"/>
                    <a:pt x="43335" y="78915"/>
                  </a:cubicBezTo>
                  <a:cubicBezTo>
                    <a:pt x="44192" y="76959"/>
                    <a:pt x="46189" y="75752"/>
                    <a:pt x="48176" y="74958"/>
                  </a:cubicBezTo>
                  <a:cubicBezTo>
                    <a:pt x="49605" y="74396"/>
                    <a:pt x="51100" y="73974"/>
                    <a:pt x="52494" y="73350"/>
                  </a:cubicBezTo>
                  <a:cubicBezTo>
                    <a:pt x="53048" y="73101"/>
                    <a:pt x="53575" y="72827"/>
                    <a:pt x="54089" y="72496"/>
                  </a:cubicBezTo>
                  <a:cubicBezTo>
                    <a:pt x="56621" y="70840"/>
                    <a:pt x="58247" y="67890"/>
                    <a:pt x="58291" y="64865"/>
                  </a:cubicBezTo>
                  <a:cubicBezTo>
                    <a:pt x="58291" y="64740"/>
                    <a:pt x="58291" y="64609"/>
                    <a:pt x="58281" y="64482"/>
                  </a:cubicBezTo>
                  <a:cubicBezTo>
                    <a:pt x="58203" y="61593"/>
                    <a:pt x="56696" y="58769"/>
                    <a:pt x="54320" y="57117"/>
                  </a:cubicBezTo>
                  <a:cubicBezTo>
                    <a:pt x="53601" y="56616"/>
                    <a:pt x="52716" y="56072"/>
                    <a:pt x="52677" y="55196"/>
                  </a:cubicBezTo>
                  <a:cubicBezTo>
                    <a:pt x="52629" y="54215"/>
                    <a:pt x="53663" y="53588"/>
                    <a:pt x="54508" y="53095"/>
                  </a:cubicBezTo>
                  <a:cubicBezTo>
                    <a:pt x="55697" y="52403"/>
                    <a:pt x="56813" y="51518"/>
                    <a:pt x="57466" y="50311"/>
                  </a:cubicBezTo>
                  <a:cubicBezTo>
                    <a:pt x="58120" y="49108"/>
                    <a:pt x="58220" y="47530"/>
                    <a:pt x="57440" y="46397"/>
                  </a:cubicBezTo>
                  <a:cubicBezTo>
                    <a:pt x="57044" y="45836"/>
                    <a:pt x="56469" y="45421"/>
                    <a:pt x="56085" y="44846"/>
                  </a:cubicBezTo>
                  <a:cubicBezTo>
                    <a:pt x="55022" y="43268"/>
                    <a:pt x="55737" y="41133"/>
                    <a:pt x="56626" y="39446"/>
                  </a:cubicBezTo>
                  <a:cubicBezTo>
                    <a:pt x="57515" y="37760"/>
                    <a:pt x="58595" y="35930"/>
                    <a:pt x="58155" y="34078"/>
                  </a:cubicBezTo>
                  <a:cubicBezTo>
                    <a:pt x="57680" y="32091"/>
                    <a:pt x="55592" y="30810"/>
                    <a:pt x="55083" y="28831"/>
                  </a:cubicBezTo>
                  <a:cubicBezTo>
                    <a:pt x="54552" y="26779"/>
                    <a:pt x="55859" y="24766"/>
                    <a:pt x="56712" y="22827"/>
                  </a:cubicBezTo>
                  <a:cubicBezTo>
                    <a:pt x="57009" y="22163"/>
                    <a:pt x="57245" y="21458"/>
                    <a:pt x="57410" y="20735"/>
                  </a:cubicBezTo>
                  <a:cubicBezTo>
                    <a:pt x="58055" y="17976"/>
                    <a:pt x="57702" y="14961"/>
                    <a:pt x="55749" y="12986"/>
                  </a:cubicBezTo>
                  <a:cubicBezTo>
                    <a:pt x="54311" y="11531"/>
                    <a:pt x="52298" y="10898"/>
                    <a:pt x="50246" y="10602"/>
                  </a:cubicBezTo>
                  <a:cubicBezTo>
                    <a:pt x="49657" y="10516"/>
                    <a:pt x="49073" y="10459"/>
                    <a:pt x="48490" y="10415"/>
                  </a:cubicBezTo>
                  <a:cubicBezTo>
                    <a:pt x="47649" y="10355"/>
                    <a:pt x="46768" y="10302"/>
                    <a:pt x="46054" y="9853"/>
                  </a:cubicBezTo>
                  <a:cubicBezTo>
                    <a:pt x="44546" y="8899"/>
                    <a:pt x="44515" y="6702"/>
                    <a:pt x="43478" y="5251"/>
                  </a:cubicBezTo>
                  <a:cubicBezTo>
                    <a:pt x="42558" y="3957"/>
                    <a:pt x="40916" y="3405"/>
                    <a:pt x="39298" y="3405"/>
                  </a:cubicBezTo>
                  <a:cubicBezTo>
                    <a:pt x="38953" y="3405"/>
                    <a:pt x="38610" y="3430"/>
                    <a:pt x="38275" y="3478"/>
                  </a:cubicBezTo>
                  <a:cubicBezTo>
                    <a:pt x="36366" y="3752"/>
                    <a:pt x="34606" y="4628"/>
                    <a:pt x="32792" y="5282"/>
                  </a:cubicBezTo>
                  <a:cubicBezTo>
                    <a:pt x="32052" y="5547"/>
                    <a:pt x="31271" y="5774"/>
                    <a:pt x="30501" y="5774"/>
                  </a:cubicBezTo>
                  <a:cubicBezTo>
                    <a:pt x="30220" y="5774"/>
                    <a:pt x="29940" y="5744"/>
                    <a:pt x="29664" y="5674"/>
                  </a:cubicBezTo>
                  <a:cubicBezTo>
                    <a:pt x="27690" y="5178"/>
                    <a:pt x="26748" y="2994"/>
                    <a:pt x="25272" y="1590"/>
                  </a:cubicBezTo>
                  <a:cubicBezTo>
                    <a:pt x="24135" y="514"/>
                    <a:pt x="22592" y="0"/>
                    <a:pt x="210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5;p44"/>
            <p:cNvSpPr/>
            <p:nvPr/>
          </p:nvSpPr>
          <p:spPr>
            <a:xfrm>
              <a:off x="2293442" y="3008976"/>
              <a:ext cx="1200139" cy="1150165"/>
            </a:xfrm>
            <a:custGeom>
              <a:avLst/>
              <a:gdLst/>
              <a:ahLst/>
              <a:cxnLst/>
              <a:rect l="l" t="t" r="r" b="b"/>
              <a:pathLst>
                <a:path w="68924" h="66054" extrusionOk="0">
                  <a:moveTo>
                    <a:pt x="45927" y="1"/>
                  </a:moveTo>
                  <a:cubicBezTo>
                    <a:pt x="45690" y="1"/>
                    <a:pt x="45452" y="24"/>
                    <a:pt x="45212" y="76"/>
                  </a:cubicBezTo>
                  <a:lnTo>
                    <a:pt x="44301" y="1731"/>
                  </a:lnTo>
                  <a:cubicBezTo>
                    <a:pt x="42467" y="3087"/>
                    <a:pt x="40628" y="4451"/>
                    <a:pt x="38768" y="5788"/>
                  </a:cubicBezTo>
                  <a:cubicBezTo>
                    <a:pt x="26588" y="14521"/>
                    <a:pt x="13593" y="22108"/>
                    <a:pt x="1" y="28414"/>
                  </a:cubicBezTo>
                  <a:cubicBezTo>
                    <a:pt x="4699" y="49027"/>
                    <a:pt x="23110" y="65377"/>
                    <a:pt x="45086" y="66034"/>
                  </a:cubicBezTo>
                  <a:cubicBezTo>
                    <a:pt x="45516" y="66047"/>
                    <a:pt x="45945" y="66053"/>
                    <a:pt x="46375" y="66053"/>
                  </a:cubicBezTo>
                  <a:cubicBezTo>
                    <a:pt x="53637" y="66053"/>
                    <a:pt x="60837" y="64254"/>
                    <a:pt x="67346" y="61040"/>
                  </a:cubicBezTo>
                  <a:cubicBezTo>
                    <a:pt x="67145" y="52647"/>
                    <a:pt x="67489" y="44224"/>
                    <a:pt x="68143" y="35865"/>
                  </a:cubicBezTo>
                  <a:cubicBezTo>
                    <a:pt x="68479" y="31577"/>
                    <a:pt x="68923" y="27216"/>
                    <a:pt x="67982" y="23023"/>
                  </a:cubicBezTo>
                  <a:cubicBezTo>
                    <a:pt x="66944" y="18421"/>
                    <a:pt x="64273" y="14320"/>
                    <a:pt x="61027" y="10900"/>
                  </a:cubicBezTo>
                  <a:cubicBezTo>
                    <a:pt x="57781" y="7479"/>
                    <a:pt x="53955" y="4678"/>
                    <a:pt x="50150" y="1892"/>
                  </a:cubicBezTo>
                  <a:cubicBezTo>
                    <a:pt x="48884" y="969"/>
                    <a:pt x="47439" y="1"/>
                    <a:pt x="45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6;p44"/>
            <p:cNvSpPr/>
            <p:nvPr/>
          </p:nvSpPr>
          <p:spPr>
            <a:xfrm>
              <a:off x="3026682" y="2874917"/>
              <a:ext cx="657583" cy="788995"/>
            </a:xfrm>
            <a:custGeom>
              <a:avLst/>
              <a:gdLst/>
              <a:ahLst/>
              <a:cxnLst/>
              <a:rect l="l" t="t" r="r" b="b"/>
              <a:pathLst>
                <a:path w="37765" h="45312" extrusionOk="0">
                  <a:moveTo>
                    <a:pt x="19647" y="1"/>
                  </a:moveTo>
                  <a:cubicBezTo>
                    <a:pt x="17135" y="1"/>
                    <a:pt x="14607" y="335"/>
                    <a:pt x="12115" y="697"/>
                  </a:cubicBezTo>
                  <a:cubicBezTo>
                    <a:pt x="5940" y="1595"/>
                    <a:pt x="1752" y="8350"/>
                    <a:pt x="876" y="14525"/>
                  </a:cubicBezTo>
                  <a:cubicBezTo>
                    <a:pt x="0" y="20700"/>
                    <a:pt x="1578" y="28081"/>
                    <a:pt x="6672" y="31677"/>
                  </a:cubicBezTo>
                  <a:cubicBezTo>
                    <a:pt x="8210" y="32762"/>
                    <a:pt x="9748" y="33847"/>
                    <a:pt x="11286" y="34932"/>
                  </a:cubicBezTo>
                  <a:cubicBezTo>
                    <a:pt x="11797" y="35294"/>
                    <a:pt x="12324" y="35629"/>
                    <a:pt x="12829" y="35995"/>
                  </a:cubicBezTo>
                  <a:cubicBezTo>
                    <a:pt x="12734" y="38863"/>
                    <a:pt x="13352" y="42092"/>
                    <a:pt x="15714" y="43713"/>
                  </a:cubicBezTo>
                  <a:cubicBezTo>
                    <a:pt x="16974" y="44580"/>
                    <a:pt x="18538" y="44846"/>
                    <a:pt x="20059" y="45020"/>
                  </a:cubicBezTo>
                  <a:cubicBezTo>
                    <a:pt x="21774" y="45215"/>
                    <a:pt x="23500" y="45311"/>
                    <a:pt x="25226" y="45311"/>
                  </a:cubicBezTo>
                  <a:cubicBezTo>
                    <a:pt x="25740" y="45311"/>
                    <a:pt x="26255" y="45303"/>
                    <a:pt x="26769" y="45286"/>
                  </a:cubicBezTo>
                  <a:cubicBezTo>
                    <a:pt x="28312" y="45234"/>
                    <a:pt x="29903" y="45090"/>
                    <a:pt x="31276" y="44375"/>
                  </a:cubicBezTo>
                  <a:cubicBezTo>
                    <a:pt x="32644" y="43661"/>
                    <a:pt x="33864" y="41965"/>
                    <a:pt x="33790" y="40423"/>
                  </a:cubicBezTo>
                  <a:cubicBezTo>
                    <a:pt x="35302" y="39077"/>
                    <a:pt x="36897" y="37608"/>
                    <a:pt x="37372" y="35638"/>
                  </a:cubicBezTo>
                  <a:cubicBezTo>
                    <a:pt x="37764" y="34004"/>
                    <a:pt x="37312" y="32283"/>
                    <a:pt x="36644" y="30740"/>
                  </a:cubicBezTo>
                  <a:cubicBezTo>
                    <a:pt x="35978" y="29197"/>
                    <a:pt x="35097" y="27746"/>
                    <a:pt x="34566" y="26151"/>
                  </a:cubicBezTo>
                  <a:cubicBezTo>
                    <a:pt x="32501" y="19928"/>
                    <a:pt x="36073" y="12620"/>
                    <a:pt x="33163" y="6746"/>
                  </a:cubicBezTo>
                  <a:cubicBezTo>
                    <a:pt x="31423" y="3234"/>
                    <a:pt x="27650" y="1090"/>
                    <a:pt x="23798" y="362"/>
                  </a:cubicBezTo>
                  <a:cubicBezTo>
                    <a:pt x="22426" y="104"/>
                    <a:pt x="21039" y="1"/>
                    <a:pt x="19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7;p44"/>
            <p:cNvSpPr/>
            <p:nvPr/>
          </p:nvSpPr>
          <p:spPr>
            <a:xfrm>
              <a:off x="3280173" y="3140179"/>
              <a:ext cx="65959" cy="65889"/>
            </a:xfrm>
            <a:custGeom>
              <a:avLst/>
              <a:gdLst/>
              <a:ahLst/>
              <a:cxnLst/>
              <a:rect l="l" t="t" r="r" b="b"/>
              <a:pathLst>
                <a:path w="3788" h="3784" extrusionOk="0">
                  <a:moveTo>
                    <a:pt x="1897" y="1"/>
                  </a:moveTo>
                  <a:cubicBezTo>
                    <a:pt x="851" y="1"/>
                    <a:pt x="1" y="846"/>
                    <a:pt x="1" y="1892"/>
                  </a:cubicBezTo>
                  <a:cubicBezTo>
                    <a:pt x="1" y="2938"/>
                    <a:pt x="851" y="3784"/>
                    <a:pt x="1897" y="3784"/>
                  </a:cubicBezTo>
                  <a:cubicBezTo>
                    <a:pt x="2943" y="3784"/>
                    <a:pt x="3788" y="2938"/>
                    <a:pt x="3788" y="1892"/>
                  </a:cubicBezTo>
                  <a:cubicBezTo>
                    <a:pt x="3788" y="846"/>
                    <a:pt x="2943" y="1"/>
                    <a:pt x="1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88;p44"/>
            <p:cNvSpPr/>
            <p:nvPr/>
          </p:nvSpPr>
          <p:spPr>
            <a:xfrm>
              <a:off x="3551617" y="3142234"/>
              <a:ext cx="62459" cy="62476"/>
            </a:xfrm>
            <a:custGeom>
              <a:avLst/>
              <a:gdLst/>
              <a:ahLst/>
              <a:cxnLst/>
              <a:rect l="l" t="t" r="r" b="b"/>
              <a:pathLst>
                <a:path w="3587" h="3588" extrusionOk="0">
                  <a:moveTo>
                    <a:pt x="1795" y="0"/>
                  </a:moveTo>
                  <a:cubicBezTo>
                    <a:pt x="802" y="0"/>
                    <a:pt x="0" y="806"/>
                    <a:pt x="0" y="1796"/>
                  </a:cubicBezTo>
                  <a:cubicBezTo>
                    <a:pt x="0" y="2785"/>
                    <a:pt x="802" y="3587"/>
                    <a:pt x="1795" y="3587"/>
                  </a:cubicBezTo>
                  <a:cubicBezTo>
                    <a:pt x="2784" y="3587"/>
                    <a:pt x="3587" y="2785"/>
                    <a:pt x="3587" y="1796"/>
                  </a:cubicBezTo>
                  <a:cubicBezTo>
                    <a:pt x="3587" y="806"/>
                    <a:pt x="2784" y="0"/>
                    <a:pt x="1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89;p44"/>
            <p:cNvSpPr/>
            <p:nvPr/>
          </p:nvSpPr>
          <p:spPr>
            <a:xfrm>
              <a:off x="3450137" y="3379862"/>
              <a:ext cx="212345" cy="87045"/>
            </a:xfrm>
            <a:custGeom>
              <a:avLst/>
              <a:gdLst/>
              <a:ahLst/>
              <a:cxnLst/>
              <a:rect l="l" t="t" r="r" b="b"/>
              <a:pathLst>
                <a:path w="12195" h="4999" extrusionOk="0">
                  <a:moveTo>
                    <a:pt x="6339" y="0"/>
                  </a:moveTo>
                  <a:cubicBezTo>
                    <a:pt x="6115" y="0"/>
                    <a:pt x="5890" y="13"/>
                    <a:pt x="5662" y="41"/>
                  </a:cubicBezTo>
                  <a:cubicBezTo>
                    <a:pt x="4882" y="132"/>
                    <a:pt x="4141" y="420"/>
                    <a:pt x="3365" y="542"/>
                  </a:cubicBezTo>
                  <a:cubicBezTo>
                    <a:pt x="3167" y="574"/>
                    <a:pt x="2975" y="588"/>
                    <a:pt x="2784" y="588"/>
                  </a:cubicBezTo>
                  <a:cubicBezTo>
                    <a:pt x="2417" y="588"/>
                    <a:pt x="2058" y="534"/>
                    <a:pt x="1688" y="442"/>
                  </a:cubicBezTo>
                  <a:cubicBezTo>
                    <a:pt x="1553" y="409"/>
                    <a:pt x="1414" y="393"/>
                    <a:pt x="1277" y="393"/>
                  </a:cubicBezTo>
                  <a:cubicBezTo>
                    <a:pt x="612" y="393"/>
                    <a:pt x="0" y="782"/>
                    <a:pt x="141" y="1588"/>
                  </a:cubicBezTo>
                  <a:cubicBezTo>
                    <a:pt x="328" y="2656"/>
                    <a:pt x="1701" y="3061"/>
                    <a:pt x="2603" y="3279"/>
                  </a:cubicBezTo>
                  <a:cubicBezTo>
                    <a:pt x="2617" y="3284"/>
                    <a:pt x="2633" y="3288"/>
                    <a:pt x="2651" y="3292"/>
                  </a:cubicBezTo>
                  <a:cubicBezTo>
                    <a:pt x="2729" y="3314"/>
                    <a:pt x="2804" y="3332"/>
                    <a:pt x="2882" y="3348"/>
                  </a:cubicBezTo>
                  <a:cubicBezTo>
                    <a:pt x="3301" y="3462"/>
                    <a:pt x="3715" y="3593"/>
                    <a:pt x="4115" y="3754"/>
                  </a:cubicBezTo>
                  <a:cubicBezTo>
                    <a:pt x="4302" y="3828"/>
                    <a:pt x="4485" y="3907"/>
                    <a:pt x="4664" y="3994"/>
                  </a:cubicBezTo>
                  <a:cubicBezTo>
                    <a:pt x="4756" y="4038"/>
                    <a:pt x="4839" y="4081"/>
                    <a:pt x="4926" y="4124"/>
                  </a:cubicBezTo>
                  <a:cubicBezTo>
                    <a:pt x="4970" y="4146"/>
                    <a:pt x="5013" y="4168"/>
                    <a:pt x="5052" y="4195"/>
                  </a:cubicBezTo>
                  <a:cubicBezTo>
                    <a:pt x="5570" y="4477"/>
                    <a:pt x="6106" y="4998"/>
                    <a:pt x="6711" y="4998"/>
                  </a:cubicBezTo>
                  <a:cubicBezTo>
                    <a:pt x="6861" y="4998"/>
                    <a:pt x="7015" y="4966"/>
                    <a:pt x="7174" y="4891"/>
                  </a:cubicBezTo>
                  <a:cubicBezTo>
                    <a:pt x="7375" y="4800"/>
                    <a:pt x="7554" y="4661"/>
                    <a:pt x="7723" y="4508"/>
                  </a:cubicBezTo>
                  <a:cubicBezTo>
                    <a:pt x="7789" y="4447"/>
                    <a:pt x="7850" y="4386"/>
                    <a:pt x="7915" y="4325"/>
                  </a:cubicBezTo>
                  <a:cubicBezTo>
                    <a:pt x="7920" y="4321"/>
                    <a:pt x="7924" y="4316"/>
                    <a:pt x="7933" y="4312"/>
                  </a:cubicBezTo>
                  <a:cubicBezTo>
                    <a:pt x="8495" y="3798"/>
                    <a:pt x="9039" y="3262"/>
                    <a:pt x="9588" y="2726"/>
                  </a:cubicBezTo>
                  <a:cubicBezTo>
                    <a:pt x="9646" y="2669"/>
                    <a:pt x="9706" y="2612"/>
                    <a:pt x="9763" y="2556"/>
                  </a:cubicBezTo>
                  <a:cubicBezTo>
                    <a:pt x="9868" y="2455"/>
                    <a:pt x="9968" y="2355"/>
                    <a:pt x="10068" y="2255"/>
                  </a:cubicBezTo>
                  <a:cubicBezTo>
                    <a:pt x="10447" y="1894"/>
                    <a:pt x="12195" y="542"/>
                    <a:pt x="10696" y="303"/>
                  </a:cubicBezTo>
                  <a:cubicBezTo>
                    <a:pt x="10456" y="264"/>
                    <a:pt x="10217" y="252"/>
                    <a:pt x="9977" y="252"/>
                  </a:cubicBezTo>
                  <a:cubicBezTo>
                    <a:pt x="9621" y="252"/>
                    <a:pt x="9266" y="278"/>
                    <a:pt x="8908" y="278"/>
                  </a:cubicBezTo>
                  <a:cubicBezTo>
                    <a:pt x="8624" y="278"/>
                    <a:pt x="8338" y="261"/>
                    <a:pt x="8051" y="202"/>
                  </a:cubicBezTo>
                  <a:cubicBezTo>
                    <a:pt x="7477" y="84"/>
                    <a:pt x="6912" y="0"/>
                    <a:pt x="6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90;p44"/>
            <p:cNvSpPr/>
            <p:nvPr/>
          </p:nvSpPr>
          <p:spPr>
            <a:xfrm>
              <a:off x="3496297" y="3420015"/>
              <a:ext cx="39613" cy="31673"/>
            </a:xfrm>
            <a:custGeom>
              <a:avLst/>
              <a:gdLst/>
              <a:ahLst/>
              <a:cxnLst/>
              <a:rect l="l" t="t" r="r" b="b"/>
              <a:pathLst>
                <a:path w="2275" h="1819" extrusionOk="0">
                  <a:moveTo>
                    <a:pt x="948" y="0"/>
                  </a:moveTo>
                  <a:cubicBezTo>
                    <a:pt x="584" y="0"/>
                    <a:pt x="203" y="267"/>
                    <a:pt x="66" y="646"/>
                  </a:cubicBezTo>
                  <a:cubicBezTo>
                    <a:pt x="26" y="751"/>
                    <a:pt x="4" y="869"/>
                    <a:pt x="0" y="986"/>
                  </a:cubicBezTo>
                  <a:cubicBezTo>
                    <a:pt x="78" y="1008"/>
                    <a:pt x="153" y="1026"/>
                    <a:pt x="231" y="1042"/>
                  </a:cubicBezTo>
                  <a:cubicBezTo>
                    <a:pt x="231" y="929"/>
                    <a:pt x="249" y="825"/>
                    <a:pt x="288" y="729"/>
                  </a:cubicBezTo>
                  <a:cubicBezTo>
                    <a:pt x="390" y="441"/>
                    <a:pt x="664" y="239"/>
                    <a:pt x="929" y="239"/>
                  </a:cubicBezTo>
                  <a:cubicBezTo>
                    <a:pt x="944" y="239"/>
                    <a:pt x="960" y="240"/>
                    <a:pt x="976" y="241"/>
                  </a:cubicBezTo>
                  <a:cubicBezTo>
                    <a:pt x="1285" y="267"/>
                    <a:pt x="1517" y="541"/>
                    <a:pt x="1625" y="702"/>
                  </a:cubicBezTo>
                  <a:cubicBezTo>
                    <a:pt x="1826" y="1004"/>
                    <a:pt x="1943" y="1339"/>
                    <a:pt x="2013" y="1688"/>
                  </a:cubicBezTo>
                  <a:cubicBezTo>
                    <a:pt x="2105" y="1732"/>
                    <a:pt x="2188" y="1775"/>
                    <a:pt x="2275" y="1818"/>
                  </a:cubicBezTo>
                  <a:cubicBezTo>
                    <a:pt x="2210" y="1370"/>
                    <a:pt x="2074" y="943"/>
                    <a:pt x="1822" y="572"/>
                  </a:cubicBezTo>
                  <a:cubicBezTo>
                    <a:pt x="1595" y="237"/>
                    <a:pt x="1299" y="32"/>
                    <a:pt x="998" y="2"/>
                  </a:cubicBezTo>
                  <a:cubicBezTo>
                    <a:pt x="981" y="1"/>
                    <a:pt x="964" y="0"/>
                    <a:pt x="9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91;p44"/>
            <p:cNvSpPr/>
            <p:nvPr/>
          </p:nvSpPr>
          <p:spPr>
            <a:xfrm>
              <a:off x="3583029" y="3414548"/>
              <a:ext cx="37106" cy="43827"/>
            </a:xfrm>
            <a:custGeom>
              <a:avLst/>
              <a:gdLst/>
              <a:ahLst/>
              <a:cxnLst/>
              <a:rect l="l" t="t" r="r" b="b"/>
              <a:pathLst>
                <a:path w="2131" h="2517" extrusionOk="0">
                  <a:moveTo>
                    <a:pt x="1193" y="1"/>
                  </a:moveTo>
                  <a:cubicBezTo>
                    <a:pt x="1123" y="1"/>
                    <a:pt x="1052" y="10"/>
                    <a:pt x="980" y="28"/>
                  </a:cubicBezTo>
                  <a:cubicBezTo>
                    <a:pt x="501" y="163"/>
                    <a:pt x="279" y="672"/>
                    <a:pt x="184" y="969"/>
                  </a:cubicBezTo>
                  <a:cubicBezTo>
                    <a:pt x="35" y="1466"/>
                    <a:pt x="1" y="2002"/>
                    <a:pt x="91" y="2516"/>
                  </a:cubicBezTo>
                  <a:cubicBezTo>
                    <a:pt x="157" y="2455"/>
                    <a:pt x="218" y="2394"/>
                    <a:pt x="283" y="2333"/>
                  </a:cubicBezTo>
                  <a:cubicBezTo>
                    <a:pt x="288" y="2329"/>
                    <a:pt x="292" y="2324"/>
                    <a:pt x="301" y="2320"/>
                  </a:cubicBezTo>
                  <a:cubicBezTo>
                    <a:pt x="248" y="1889"/>
                    <a:pt x="283" y="1448"/>
                    <a:pt x="414" y="1034"/>
                  </a:cubicBezTo>
                  <a:cubicBezTo>
                    <a:pt x="488" y="791"/>
                    <a:pt x="671" y="359"/>
                    <a:pt x="1041" y="258"/>
                  </a:cubicBezTo>
                  <a:cubicBezTo>
                    <a:pt x="1091" y="245"/>
                    <a:pt x="1142" y="239"/>
                    <a:pt x="1192" y="239"/>
                  </a:cubicBezTo>
                  <a:cubicBezTo>
                    <a:pt x="1469" y="239"/>
                    <a:pt x="1735" y="426"/>
                    <a:pt x="1883" y="630"/>
                  </a:cubicBezTo>
                  <a:cubicBezTo>
                    <a:pt x="1909" y="664"/>
                    <a:pt x="1930" y="699"/>
                    <a:pt x="1956" y="734"/>
                  </a:cubicBezTo>
                  <a:cubicBezTo>
                    <a:pt x="2014" y="677"/>
                    <a:pt x="2074" y="620"/>
                    <a:pt x="2131" y="564"/>
                  </a:cubicBezTo>
                  <a:cubicBezTo>
                    <a:pt x="2118" y="537"/>
                    <a:pt x="2096" y="511"/>
                    <a:pt x="2079" y="485"/>
                  </a:cubicBezTo>
                  <a:cubicBezTo>
                    <a:pt x="1885" y="226"/>
                    <a:pt x="1552" y="1"/>
                    <a:pt x="11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92;p44"/>
            <p:cNvSpPr/>
            <p:nvPr/>
          </p:nvSpPr>
          <p:spPr>
            <a:xfrm>
              <a:off x="3240804" y="3506973"/>
              <a:ext cx="372958" cy="76075"/>
            </a:xfrm>
            <a:custGeom>
              <a:avLst/>
              <a:gdLst/>
              <a:ahLst/>
              <a:cxnLst/>
              <a:rect l="l" t="t" r="r" b="b"/>
              <a:pathLst>
                <a:path w="21419" h="4369" extrusionOk="0">
                  <a:moveTo>
                    <a:pt x="134" y="1"/>
                  </a:moveTo>
                  <a:cubicBezTo>
                    <a:pt x="87" y="1"/>
                    <a:pt x="43" y="29"/>
                    <a:pt x="27" y="75"/>
                  </a:cubicBezTo>
                  <a:cubicBezTo>
                    <a:pt x="1" y="137"/>
                    <a:pt x="31" y="206"/>
                    <a:pt x="92" y="228"/>
                  </a:cubicBezTo>
                  <a:cubicBezTo>
                    <a:pt x="964" y="581"/>
                    <a:pt x="1626" y="1235"/>
                    <a:pt x="2328" y="1927"/>
                  </a:cubicBezTo>
                  <a:cubicBezTo>
                    <a:pt x="2772" y="2372"/>
                    <a:pt x="3239" y="2830"/>
                    <a:pt x="3757" y="3196"/>
                  </a:cubicBezTo>
                  <a:cubicBezTo>
                    <a:pt x="4842" y="3962"/>
                    <a:pt x="6236" y="4368"/>
                    <a:pt x="7744" y="4368"/>
                  </a:cubicBezTo>
                  <a:cubicBezTo>
                    <a:pt x="7958" y="4368"/>
                    <a:pt x="8176" y="4359"/>
                    <a:pt x="8394" y="4342"/>
                  </a:cubicBezTo>
                  <a:cubicBezTo>
                    <a:pt x="9801" y="4238"/>
                    <a:pt x="11309" y="3788"/>
                    <a:pt x="13008" y="2977"/>
                  </a:cubicBezTo>
                  <a:lnTo>
                    <a:pt x="13291" y="2842"/>
                  </a:lnTo>
                  <a:cubicBezTo>
                    <a:pt x="13806" y="2594"/>
                    <a:pt x="14337" y="2337"/>
                    <a:pt x="14891" y="2198"/>
                  </a:cubicBezTo>
                  <a:cubicBezTo>
                    <a:pt x="15246" y="2110"/>
                    <a:pt x="15601" y="2074"/>
                    <a:pt x="15946" y="2074"/>
                  </a:cubicBezTo>
                  <a:cubicBezTo>
                    <a:pt x="16820" y="2074"/>
                    <a:pt x="17631" y="2309"/>
                    <a:pt x="18225" y="2546"/>
                  </a:cubicBezTo>
                  <a:cubicBezTo>
                    <a:pt x="19297" y="2973"/>
                    <a:pt x="20273" y="3627"/>
                    <a:pt x="21218" y="4254"/>
                  </a:cubicBezTo>
                  <a:cubicBezTo>
                    <a:pt x="21240" y="4268"/>
                    <a:pt x="21264" y="4274"/>
                    <a:pt x="21287" y="4274"/>
                  </a:cubicBezTo>
                  <a:cubicBezTo>
                    <a:pt x="21325" y="4274"/>
                    <a:pt x="21362" y="4257"/>
                    <a:pt x="21384" y="4224"/>
                  </a:cubicBezTo>
                  <a:cubicBezTo>
                    <a:pt x="21419" y="4167"/>
                    <a:pt x="21406" y="4093"/>
                    <a:pt x="21354" y="4059"/>
                  </a:cubicBezTo>
                  <a:cubicBezTo>
                    <a:pt x="20395" y="3422"/>
                    <a:pt x="19406" y="2764"/>
                    <a:pt x="18312" y="2324"/>
                  </a:cubicBezTo>
                  <a:cubicBezTo>
                    <a:pt x="17697" y="2080"/>
                    <a:pt x="16856" y="1835"/>
                    <a:pt x="15944" y="1835"/>
                  </a:cubicBezTo>
                  <a:cubicBezTo>
                    <a:pt x="15582" y="1835"/>
                    <a:pt x="15209" y="1874"/>
                    <a:pt x="14834" y="1967"/>
                  </a:cubicBezTo>
                  <a:cubicBezTo>
                    <a:pt x="14255" y="2110"/>
                    <a:pt x="13714" y="2376"/>
                    <a:pt x="13187" y="2629"/>
                  </a:cubicBezTo>
                  <a:lnTo>
                    <a:pt x="12903" y="2764"/>
                  </a:lnTo>
                  <a:cubicBezTo>
                    <a:pt x="11235" y="3562"/>
                    <a:pt x="9753" y="4002"/>
                    <a:pt x="8376" y="4107"/>
                  </a:cubicBezTo>
                  <a:cubicBezTo>
                    <a:pt x="8162" y="4123"/>
                    <a:pt x="7950" y="4131"/>
                    <a:pt x="7740" y="4131"/>
                  </a:cubicBezTo>
                  <a:cubicBezTo>
                    <a:pt x="6285" y="4131"/>
                    <a:pt x="4935" y="3739"/>
                    <a:pt x="3892" y="3003"/>
                  </a:cubicBezTo>
                  <a:cubicBezTo>
                    <a:pt x="3391" y="2647"/>
                    <a:pt x="2933" y="2198"/>
                    <a:pt x="2493" y="1762"/>
                  </a:cubicBezTo>
                  <a:cubicBezTo>
                    <a:pt x="1805" y="1082"/>
                    <a:pt x="1095" y="380"/>
                    <a:pt x="179" y="10"/>
                  </a:cubicBezTo>
                  <a:cubicBezTo>
                    <a:pt x="164" y="4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93;p44"/>
            <p:cNvSpPr/>
            <p:nvPr/>
          </p:nvSpPr>
          <p:spPr>
            <a:xfrm>
              <a:off x="3499484" y="3443400"/>
              <a:ext cx="68692" cy="108445"/>
            </a:xfrm>
            <a:custGeom>
              <a:avLst/>
              <a:gdLst/>
              <a:ahLst/>
              <a:cxnLst/>
              <a:rect l="l" t="t" r="r" b="b"/>
              <a:pathLst>
                <a:path w="3945" h="6228" extrusionOk="0">
                  <a:moveTo>
                    <a:pt x="3634" y="1"/>
                  </a:moveTo>
                  <a:cubicBezTo>
                    <a:pt x="3522" y="415"/>
                    <a:pt x="3403" y="829"/>
                    <a:pt x="3286" y="1242"/>
                  </a:cubicBezTo>
                  <a:cubicBezTo>
                    <a:pt x="3029" y="2171"/>
                    <a:pt x="2759" y="3116"/>
                    <a:pt x="2253" y="3940"/>
                  </a:cubicBezTo>
                  <a:cubicBezTo>
                    <a:pt x="1744" y="4763"/>
                    <a:pt x="950" y="5461"/>
                    <a:pt x="0" y="5626"/>
                  </a:cubicBezTo>
                  <a:cubicBezTo>
                    <a:pt x="161" y="5617"/>
                    <a:pt x="321" y="5612"/>
                    <a:pt x="480" y="5612"/>
                  </a:cubicBezTo>
                  <a:cubicBezTo>
                    <a:pt x="1660" y="5612"/>
                    <a:pt x="2816" y="5859"/>
                    <a:pt x="3944" y="6228"/>
                  </a:cubicBezTo>
                  <a:cubicBezTo>
                    <a:pt x="3500" y="5313"/>
                    <a:pt x="3508" y="4249"/>
                    <a:pt x="3526" y="3234"/>
                  </a:cubicBezTo>
                  <a:cubicBezTo>
                    <a:pt x="3548" y="2088"/>
                    <a:pt x="3612" y="1147"/>
                    <a:pt x="3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94;p44"/>
            <p:cNvSpPr/>
            <p:nvPr/>
          </p:nvSpPr>
          <p:spPr>
            <a:xfrm>
              <a:off x="2665860" y="2699294"/>
              <a:ext cx="840083" cy="1438743"/>
            </a:xfrm>
            <a:custGeom>
              <a:avLst/>
              <a:gdLst/>
              <a:ahLst/>
              <a:cxnLst/>
              <a:rect l="l" t="t" r="r" b="b"/>
              <a:pathLst>
                <a:path w="48246" h="82627" extrusionOk="0">
                  <a:moveTo>
                    <a:pt x="23704" y="0"/>
                  </a:moveTo>
                  <a:cubicBezTo>
                    <a:pt x="22162" y="0"/>
                    <a:pt x="20656" y="624"/>
                    <a:pt x="19293" y="1366"/>
                  </a:cubicBezTo>
                  <a:cubicBezTo>
                    <a:pt x="17392" y="2403"/>
                    <a:pt x="15588" y="3720"/>
                    <a:pt x="13480" y="4194"/>
                  </a:cubicBezTo>
                  <a:cubicBezTo>
                    <a:pt x="11566" y="4631"/>
                    <a:pt x="9518" y="4343"/>
                    <a:pt x="7662" y="4983"/>
                  </a:cubicBezTo>
                  <a:cubicBezTo>
                    <a:pt x="5954" y="5572"/>
                    <a:pt x="4590" y="6900"/>
                    <a:pt x="3530" y="8360"/>
                  </a:cubicBezTo>
                  <a:cubicBezTo>
                    <a:pt x="2219" y="10178"/>
                    <a:pt x="1274" y="12553"/>
                    <a:pt x="2088" y="14639"/>
                  </a:cubicBezTo>
                  <a:cubicBezTo>
                    <a:pt x="2432" y="15520"/>
                    <a:pt x="3064" y="16274"/>
                    <a:pt x="3347" y="17172"/>
                  </a:cubicBezTo>
                  <a:cubicBezTo>
                    <a:pt x="4067" y="19456"/>
                    <a:pt x="2415" y="22070"/>
                    <a:pt x="3400" y="24253"/>
                  </a:cubicBezTo>
                  <a:cubicBezTo>
                    <a:pt x="4315" y="26284"/>
                    <a:pt x="6316" y="27190"/>
                    <a:pt x="7418" y="29134"/>
                  </a:cubicBezTo>
                  <a:cubicBezTo>
                    <a:pt x="8098" y="30333"/>
                    <a:pt x="7858" y="31875"/>
                    <a:pt x="7213" y="33104"/>
                  </a:cubicBezTo>
                  <a:cubicBezTo>
                    <a:pt x="6572" y="34324"/>
                    <a:pt x="5584" y="35322"/>
                    <a:pt x="4715" y="36399"/>
                  </a:cubicBezTo>
                  <a:cubicBezTo>
                    <a:pt x="2842" y="38708"/>
                    <a:pt x="1469" y="41423"/>
                    <a:pt x="724" y="44299"/>
                  </a:cubicBezTo>
                  <a:cubicBezTo>
                    <a:pt x="210" y="46286"/>
                    <a:pt x="1" y="48413"/>
                    <a:pt x="602" y="50374"/>
                  </a:cubicBezTo>
                  <a:cubicBezTo>
                    <a:pt x="1203" y="52335"/>
                    <a:pt x="2742" y="54091"/>
                    <a:pt x="4747" y="54527"/>
                  </a:cubicBezTo>
                  <a:cubicBezTo>
                    <a:pt x="6145" y="54832"/>
                    <a:pt x="7728" y="54513"/>
                    <a:pt x="8908" y="55320"/>
                  </a:cubicBezTo>
                  <a:cubicBezTo>
                    <a:pt x="10085" y="56126"/>
                    <a:pt x="10373" y="57773"/>
                    <a:pt x="10163" y="59185"/>
                  </a:cubicBezTo>
                  <a:cubicBezTo>
                    <a:pt x="9954" y="60597"/>
                    <a:pt x="9361" y="61939"/>
                    <a:pt x="9192" y="63356"/>
                  </a:cubicBezTo>
                  <a:cubicBezTo>
                    <a:pt x="8794" y="66689"/>
                    <a:pt x="10891" y="69988"/>
                    <a:pt x="13798" y="71675"/>
                  </a:cubicBezTo>
                  <a:cubicBezTo>
                    <a:pt x="15875" y="72877"/>
                    <a:pt x="18284" y="73357"/>
                    <a:pt x="20705" y="73357"/>
                  </a:cubicBezTo>
                  <a:cubicBezTo>
                    <a:pt x="21661" y="73357"/>
                    <a:pt x="22619" y="73282"/>
                    <a:pt x="23559" y="73147"/>
                  </a:cubicBezTo>
                  <a:cubicBezTo>
                    <a:pt x="24395" y="73028"/>
                    <a:pt x="25252" y="72867"/>
                    <a:pt x="26092" y="72867"/>
                  </a:cubicBezTo>
                  <a:cubicBezTo>
                    <a:pt x="26573" y="72867"/>
                    <a:pt x="27049" y="72920"/>
                    <a:pt x="27511" y="73065"/>
                  </a:cubicBezTo>
                  <a:cubicBezTo>
                    <a:pt x="29669" y="73736"/>
                    <a:pt x="30741" y="76067"/>
                    <a:pt x="31843" y="78041"/>
                  </a:cubicBezTo>
                  <a:cubicBezTo>
                    <a:pt x="32789" y="79732"/>
                    <a:pt x="33957" y="81327"/>
                    <a:pt x="35381" y="82626"/>
                  </a:cubicBezTo>
                  <a:cubicBezTo>
                    <a:pt x="36035" y="82473"/>
                    <a:pt x="36684" y="82307"/>
                    <a:pt x="37330" y="82129"/>
                  </a:cubicBezTo>
                  <a:cubicBezTo>
                    <a:pt x="40297" y="81305"/>
                    <a:pt x="43191" y="80189"/>
                    <a:pt x="45958" y="78825"/>
                  </a:cubicBezTo>
                  <a:cubicBezTo>
                    <a:pt x="46010" y="78799"/>
                    <a:pt x="46058" y="78773"/>
                    <a:pt x="46111" y="78743"/>
                  </a:cubicBezTo>
                  <a:cubicBezTo>
                    <a:pt x="46385" y="71892"/>
                    <a:pt x="46660" y="65038"/>
                    <a:pt x="46934" y="58191"/>
                  </a:cubicBezTo>
                  <a:cubicBezTo>
                    <a:pt x="46964" y="57385"/>
                    <a:pt x="48245" y="55651"/>
                    <a:pt x="47444" y="55551"/>
                  </a:cubicBezTo>
                  <a:cubicBezTo>
                    <a:pt x="46097" y="55363"/>
                    <a:pt x="44432" y="54766"/>
                    <a:pt x="43225" y="54732"/>
                  </a:cubicBezTo>
                  <a:cubicBezTo>
                    <a:pt x="41399" y="54675"/>
                    <a:pt x="39548" y="54513"/>
                    <a:pt x="37857" y="53821"/>
                  </a:cubicBezTo>
                  <a:cubicBezTo>
                    <a:pt x="36166" y="53127"/>
                    <a:pt x="34649" y="51820"/>
                    <a:pt x="34096" y="50078"/>
                  </a:cubicBezTo>
                  <a:cubicBezTo>
                    <a:pt x="33538" y="48356"/>
                    <a:pt x="33935" y="46295"/>
                    <a:pt x="32841" y="44848"/>
                  </a:cubicBezTo>
                  <a:cubicBezTo>
                    <a:pt x="31978" y="43706"/>
                    <a:pt x="30439" y="43322"/>
                    <a:pt x="29015" y="43179"/>
                  </a:cubicBezTo>
                  <a:cubicBezTo>
                    <a:pt x="28452" y="43123"/>
                    <a:pt x="27838" y="43070"/>
                    <a:pt x="27416" y="42682"/>
                  </a:cubicBezTo>
                  <a:cubicBezTo>
                    <a:pt x="26391" y="41741"/>
                    <a:pt x="27459" y="40112"/>
                    <a:pt x="27646" y="38734"/>
                  </a:cubicBezTo>
                  <a:cubicBezTo>
                    <a:pt x="27969" y="36367"/>
                    <a:pt x="25485" y="34533"/>
                    <a:pt x="25045" y="32184"/>
                  </a:cubicBezTo>
                  <a:cubicBezTo>
                    <a:pt x="24705" y="30345"/>
                    <a:pt x="25681" y="28502"/>
                    <a:pt x="26914" y="27099"/>
                  </a:cubicBezTo>
                  <a:cubicBezTo>
                    <a:pt x="28152" y="25691"/>
                    <a:pt x="29669" y="24537"/>
                    <a:pt x="30771" y="23024"/>
                  </a:cubicBezTo>
                  <a:cubicBezTo>
                    <a:pt x="32309" y="20915"/>
                    <a:pt x="32919" y="18244"/>
                    <a:pt x="32919" y="15633"/>
                  </a:cubicBezTo>
                  <a:cubicBezTo>
                    <a:pt x="32919" y="13028"/>
                    <a:pt x="32358" y="10452"/>
                    <a:pt x="31730" y="7920"/>
                  </a:cubicBezTo>
                  <a:cubicBezTo>
                    <a:pt x="31207" y="5824"/>
                    <a:pt x="30588" y="5406"/>
                    <a:pt x="29429" y="3579"/>
                  </a:cubicBezTo>
                  <a:cubicBezTo>
                    <a:pt x="28269" y="1759"/>
                    <a:pt x="26422" y="242"/>
                    <a:pt x="24269" y="29"/>
                  </a:cubicBezTo>
                  <a:cubicBezTo>
                    <a:pt x="24080" y="9"/>
                    <a:pt x="23892" y="0"/>
                    <a:pt x="23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95;p44"/>
            <p:cNvSpPr/>
            <p:nvPr/>
          </p:nvSpPr>
          <p:spPr>
            <a:xfrm>
              <a:off x="2880992" y="2815453"/>
              <a:ext cx="289640" cy="254484"/>
            </a:xfrm>
            <a:custGeom>
              <a:avLst/>
              <a:gdLst/>
              <a:ahLst/>
              <a:cxnLst/>
              <a:rect l="l" t="t" r="r" b="b"/>
              <a:pathLst>
                <a:path w="16634" h="14615" extrusionOk="0">
                  <a:moveTo>
                    <a:pt x="9150" y="0"/>
                  </a:moveTo>
                  <a:cubicBezTo>
                    <a:pt x="8114" y="0"/>
                    <a:pt x="7073" y="206"/>
                    <a:pt x="6127" y="613"/>
                  </a:cubicBezTo>
                  <a:cubicBezTo>
                    <a:pt x="3420" y="1781"/>
                    <a:pt x="1486" y="4343"/>
                    <a:pt x="580" y="7141"/>
                  </a:cubicBezTo>
                  <a:cubicBezTo>
                    <a:pt x="218" y="8256"/>
                    <a:pt x="0" y="9446"/>
                    <a:pt x="204" y="10597"/>
                  </a:cubicBezTo>
                  <a:cubicBezTo>
                    <a:pt x="510" y="12305"/>
                    <a:pt x="1835" y="13782"/>
                    <a:pt x="3469" y="14348"/>
                  </a:cubicBezTo>
                  <a:cubicBezTo>
                    <a:pt x="4052" y="14549"/>
                    <a:pt x="4662" y="14614"/>
                    <a:pt x="5281" y="14614"/>
                  </a:cubicBezTo>
                  <a:cubicBezTo>
                    <a:pt x="6345" y="14614"/>
                    <a:pt x="7436" y="14421"/>
                    <a:pt x="8472" y="14388"/>
                  </a:cubicBezTo>
                  <a:cubicBezTo>
                    <a:pt x="9548" y="14353"/>
                    <a:pt x="10629" y="14396"/>
                    <a:pt x="11662" y="14048"/>
                  </a:cubicBezTo>
                  <a:cubicBezTo>
                    <a:pt x="15030" y="12920"/>
                    <a:pt x="16634" y="10100"/>
                    <a:pt x="16119" y="6644"/>
                  </a:cubicBezTo>
                  <a:cubicBezTo>
                    <a:pt x="15880" y="5014"/>
                    <a:pt x="15335" y="3380"/>
                    <a:pt x="14245" y="2143"/>
                  </a:cubicBezTo>
                  <a:cubicBezTo>
                    <a:pt x="12980" y="707"/>
                    <a:pt x="11072" y="0"/>
                    <a:pt x="9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96;p44"/>
            <p:cNvSpPr/>
            <p:nvPr/>
          </p:nvSpPr>
          <p:spPr>
            <a:xfrm>
              <a:off x="2966122" y="2894819"/>
              <a:ext cx="170834" cy="162285"/>
            </a:xfrm>
            <a:custGeom>
              <a:avLst/>
              <a:gdLst/>
              <a:ahLst/>
              <a:cxnLst/>
              <a:rect l="l" t="t" r="r" b="b"/>
              <a:pathLst>
                <a:path w="9811" h="9320" extrusionOk="0">
                  <a:moveTo>
                    <a:pt x="3284" y="1"/>
                  </a:moveTo>
                  <a:cubicBezTo>
                    <a:pt x="2587" y="1"/>
                    <a:pt x="1900" y="189"/>
                    <a:pt x="1365" y="626"/>
                  </a:cubicBezTo>
                  <a:cubicBezTo>
                    <a:pt x="968" y="949"/>
                    <a:pt x="681" y="1385"/>
                    <a:pt x="480" y="1851"/>
                  </a:cubicBezTo>
                  <a:cubicBezTo>
                    <a:pt x="31" y="2879"/>
                    <a:pt x="1" y="4090"/>
                    <a:pt x="436" y="5124"/>
                  </a:cubicBezTo>
                  <a:cubicBezTo>
                    <a:pt x="1299" y="7181"/>
                    <a:pt x="4484" y="9090"/>
                    <a:pt x="6685" y="9303"/>
                  </a:cubicBezTo>
                  <a:cubicBezTo>
                    <a:pt x="6801" y="9314"/>
                    <a:pt x="6912" y="9320"/>
                    <a:pt x="7018" y="9320"/>
                  </a:cubicBezTo>
                  <a:cubicBezTo>
                    <a:pt x="9810" y="9320"/>
                    <a:pt x="9514" y="5586"/>
                    <a:pt x="8507" y="3782"/>
                  </a:cubicBezTo>
                  <a:cubicBezTo>
                    <a:pt x="7600" y="2155"/>
                    <a:pt x="6232" y="683"/>
                    <a:pt x="4446" y="168"/>
                  </a:cubicBezTo>
                  <a:cubicBezTo>
                    <a:pt x="4072" y="60"/>
                    <a:pt x="3677" y="1"/>
                    <a:pt x="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97;p44"/>
            <p:cNvSpPr/>
            <p:nvPr/>
          </p:nvSpPr>
          <p:spPr>
            <a:xfrm>
              <a:off x="3019787" y="2923132"/>
              <a:ext cx="171095" cy="213982"/>
            </a:xfrm>
            <a:custGeom>
              <a:avLst/>
              <a:gdLst/>
              <a:ahLst/>
              <a:cxnLst/>
              <a:rect l="l" t="t" r="r" b="b"/>
              <a:pathLst>
                <a:path w="9826" h="12289" extrusionOk="0">
                  <a:moveTo>
                    <a:pt x="7210" y="0"/>
                  </a:moveTo>
                  <a:cubicBezTo>
                    <a:pt x="7073" y="0"/>
                    <a:pt x="6934" y="23"/>
                    <a:pt x="6797" y="72"/>
                  </a:cubicBezTo>
                  <a:cubicBezTo>
                    <a:pt x="5974" y="373"/>
                    <a:pt x="5747" y="1418"/>
                    <a:pt x="5704" y="2291"/>
                  </a:cubicBezTo>
                  <a:cubicBezTo>
                    <a:pt x="5656" y="3301"/>
                    <a:pt x="5691" y="4312"/>
                    <a:pt x="5809" y="5310"/>
                  </a:cubicBezTo>
                  <a:cubicBezTo>
                    <a:pt x="5325" y="4730"/>
                    <a:pt x="4655" y="4091"/>
                    <a:pt x="3956" y="4091"/>
                  </a:cubicBezTo>
                  <a:cubicBezTo>
                    <a:pt x="3816" y="4091"/>
                    <a:pt x="3675" y="4117"/>
                    <a:pt x="3534" y="4173"/>
                  </a:cubicBezTo>
                  <a:cubicBezTo>
                    <a:pt x="2959" y="4399"/>
                    <a:pt x="2688" y="5066"/>
                    <a:pt x="2597" y="5680"/>
                  </a:cubicBezTo>
                  <a:cubicBezTo>
                    <a:pt x="2466" y="6548"/>
                    <a:pt x="2575" y="7424"/>
                    <a:pt x="2875" y="8243"/>
                  </a:cubicBezTo>
                  <a:cubicBezTo>
                    <a:pt x="2585" y="7818"/>
                    <a:pt x="2192" y="7641"/>
                    <a:pt x="1794" y="7641"/>
                  </a:cubicBezTo>
                  <a:cubicBezTo>
                    <a:pt x="910" y="7641"/>
                    <a:pt x="1" y="8517"/>
                    <a:pt x="130" y="9503"/>
                  </a:cubicBezTo>
                  <a:cubicBezTo>
                    <a:pt x="304" y="10788"/>
                    <a:pt x="1934" y="11690"/>
                    <a:pt x="3024" y="12039"/>
                  </a:cubicBezTo>
                  <a:cubicBezTo>
                    <a:pt x="3560" y="12210"/>
                    <a:pt x="4066" y="12288"/>
                    <a:pt x="4540" y="12288"/>
                  </a:cubicBezTo>
                  <a:cubicBezTo>
                    <a:pt x="7872" y="12288"/>
                    <a:pt x="9659" y="8410"/>
                    <a:pt x="9774" y="5236"/>
                  </a:cubicBezTo>
                  <a:cubicBezTo>
                    <a:pt x="9826" y="3838"/>
                    <a:pt x="9665" y="2377"/>
                    <a:pt x="8937" y="1183"/>
                  </a:cubicBezTo>
                  <a:cubicBezTo>
                    <a:pt x="8560" y="563"/>
                    <a:pt x="7895" y="0"/>
                    <a:pt x="7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98;p44"/>
            <p:cNvSpPr/>
            <p:nvPr/>
          </p:nvSpPr>
          <p:spPr>
            <a:xfrm>
              <a:off x="3521720" y="2801210"/>
              <a:ext cx="222706" cy="226798"/>
            </a:xfrm>
            <a:custGeom>
              <a:avLst/>
              <a:gdLst/>
              <a:ahLst/>
              <a:cxnLst/>
              <a:rect l="l" t="t" r="r" b="b"/>
              <a:pathLst>
                <a:path w="12790" h="13025" extrusionOk="0">
                  <a:moveTo>
                    <a:pt x="5454" y="0"/>
                  </a:moveTo>
                  <a:cubicBezTo>
                    <a:pt x="4336" y="0"/>
                    <a:pt x="3227" y="307"/>
                    <a:pt x="2331" y="969"/>
                  </a:cubicBezTo>
                  <a:cubicBezTo>
                    <a:pt x="1242" y="1779"/>
                    <a:pt x="0" y="3841"/>
                    <a:pt x="881" y="5174"/>
                  </a:cubicBezTo>
                  <a:cubicBezTo>
                    <a:pt x="1708" y="6433"/>
                    <a:pt x="3721" y="6922"/>
                    <a:pt x="4719" y="8229"/>
                  </a:cubicBezTo>
                  <a:cubicBezTo>
                    <a:pt x="5578" y="9353"/>
                    <a:pt x="6223" y="10622"/>
                    <a:pt x="7072" y="11750"/>
                  </a:cubicBezTo>
                  <a:cubicBezTo>
                    <a:pt x="7517" y="12342"/>
                    <a:pt x="8084" y="12931"/>
                    <a:pt x="8820" y="13014"/>
                  </a:cubicBezTo>
                  <a:cubicBezTo>
                    <a:pt x="8882" y="13021"/>
                    <a:pt x="8943" y="13025"/>
                    <a:pt x="9005" y="13025"/>
                  </a:cubicBezTo>
                  <a:cubicBezTo>
                    <a:pt x="9414" y="13025"/>
                    <a:pt x="9819" y="12870"/>
                    <a:pt x="10175" y="12666"/>
                  </a:cubicBezTo>
                  <a:cubicBezTo>
                    <a:pt x="12040" y="11594"/>
                    <a:pt x="12790" y="9201"/>
                    <a:pt x="12585" y="7061"/>
                  </a:cubicBezTo>
                  <a:cubicBezTo>
                    <a:pt x="12285" y="4024"/>
                    <a:pt x="10184" y="1143"/>
                    <a:pt x="7265" y="268"/>
                  </a:cubicBezTo>
                  <a:cubicBezTo>
                    <a:pt x="6680" y="92"/>
                    <a:pt x="6066" y="0"/>
                    <a:pt x="5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99;p44"/>
            <p:cNvSpPr/>
            <p:nvPr/>
          </p:nvSpPr>
          <p:spPr>
            <a:xfrm>
              <a:off x="3523983" y="2850505"/>
              <a:ext cx="115811" cy="105938"/>
            </a:xfrm>
            <a:custGeom>
              <a:avLst/>
              <a:gdLst/>
              <a:ahLst/>
              <a:cxnLst/>
              <a:rect l="l" t="t" r="r" b="b"/>
              <a:pathLst>
                <a:path w="6651" h="6084" extrusionOk="0">
                  <a:moveTo>
                    <a:pt x="2051" y="1"/>
                  </a:moveTo>
                  <a:cubicBezTo>
                    <a:pt x="1874" y="1"/>
                    <a:pt x="1692" y="63"/>
                    <a:pt x="1543" y="165"/>
                  </a:cubicBezTo>
                  <a:cubicBezTo>
                    <a:pt x="1312" y="326"/>
                    <a:pt x="1147" y="569"/>
                    <a:pt x="1021" y="827"/>
                  </a:cubicBezTo>
                  <a:cubicBezTo>
                    <a:pt x="1" y="2875"/>
                    <a:pt x="1155" y="3655"/>
                    <a:pt x="2572" y="4967"/>
                  </a:cubicBezTo>
                  <a:cubicBezTo>
                    <a:pt x="3138" y="5494"/>
                    <a:pt x="3774" y="6048"/>
                    <a:pt x="4546" y="6082"/>
                  </a:cubicBezTo>
                  <a:cubicBezTo>
                    <a:pt x="4568" y="6083"/>
                    <a:pt x="4590" y="6083"/>
                    <a:pt x="4611" y="6083"/>
                  </a:cubicBezTo>
                  <a:cubicBezTo>
                    <a:pt x="5315" y="6083"/>
                    <a:pt x="5976" y="5610"/>
                    <a:pt x="6302" y="4984"/>
                  </a:cubicBezTo>
                  <a:cubicBezTo>
                    <a:pt x="6638" y="4334"/>
                    <a:pt x="6650" y="3555"/>
                    <a:pt x="6463" y="2849"/>
                  </a:cubicBezTo>
                  <a:cubicBezTo>
                    <a:pt x="6341" y="2391"/>
                    <a:pt x="6058" y="1894"/>
                    <a:pt x="5592" y="1850"/>
                  </a:cubicBezTo>
                  <a:cubicBezTo>
                    <a:pt x="5569" y="1848"/>
                    <a:pt x="5547" y="1847"/>
                    <a:pt x="5524" y="1847"/>
                  </a:cubicBezTo>
                  <a:cubicBezTo>
                    <a:pt x="5325" y="1847"/>
                    <a:pt x="5132" y="1927"/>
                    <a:pt x="4955" y="2017"/>
                  </a:cubicBezTo>
                  <a:cubicBezTo>
                    <a:pt x="4280" y="2347"/>
                    <a:pt x="3674" y="2823"/>
                    <a:pt x="3191" y="3398"/>
                  </a:cubicBezTo>
                  <a:cubicBezTo>
                    <a:pt x="3086" y="2644"/>
                    <a:pt x="2982" y="1894"/>
                    <a:pt x="2881" y="1140"/>
                  </a:cubicBezTo>
                  <a:cubicBezTo>
                    <a:pt x="2825" y="731"/>
                    <a:pt x="2724" y="255"/>
                    <a:pt x="2350" y="68"/>
                  </a:cubicBezTo>
                  <a:cubicBezTo>
                    <a:pt x="2257" y="22"/>
                    <a:pt x="2155" y="1"/>
                    <a:pt x="2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00;p44"/>
            <p:cNvSpPr/>
            <p:nvPr/>
          </p:nvSpPr>
          <p:spPr>
            <a:xfrm>
              <a:off x="2307111" y="3261370"/>
              <a:ext cx="81560" cy="433362"/>
            </a:xfrm>
            <a:custGeom>
              <a:avLst/>
              <a:gdLst/>
              <a:ahLst/>
              <a:cxnLst/>
              <a:rect l="l" t="t" r="r" b="b"/>
              <a:pathLst>
                <a:path w="4684" h="24888" extrusionOk="0">
                  <a:moveTo>
                    <a:pt x="3876" y="1"/>
                  </a:moveTo>
                  <a:cubicBezTo>
                    <a:pt x="3585" y="1"/>
                    <a:pt x="3285" y="145"/>
                    <a:pt x="3116" y="462"/>
                  </a:cubicBezTo>
                  <a:cubicBezTo>
                    <a:pt x="2681" y="1285"/>
                    <a:pt x="2367" y="2184"/>
                    <a:pt x="2096" y="3073"/>
                  </a:cubicBezTo>
                  <a:cubicBezTo>
                    <a:pt x="720" y="7574"/>
                    <a:pt x="183" y="12228"/>
                    <a:pt x="0" y="16899"/>
                  </a:cubicBezTo>
                  <a:cubicBezTo>
                    <a:pt x="824" y="19662"/>
                    <a:pt x="1896" y="22338"/>
                    <a:pt x="3190" y="24888"/>
                  </a:cubicBezTo>
                  <a:cubicBezTo>
                    <a:pt x="3695" y="16861"/>
                    <a:pt x="4389" y="8838"/>
                    <a:pt x="4663" y="806"/>
                  </a:cubicBezTo>
                  <a:cubicBezTo>
                    <a:pt x="4663" y="802"/>
                    <a:pt x="4668" y="793"/>
                    <a:pt x="4663" y="789"/>
                  </a:cubicBezTo>
                  <a:cubicBezTo>
                    <a:pt x="4683" y="291"/>
                    <a:pt x="4289" y="1"/>
                    <a:pt x="3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01;p44"/>
            <p:cNvSpPr/>
            <p:nvPr/>
          </p:nvSpPr>
          <p:spPr>
            <a:xfrm>
              <a:off x="2390569" y="3303369"/>
              <a:ext cx="235504" cy="494480"/>
            </a:xfrm>
            <a:custGeom>
              <a:avLst/>
              <a:gdLst/>
              <a:ahLst/>
              <a:cxnLst/>
              <a:rect l="l" t="t" r="r" b="b"/>
              <a:pathLst>
                <a:path w="13525" h="28398" extrusionOk="0">
                  <a:moveTo>
                    <a:pt x="12536" y="0"/>
                  </a:moveTo>
                  <a:cubicBezTo>
                    <a:pt x="12335" y="0"/>
                    <a:pt x="12127" y="72"/>
                    <a:pt x="11949" y="237"/>
                  </a:cubicBezTo>
                  <a:cubicBezTo>
                    <a:pt x="11275" y="878"/>
                    <a:pt x="10682" y="1623"/>
                    <a:pt x="10133" y="2369"/>
                  </a:cubicBezTo>
                  <a:cubicBezTo>
                    <a:pt x="5797" y="8308"/>
                    <a:pt x="3286" y="15251"/>
                    <a:pt x="1003" y="22122"/>
                  </a:cubicBezTo>
                  <a:cubicBezTo>
                    <a:pt x="694" y="23047"/>
                    <a:pt x="350" y="24179"/>
                    <a:pt x="0" y="25382"/>
                  </a:cubicBezTo>
                  <a:cubicBezTo>
                    <a:pt x="607" y="26406"/>
                    <a:pt x="1251" y="27417"/>
                    <a:pt x="1940" y="28397"/>
                  </a:cubicBezTo>
                  <a:cubicBezTo>
                    <a:pt x="5614" y="19246"/>
                    <a:pt x="9758" y="10269"/>
                    <a:pt x="13296" y="1074"/>
                  </a:cubicBezTo>
                  <a:cubicBezTo>
                    <a:pt x="13301" y="1066"/>
                    <a:pt x="13305" y="1061"/>
                    <a:pt x="13305" y="1053"/>
                  </a:cubicBezTo>
                  <a:cubicBezTo>
                    <a:pt x="13525" y="478"/>
                    <a:pt x="13054" y="0"/>
                    <a:pt x="12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02;p44"/>
            <p:cNvSpPr/>
            <p:nvPr/>
          </p:nvSpPr>
          <p:spPr>
            <a:xfrm>
              <a:off x="2428894" y="3473437"/>
              <a:ext cx="385896" cy="371618"/>
            </a:xfrm>
            <a:custGeom>
              <a:avLst/>
              <a:gdLst/>
              <a:ahLst/>
              <a:cxnLst/>
              <a:rect l="l" t="t" r="r" b="b"/>
              <a:pathLst>
                <a:path w="22162" h="21342" extrusionOk="0">
                  <a:moveTo>
                    <a:pt x="21017" y="0"/>
                  </a:moveTo>
                  <a:cubicBezTo>
                    <a:pt x="20916" y="0"/>
                    <a:pt x="20811" y="18"/>
                    <a:pt x="20704" y="58"/>
                  </a:cubicBezTo>
                  <a:cubicBezTo>
                    <a:pt x="19833" y="393"/>
                    <a:pt x="19004" y="860"/>
                    <a:pt x="18216" y="1347"/>
                  </a:cubicBezTo>
                  <a:cubicBezTo>
                    <a:pt x="11958" y="5204"/>
                    <a:pt x="7017" y="10687"/>
                    <a:pt x="2297" y="16182"/>
                  </a:cubicBezTo>
                  <a:cubicBezTo>
                    <a:pt x="1622" y="16966"/>
                    <a:pt x="828" y="17950"/>
                    <a:pt x="1" y="18996"/>
                  </a:cubicBezTo>
                  <a:cubicBezTo>
                    <a:pt x="567" y="19799"/>
                    <a:pt x="1160" y="20579"/>
                    <a:pt x="1774" y="21341"/>
                  </a:cubicBezTo>
                  <a:cubicBezTo>
                    <a:pt x="8342" y="14626"/>
                    <a:pt x="15205" y="8181"/>
                    <a:pt x="21637" y="1347"/>
                  </a:cubicBezTo>
                  <a:cubicBezTo>
                    <a:pt x="21641" y="1335"/>
                    <a:pt x="21645" y="1335"/>
                    <a:pt x="21654" y="1326"/>
                  </a:cubicBezTo>
                  <a:cubicBezTo>
                    <a:pt x="22161" y="785"/>
                    <a:pt x="21686" y="0"/>
                    <a:pt x="2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03;p44"/>
            <p:cNvSpPr/>
            <p:nvPr/>
          </p:nvSpPr>
          <p:spPr>
            <a:xfrm>
              <a:off x="2477231" y="3713503"/>
              <a:ext cx="504754" cy="191120"/>
            </a:xfrm>
            <a:custGeom>
              <a:avLst/>
              <a:gdLst/>
              <a:ahLst/>
              <a:cxnLst/>
              <a:rect l="l" t="t" r="r" b="b"/>
              <a:pathLst>
                <a:path w="28988" h="10976" extrusionOk="0">
                  <a:moveTo>
                    <a:pt x="27025" y="0"/>
                  </a:moveTo>
                  <a:cubicBezTo>
                    <a:pt x="26374" y="0"/>
                    <a:pt x="25722" y="52"/>
                    <a:pt x="25079" y="124"/>
                  </a:cubicBezTo>
                  <a:cubicBezTo>
                    <a:pt x="17767" y="917"/>
                    <a:pt x="10952" y="3745"/>
                    <a:pt x="4332" y="6687"/>
                  </a:cubicBezTo>
                  <a:cubicBezTo>
                    <a:pt x="3116" y="7228"/>
                    <a:pt x="1565" y="7977"/>
                    <a:pt x="1" y="8761"/>
                  </a:cubicBezTo>
                  <a:cubicBezTo>
                    <a:pt x="650" y="9519"/>
                    <a:pt x="1321" y="10256"/>
                    <a:pt x="2018" y="10975"/>
                  </a:cubicBezTo>
                  <a:cubicBezTo>
                    <a:pt x="10711" y="7789"/>
                    <a:pt x="19545" y="4944"/>
                    <a:pt x="28173" y="1584"/>
                  </a:cubicBezTo>
                  <a:lnTo>
                    <a:pt x="28187" y="1580"/>
                  </a:lnTo>
                  <a:cubicBezTo>
                    <a:pt x="28988" y="1271"/>
                    <a:pt x="28744" y="98"/>
                    <a:pt x="27877" y="32"/>
                  </a:cubicBezTo>
                  <a:cubicBezTo>
                    <a:pt x="27594" y="10"/>
                    <a:pt x="27310" y="0"/>
                    <a:pt x="27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04;p44"/>
            <p:cNvSpPr/>
            <p:nvPr/>
          </p:nvSpPr>
          <p:spPr>
            <a:xfrm>
              <a:off x="2538697" y="3930619"/>
              <a:ext cx="443235" cy="93906"/>
            </a:xfrm>
            <a:custGeom>
              <a:avLst/>
              <a:gdLst/>
              <a:ahLst/>
              <a:cxnLst/>
              <a:rect l="l" t="t" r="r" b="b"/>
              <a:pathLst>
                <a:path w="25455" h="5393" extrusionOk="0">
                  <a:moveTo>
                    <a:pt x="0" y="1"/>
                  </a:moveTo>
                  <a:cubicBezTo>
                    <a:pt x="1360" y="1290"/>
                    <a:pt x="2789" y="2502"/>
                    <a:pt x="4284" y="3623"/>
                  </a:cubicBezTo>
                  <a:cubicBezTo>
                    <a:pt x="10960" y="4271"/>
                    <a:pt x="17640" y="4982"/>
                    <a:pt x="24325" y="5391"/>
                  </a:cubicBezTo>
                  <a:cubicBezTo>
                    <a:pt x="24327" y="5390"/>
                    <a:pt x="24328" y="5389"/>
                    <a:pt x="24329" y="5389"/>
                  </a:cubicBezTo>
                  <a:cubicBezTo>
                    <a:pt x="24333" y="5389"/>
                    <a:pt x="24337" y="5391"/>
                    <a:pt x="24343" y="5391"/>
                  </a:cubicBezTo>
                  <a:cubicBezTo>
                    <a:pt x="24362" y="5392"/>
                    <a:pt x="24380" y="5393"/>
                    <a:pt x="24398" y="5393"/>
                  </a:cubicBezTo>
                  <a:cubicBezTo>
                    <a:pt x="25208" y="5393"/>
                    <a:pt x="25455" y="4275"/>
                    <a:pt x="24709" y="3853"/>
                  </a:cubicBezTo>
                  <a:cubicBezTo>
                    <a:pt x="23903" y="3396"/>
                    <a:pt x="23009" y="3056"/>
                    <a:pt x="22129" y="2760"/>
                  </a:cubicBezTo>
                  <a:cubicBezTo>
                    <a:pt x="15165" y="415"/>
                    <a:pt x="7792" y="119"/>
                    <a:pt x="545" y="5"/>
                  </a:cubicBezTo>
                  <a:cubicBezTo>
                    <a:pt x="371" y="1"/>
                    <a:pt x="19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05;p44"/>
            <p:cNvSpPr/>
            <p:nvPr/>
          </p:nvSpPr>
          <p:spPr>
            <a:xfrm>
              <a:off x="2490273" y="2495812"/>
              <a:ext cx="1054153" cy="432370"/>
            </a:xfrm>
            <a:custGeom>
              <a:avLst/>
              <a:gdLst/>
              <a:ahLst/>
              <a:cxnLst/>
              <a:rect l="l" t="t" r="r" b="b"/>
              <a:pathLst>
                <a:path w="60540" h="24831" extrusionOk="0">
                  <a:moveTo>
                    <a:pt x="10547" y="7217"/>
                  </a:moveTo>
                  <a:cubicBezTo>
                    <a:pt x="9344" y="7984"/>
                    <a:pt x="8180" y="8799"/>
                    <a:pt x="7069" y="9657"/>
                  </a:cubicBezTo>
                  <a:cubicBezTo>
                    <a:pt x="6171" y="10359"/>
                    <a:pt x="5300" y="11087"/>
                    <a:pt x="4459" y="11845"/>
                  </a:cubicBezTo>
                  <a:cubicBezTo>
                    <a:pt x="2860" y="13288"/>
                    <a:pt x="1370" y="14830"/>
                    <a:pt x="0" y="16468"/>
                  </a:cubicBezTo>
                  <a:cubicBezTo>
                    <a:pt x="441" y="16834"/>
                    <a:pt x="885" y="17179"/>
                    <a:pt x="1339" y="17514"/>
                  </a:cubicBezTo>
                  <a:cubicBezTo>
                    <a:pt x="4455" y="14120"/>
                    <a:pt x="7522" y="10686"/>
                    <a:pt x="10547" y="7217"/>
                  </a:cubicBezTo>
                  <a:close/>
                  <a:moveTo>
                    <a:pt x="18910" y="3025"/>
                  </a:moveTo>
                  <a:lnTo>
                    <a:pt x="18910" y="3025"/>
                  </a:lnTo>
                  <a:cubicBezTo>
                    <a:pt x="18643" y="3125"/>
                    <a:pt x="18377" y="3230"/>
                    <a:pt x="18112" y="3334"/>
                  </a:cubicBezTo>
                  <a:cubicBezTo>
                    <a:pt x="15471" y="4398"/>
                    <a:pt x="12983" y="5679"/>
                    <a:pt x="10660" y="7147"/>
                  </a:cubicBezTo>
                  <a:cubicBezTo>
                    <a:pt x="8128" y="11017"/>
                    <a:pt x="5658" y="14869"/>
                    <a:pt x="3335" y="18835"/>
                  </a:cubicBezTo>
                  <a:cubicBezTo>
                    <a:pt x="3958" y="19214"/>
                    <a:pt x="4590" y="19571"/>
                    <a:pt x="5235" y="19911"/>
                  </a:cubicBezTo>
                  <a:cubicBezTo>
                    <a:pt x="5941" y="20277"/>
                    <a:pt x="6651" y="20617"/>
                    <a:pt x="7383" y="20935"/>
                  </a:cubicBezTo>
                  <a:cubicBezTo>
                    <a:pt x="9401" y="21820"/>
                    <a:pt x="11505" y="22530"/>
                    <a:pt x="13641" y="23089"/>
                  </a:cubicBezTo>
                  <a:cubicBezTo>
                    <a:pt x="13767" y="23127"/>
                    <a:pt x="13894" y="23158"/>
                    <a:pt x="14015" y="23188"/>
                  </a:cubicBezTo>
                  <a:cubicBezTo>
                    <a:pt x="14674" y="23363"/>
                    <a:pt x="15328" y="23519"/>
                    <a:pt x="15994" y="23668"/>
                  </a:cubicBezTo>
                  <a:cubicBezTo>
                    <a:pt x="16098" y="22705"/>
                    <a:pt x="16203" y="21746"/>
                    <a:pt x="16325" y="20782"/>
                  </a:cubicBezTo>
                  <a:cubicBezTo>
                    <a:pt x="17027" y="14843"/>
                    <a:pt x="17885" y="8921"/>
                    <a:pt x="18910" y="3025"/>
                  </a:cubicBezTo>
                  <a:close/>
                  <a:moveTo>
                    <a:pt x="35316" y="1"/>
                  </a:moveTo>
                  <a:cubicBezTo>
                    <a:pt x="34959" y="1"/>
                    <a:pt x="34602" y="5"/>
                    <a:pt x="34244" y="14"/>
                  </a:cubicBezTo>
                  <a:cubicBezTo>
                    <a:pt x="29250" y="122"/>
                    <a:pt x="24191" y="1055"/>
                    <a:pt x="19258" y="2894"/>
                  </a:cubicBezTo>
                  <a:cubicBezTo>
                    <a:pt x="19415" y="8185"/>
                    <a:pt x="19445" y="13479"/>
                    <a:pt x="19375" y="18765"/>
                  </a:cubicBezTo>
                  <a:cubicBezTo>
                    <a:pt x="19354" y="20599"/>
                    <a:pt x="19314" y="22435"/>
                    <a:pt x="19266" y="24269"/>
                  </a:cubicBezTo>
                  <a:cubicBezTo>
                    <a:pt x="21227" y="24569"/>
                    <a:pt x="23224" y="24757"/>
                    <a:pt x="25211" y="24831"/>
                  </a:cubicBezTo>
                  <a:cubicBezTo>
                    <a:pt x="24666" y="22103"/>
                    <a:pt x="24191" y="19354"/>
                    <a:pt x="23777" y="16604"/>
                  </a:cubicBezTo>
                  <a:cubicBezTo>
                    <a:pt x="23053" y="11806"/>
                    <a:pt x="22530" y="6977"/>
                    <a:pt x="22199" y="2136"/>
                  </a:cubicBezTo>
                  <a:lnTo>
                    <a:pt x="22199" y="2136"/>
                  </a:lnTo>
                  <a:cubicBezTo>
                    <a:pt x="23699" y="6633"/>
                    <a:pt x="25202" y="11074"/>
                    <a:pt x="26758" y="15501"/>
                  </a:cubicBezTo>
                  <a:cubicBezTo>
                    <a:pt x="27847" y="18591"/>
                    <a:pt x="28958" y="21671"/>
                    <a:pt x="30113" y="24762"/>
                  </a:cubicBezTo>
                  <a:cubicBezTo>
                    <a:pt x="33116" y="24583"/>
                    <a:pt x="36105" y="24121"/>
                    <a:pt x="39007" y="23363"/>
                  </a:cubicBezTo>
                  <a:cubicBezTo>
                    <a:pt x="38484" y="20007"/>
                    <a:pt x="38023" y="16639"/>
                    <a:pt x="37625" y="13262"/>
                  </a:cubicBezTo>
                  <a:cubicBezTo>
                    <a:pt x="37155" y="9300"/>
                    <a:pt x="36772" y="5321"/>
                    <a:pt x="36475" y="1343"/>
                  </a:cubicBezTo>
                  <a:lnTo>
                    <a:pt x="36475" y="1343"/>
                  </a:lnTo>
                  <a:cubicBezTo>
                    <a:pt x="37971" y="5160"/>
                    <a:pt x="39421" y="8851"/>
                    <a:pt x="40925" y="12512"/>
                  </a:cubicBezTo>
                  <a:cubicBezTo>
                    <a:pt x="42145" y="15497"/>
                    <a:pt x="43387" y="18461"/>
                    <a:pt x="44711" y="21450"/>
                  </a:cubicBezTo>
                  <a:cubicBezTo>
                    <a:pt x="48681" y="19798"/>
                    <a:pt x="52416" y="17536"/>
                    <a:pt x="55706" y="14769"/>
                  </a:cubicBezTo>
                  <a:cubicBezTo>
                    <a:pt x="55091" y="14058"/>
                    <a:pt x="54538" y="13340"/>
                    <a:pt x="54194" y="12948"/>
                  </a:cubicBezTo>
                  <a:cubicBezTo>
                    <a:pt x="52812" y="11422"/>
                    <a:pt x="51462" y="9374"/>
                    <a:pt x="49967" y="7709"/>
                  </a:cubicBezTo>
                  <a:cubicBezTo>
                    <a:pt x="49383" y="7051"/>
                    <a:pt x="48777" y="6459"/>
                    <a:pt x="48146" y="5975"/>
                  </a:cubicBezTo>
                  <a:lnTo>
                    <a:pt x="48146" y="5975"/>
                  </a:lnTo>
                  <a:cubicBezTo>
                    <a:pt x="48856" y="6516"/>
                    <a:pt x="49562" y="7055"/>
                    <a:pt x="50259" y="7604"/>
                  </a:cubicBezTo>
                  <a:cubicBezTo>
                    <a:pt x="52656" y="9470"/>
                    <a:pt x="55009" y="11379"/>
                    <a:pt x="57323" y="13326"/>
                  </a:cubicBezTo>
                  <a:cubicBezTo>
                    <a:pt x="58460" y="12264"/>
                    <a:pt x="59536" y="11139"/>
                    <a:pt x="60539" y="9941"/>
                  </a:cubicBezTo>
                  <a:cubicBezTo>
                    <a:pt x="60517" y="9923"/>
                    <a:pt x="60487" y="9905"/>
                    <a:pt x="60465" y="9889"/>
                  </a:cubicBezTo>
                  <a:cubicBezTo>
                    <a:pt x="60125" y="9601"/>
                    <a:pt x="58534" y="8119"/>
                    <a:pt x="56487" y="6180"/>
                  </a:cubicBezTo>
                  <a:cubicBezTo>
                    <a:pt x="55811" y="5544"/>
                    <a:pt x="55087" y="4855"/>
                    <a:pt x="54338" y="4149"/>
                  </a:cubicBezTo>
                  <a:cubicBezTo>
                    <a:pt x="54067" y="4028"/>
                    <a:pt x="53802" y="3909"/>
                    <a:pt x="53536" y="3792"/>
                  </a:cubicBezTo>
                  <a:cubicBezTo>
                    <a:pt x="52817" y="3478"/>
                    <a:pt x="52098" y="3191"/>
                    <a:pt x="51370" y="2916"/>
                  </a:cubicBezTo>
                  <a:cubicBezTo>
                    <a:pt x="51239" y="2868"/>
                    <a:pt x="51104" y="2820"/>
                    <a:pt x="50974" y="2777"/>
                  </a:cubicBezTo>
                  <a:cubicBezTo>
                    <a:pt x="50843" y="2724"/>
                    <a:pt x="50721" y="2685"/>
                    <a:pt x="50594" y="2642"/>
                  </a:cubicBezTo>
                  <a:cubicBezTo>
                    <a:pt x="50429" y="2576"/>
                    <a:pt x="50254" y="2519"/>
                    <a:pt x="50085" y="2463"/>
                  </a:cubicBezTo>
                  <a:cubicBezTo>
                    <a:pt x="49566" y="2284"/>
                    <a:pt x="49043" y="2119"/>
                    <a:pt x="48516" y="1957"/>
                  </a:cubicBezTo>
                  <a:cubicBezTo>
                    <a:pt x="47967" y="1792"/>
                    <a:pt x="47422" y="1639"/>
                    <a:pt x="46873" y="1500"/>
                  </a:cubicBezTo>
                  <a:cubicBezTo>
                    <a:pt x="46062" y="1282"/>
                    <a:pt x="45243" y="1094"/>
                    <a:pt x="44419" y="929"/>
                  </a:cubicBezTo>
                  <a:cubicBezTo>
                    <a:pt x="44393" y="924"/>
                    <a:pt x="44359" y="916"/>
                    <a:pt x="44333" y="916"/>
                  </a:cubicBezTo>
                  <a:cubicBezTo>
                    <a:pt x="44210" y="881"/>
                    <a:pt x="44097" y="864"/>
                    <a:pt x="43984" y="842"/>
                  </a:cubicBezTo>
                  <a:cubicBezTo>
                    <a:pt x="41141" y="286"/>
                    <a:pt x="38243" y="1"/>
                    <a:pt x="35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06;p44"/>
            <p:cNvSpPr/>
            <p:nvPr/>
          </p:nvSpPr>
          <p:spPr>
            <a:xfrm>
              <a:off x="3318133" y="3522627"/>
              <a:ext cx="355198" cy="565854"/>
            </a:xfrm>
            <a:custGeom>
              <a:avLst/>
              <a:gdLst/>
              <a:ahLst/>
              <a:cxnLst/>
              <a:rect l="l" t="t" r="r" b="b"/>
              <a:pathLst>
                <a:path w="20399" h="32497" extrusionOk="0">
                  <a:moveTo>
                    <a:pt x="9761" y="0"/>
                  </a:moveTo>
                  <a:cubicBezTo>
                    <a:pt x="9723" y="52"/>
                    <a:pt x="9691" y="113"/>
                    <a:pt x="9648" y="165"/>
                  </a:cubicBezTo>
                  <a:cubicBezTo>
                    <a:pt x="8166" y="2371"/>
                    <a:pt x="6423" y="4384"/>
                    <a:pt x="4828" y="6497"/>
                  </a:cubicBezTo>
                  <a:cubicBezTo>
                    <a:pt x="4745" y="6597"/>
                    <a:pt x="4671" y="6698"/>
                    <a:pt x="4593" y="6802"/>
                  </a:cubicBezTo>
                  <a:cubicBezTo>
                    <a:pt x="3547" y="8214"/>
                    <a:pt x="2571" y="9666"/>
                    <a:pt x="1783" y="11247"/>
                  </a:cubicBezTo>
                  <a:cubicBezTo>
                    <a:pt x="1726" y="11370"/>
                    <a:pt x="1664" y="11496"/>
                    <a:pt x="1608" y="11622"/>
                  </a:cubicBezTo>
                  <a:cubicBezTo>
                    <a:pt x="1495" y="11845"/>
                    <a:pt x="1399" y="12072"/>
                    <a:pt x="1304" y="12297"/>
                  </a:cubicBezTo>
                  <a:cubicBezTo>
                    <a:pt x="968" y="13082"/>
                    <a:pt x="702" y="13888"/>
                    <a:pt x="506" y="14703"/>
                  </a:cubicBezTo>
                  <a:cubicBezTo>
                    <a:pt x="196" y="15962"/>
                    <a:pt x="31" y="17257"/>
                    <a:pt x="13" y="18542"/>
                  </a:cubicBezTo>
                  <a:cubicBezTo>
                    <a:pt x="0" y="19096"/>
                    <a:pt x="17" y="19645"/>
                    <a:pt x="65" y="20194"/>
                  </a:cubicBezTo>
                  <a:lnTo>
                    <a:pt x="61" y="20198"/>
                  </a:lnTo>
                  <a:lnTo>
                    <a:pt x="65" y="20203"/>
                  </a:lnTo>
                  <a:cubicBezTo>
                    <a:pt x="69" y="20220"/>
                    <a:pt x="69" y="20242"/>
                    <a:pt x="69" y="20255"/>
                  </a:cubicBezTo>
                  <a:cubicBezTo>
                    <a:pt x="65" y="20264"/>
                    <a:pt x="65" y="20272"/>
                    <a:pt x="65" y="20282"/>
                  </a:cubicBezTo>
                  <a:cubicBezTo>
                    <a:pt x="79" y="20459"/>
                    <a:pt x="91" y="20630"/>
                    <a:pt x="113" y="20795"/>
                  </a:cubicBezTo>
                  <a:cubicBezTo>
                    <a:pt x="258" y="22124"/>
                    <a:pt x="558" y="23432"/>
                    <a:pt x="998" y="24687"/>
                  </a:cubicBezTo>
                  <a:cubicBezTo>
                    <a:pt x="1199" y="25266"/>
                    <a:pt x="1429" y="25825"/>
                    <a:pt x="1686" y="26374"/>
                  </a:cubicBezTo>
                  <a:lnTo>
                    <a:pt x="1686" y="26378"/>
                  </a:lnTo>
                  <a:cubicBezTo>
                    <a:pt x="1734" y="26473"/>
                    <a:pt x="1787" y="26574"/>
                    <a:pt x="1831" y="26666"/>
                  </a:cubicBezTo>
                  <a:lnTo>
                    <a:pt x="1835" y="26674"/>
                  </a:lnTo>
                  <a:cubicBezTo>
                    <a:pt x="2048" y="27092"/>
                    <a:pt x="2271" y="27506"/>
                    <a:pt x="2523" y="27907"/>
                  </a:cubicBezTo>
                  <a:lnTo>
                    <a:pt x="2523" y="27911"/>
                  </a:lnTo>
                  <a:cubicBezTo>
                    <a:pt x="2567" y="27981"/>
                    <a:pt x="2606" y="28051"/>
                    <a:pt x="2650" y="28120"/>
                  </a:cubicBezTo>
                  <a:cubicBezTo>
                    <a:pt x="2876" y="28470"/>
                    <a:pt x="3112" y="28818"/>
                    <a:pt x="3360" y="29150"/>
                  </a:cubicBezTo>
                  <a:cubicBezTo>
                    <a:pt x="3991" y="29995"/>
                    <a:pt x="4667" y="30696"/>
                    <a:pt x="5369" y="31332"/>
                  </a:cubicBezTo>
                  <a:cubicBezTo>
                    <a:pt x="5473" y="31433"/>
                    <a:pt x="5578" y="31529"/>
                    <a:pt x="5691" y="31624"/>
                  </a:cubicBezTo>
                  <a:cubicBezTo>
                    <a:pt x="6027" y="31929"/>
                    <a:pt x="6367" y="32213"/>
                    <a:pt x="6716" y="32496"/>
                  </a:cubicBezTo>
                  <a:cubicBezTo>
                    <a:pt x="7239" y="32269"/>
                    <a:pt x="7752" y="32030"/>
                    <a:pt x="8263" y="31777"/>
                  </a:cubicBezTo>
                  <a:cubicBezTo>
                    <a:pt x="9017" y="31411"/>
                    <a:pt x="9761" y="31018"/>
                    <a:pt x="10494" y="30610"/>
                  </a:cubicBezTo>
                  <a:cubicBezTo>
                    <a:pt x="10520" y="30596"/>
                    <a:pt x="10550" y="30578"/>
                    <a:pt x="10572" y="30561"/>
                  </a:cubicBezTo>
                  <a:cubicBezTo>
                    <a:pt x="10681" y="30509"/>
                    <a:pt x="10785" y="30447"/>
                    <a:pt x="10886" y="30391"/>
                  </a:cubicBezTo>
                  <a:cubicBezTo>
                    <a:pt x="13705" y="28783"/>
                    <a:pt x="16359" y="26871"/>
                    <a:pt x="18804" y="24665"/>
                  </a:cubicBezTo>
                  <a:cubicBezTo>
                    <a:pt x="19052" y="24182"/>
                    <a:pt x="19270" y="23693"/>
                    <a:pt x="19462" y="23179"/>
                  </a:cubicBezTo>
                  <a:cubicBezTo>
                    <a:pt x="19475" y="23158"/>
                    <a:pt x="19475" y="23136"/>
                    <a:pt x="19488" y="23110"/>
                  </a:cubicBezTo>
                  <a:cubicBezTo>
                    <a:pt x="19601" y="22796"/>
                    <a:pt x="19701" y="22482"/>
                    <a:pt x="19780" y="22164"/>
                  </a:cubicBezTo>
                  <a:lnTo>
                    <a:pt x="19784" y="22159"/>
                  </a:lnTo>
                  <a:cubicBezTo>
                    <a:pt x="20399" y="19889"/>
                    <a:pt x="20329" y="17474"/>
                    <a:pt x="19802" y="15152"/>
                  </a:cubicBezTo>
                  <a:lnTo>
                    <a:pt x="19806" y="15147"/>
                  </a:lnTo>
                  <a:cubicBezTo>
                    <a:pt x="19771" y="14995"/>
                    <a:pt x="19727" y="14851"/>
                    <a:pt x="19693" y="14695"/>
                  </a:cubicBezTo>
                  <a:cubicBezTo>
                    <a:pt x="19297" y="13196"/>
                    <a:pt x="18726" y="11732"/>
                    <a:pt x="18011" y="10363"/>
                  </a:cubicBezTo>
                  <a:cubicBezTo>
                    <a:pt x="17541" y="9469"/>
                    <a:pt x="17022" y="8624"/>
                    <a:pt x="16451" y="7796"/>
                  </a:cubicBezTo>
                  <a:cubicBezTo>
                    <a:pt x="16377" y="7687"/>
                    <a:pt x="16306" y="7583"/>
                    <a:pt x="16228" y="7478"/>
                  </a:cubicBezTo>
                  <a:cubicBezTo>
                    <a:pt x="16228" y="7474"/>
                    <a:pt x="16224" y="7470"/>
                    <a:pt x="16224" y="7470"/>
                  </a:cubicBezTo>
                  <a:cubicBezTo>
                    <a:pt x="14442" y="4920"/>
                    <a:pt x="12280" y="2627"/>
                    <a:pt x="10110" y="366"/>
                  </a:cubicBezTo>
                  <a:cubicBezTo>
                    <a:pt x="10110" y="366"/>
                    <a:pt x="10110" y="358"/>
                    <a:pt x="10106" y="358"/>
                  </a:cubicBezTo>
                  <a:lnTo>
                    <a:pt x="97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07;p44"/>
            <p:cNvSpPr/>
            <p:nvPr/>
          </p:nvSpPr>
          <p:spPr>
            <a:xfrm>
              <a:off x="3484770" y="3517682"/>
              <a:ext cx="38847" cy="537942"/>
            </a:xfrm>
            <a:custGeom>
              <a:avLst/>
              <a:gdLst/>
              <a:ahLst/>
              <a:cxnLst/>
              <a:rect l="l" t="t" r="r" b="b"/>
              <a:pathLst>
                <a:path w="2231" h="30894" extrusionOk="0">
                  <a:moveTo>
                    <a:pt x="207" y="1"/>
                  </a:moveTo>
                  <a:cubicBezTo>
                    <a:pt x="187" y="1"/>
                    <a:pt x="167" y="3"/>
                    <a:pt x="147" y="9"/>
                  </a:cubicBezTo>
                  <a:cubicBezTo>
                    <a:pt x="121" y="9"/>
                    <a:pt x="100" y="31"/>
                    <a:pt x="83" y="45"/>
                  </a:cubicBezTo>
                  <a:cubicBezTo>
                    <a:pt x="26" y="93"/>
                    <a:pt x="0" y="171"/>
                    <a:pt x="26" y="250"/>
                  </a:cubicBezTo>
                  <a:cubicBezTo>
                    <a:pt x="43" y="310"/>
                    <a:pt x="65" y="375"/>
                    <a:pt x="78" y="449"/>
                  </a:cubicBezTo>
                  <a:cubicBezTo>
                    <a:pt x="1137" y="4036"/>
                    <a:pt x="1704" y="7967"/>
                    <a:pt x="1813" y="12612"/>
                  </a:cubicBezTo>
                  <a:lnTo>
                    <a:pt x="1821" y="12617"/>
                  </a:lnTo>
                  <a:cubicBezTo>
                    <a:pt x="1826" y="12774"/>
                    <a:pt x="1826" y="12917"/>
                    <a:pt x="1830" y="13078"/>
                  </a:cubicBezTo>
                  <a:cubicBezTo>
                    <a:pt x="1847" y="13971"/>
                    <a:pt x="1847" y="14892"/>
                    <a:pt x="1830" y="15837"/>
                  </a:cubicBezTo>
                  <a:cubicBezTo>
                    <a:pt x="1813" y="17135"/>
                    <a:pt x="1756" y="18434"/>
                    <a:pt x="1686" y="19741"/>
                  </a:cubicBezTo>
                  <a:lnTo>
                    <a:pt x="1690" y="19750"/>
                  </a:lnTo>
                  <a:lnTo>
                    <a:pt x="1686" y="19750"/>
                  </a:lnTo>
                  <a:cubicBezTo>
                    <a:pt x="1678" y="19894"/>
                    <a:pt x="1678" y="20043"/>
                    <a:pt x="1660" y="20182"/>
                  </a:cubicBezTo>
                  <a:cubicBezTo>
                    <a:pt x="1547" y="22217"/>
                    <a:pt x="1398" y="24239"/>
                    <a:pt x="1251" y="26222"/>
                  </a:cubicBezTo>
                  <a:cubicBezTo>
                    <a:pt x="1185" y="27041"/>
                    <a:pt x="1124" y="27865"/>
                    <a:pt x="1063" y="28697"/>
                  </a:cubicBezTo>
                  <a:cubicBezTo>
                    <a:pt x="1063" y="28714"/>
                    <a:pt x="1063" y="28732"/>
                    <a:pt x="1058" y="28744"/>
                  </a:cubicBezTo>
                  <a:lnTo>
                    <a:pt x="1058" y="28750"/>
                  </a:lnTo>
                  <a:cubicBezTo>
                    <a:pt x="1054" y="28875"/>
                    <a:pt x="1036" y="28993"/>
                    <a:pt x="1036" y="29124"/>
                  </a:cubicBezTo>
                  <a:lnTo>
                    <a:pt x="1032" y="29128"/>
                  </a:lnTo>
                  <a:cubicBezTo>
                    <a:pt x="1002" y="29516"/>
                    <a:pt x="976" y="29913"/>
                    <a:pt x="954" y="30305"/>
                  </a:cubicBezTo>
                  <a:lnTo>
                    <a:pt x="954" y="30309"/>
                  </a:lnTo>
                  <a:cubicBezTo>
                    <a:pt x="950" y="30371"/>
                    <a:pt x="950" y="30427"/>
                    <a:pt x="945" y="30488"/>
                  </a:cubicBezTo>
                  <a:cubicBezTo>
                    <a:pt x="941" y="30623"/>
                    <a:pt x="928" y="30758"/>
                    <a:pt x="924" y="30894"/>
                  </a:cubicBezTo>
                  <a:cubicBezTo>
                    <a:pt x="950" y="30880"/>
                    <a:pt x="980" y="30862"/>
                    <a:pt x="1002" y="30845"/>
                  </a:cubicBezTo>
                  <a:cubicBezTo>
                    <a:pt x="1111" y="30793"/>
                    <a:pt x="1215" y="30731"/>
                    <a:pt x="1316" y="30675"/>
                  </a:cubicBezTo>
                  <a:cubicBezTo>
                    <a:pt x="1346" y="30170"/>
                    <a:pt x="1386" y="29659"/>
                    <a:pt x="1420" y="29154"/>
                  </a:cubicBezTo>
                  <a:lnTo>
                    <a:pt x="1424" y="29154"/>
                  </a:lnTo>
                  <a:cubicBezTo>
                    <a:pt x="1429" y="29019"/>
                    <a:pt x="1438" y="28889"/>
                    <a:pt x="1446" y="28754"/>
                  </a:cubicBezTo>
                  <a:cubicBezTo>
                    <a:pt x="1507" y="27913"/>
                    <a:pt x="1569" y="27076"/>
                    <a:pt x="1638" y="26256"/>
                  </a:cubicBezTo>
                  <a:cubicBezTo>
                    <a:pt x="1786" y="24273"/>
                    <a:pt x="1931" y="22260"/>
                    <a:pt x="2044" y="20230"/>
                  </a:cubicBezTo>
                  <a:lnTo>
                    <a:pt x="2048" y="20230"/>
                  </a:lnTo>
                  <a:cubicBezTo>
                    <a:pt x="2061" y="20095"/>
                    <a:pt x="2056" y="19964"/>
                    <a:pt x="2066" y="19833"/>
                  </a:cubicBezTo>
                  <a:lnTo>
                    <a:pt x="2070" y="19828"/>
                  </a:lnTo>
                  <a:cubicBezTo>
                    <a:pt x="2135" y="18495"/>
                    <a:pt x="2192" y="17167"/>
                    <a:pt x="2213" y="15841"/>
                  </a:cubicBezTo>
                  <a:cubicBezTo>
                    <a:pt x="2231" y="14808"/>
                    <a:pt x="2231" y="13824"/>
                    <a:pt x="2213" y="12861"/>
                  </a:cubicBezTo>
                  <a:lnTo>
                    <a:pt x="2213" y="12857"/>
                  </a:lnTo>
                  <a:cubicBezTo>
                    <a:pt x="2213" y="12673"/>
                    <a:pt x="2209" y="12507"/>
                    <a:pt x="2201" y="12342"/>
                  </a:cubicBezTo>
                  <a:cubicBezTo>
                    <a:pt x="2078" y="7905"/>
                    <a:pt x="1533" y="4110"/>
                    <a:pt x="540" y="650"/>
                  </a:cubicBezTo>
                  <a:cubicBezTo>
                    <a:pt x="540" y="650"/>
                    <a:pt x="540" y="642"/>
                    <a:pt x="536" y="642"/>
                  </a:cubicBezTo>
                  <a:cubicBezTo>
                    <a:pt x="487" y="471"/>
                    <a:pt x="440" y="306"/>
                    <a:pt x="392" y="136"/>
                  </a:cubicBezTo>
                  <a:cubicBezTo>
                    <a:pt x="363" y="51"/>
                    <a:pt x="28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08;p44"/>
            <p:cNvSpPr/>
            <p:nvPr/>
          </p:nvSpPr>
          <p:spPr>
            <a:xfrm>
              <a:off x="3398091" y="3635756"/>
              <a:ext cx="206495" cy="109838"/>
            </a:xfrm>
            <a:custGeom>
              <a:avLst/>
              <a:gdLst/>
              <a:ahLst/>
              <a:cxnLst/>
              <a:rect l="l" t="t" r="r" b="b"/>
              <a:pathLst>
                <a:path w="11859" h="6308" extrusionOk="0">
                  <a:moveTo>
                    <a:pt x="236" y="0"/>
                  </a:moveTo>
                  <a:cubicBezTo>
                    <a:pt x="153" y="100"/>
                    <a:pt x="79" y="201"/>
                    <a:pt x="1" y="305"/>
                  </a:cubicBezTo>
                  <a:cubicBezTo>
                    <a:pt x="2036" y="2471"/>
                    <a:pt x="4294" y="4463"/>
                    <a:pt x="6756" y="6271"/>
                  </a:cubicBezTo>
                  <a:cubicBezTo>
                    <a:pt x="6773" y="6289"/>
                    <a:pt x="6786" y="6297"/>
                    <a:pt x="6812" y="6297"/>
                  </a:cubicBezTo>
                  <a:cubicBezTo>
                    <a:pt x="6832" y="6304"/>
                    <a:pt x="6853" y="6308"/>
                    <a:pt x="6874" y="6308"/>
                  </a:cubicBezTo>
                  <a:cubicBezTo>
                    <a:pt x="6918" y="6308"/>
                    <a:pt x="6963" y="6292"/>
                    <a:pt x="6995" y="6263"/>
                  </a:cubicBezTo>
                  <a:cubicBezTo>
                    <a:pt x="7060" y="6202"/>
                    <a:pt x="7126" y="6140"/>
                    <a:pt x="7187" y="6080"/>
                  </a:cubicBezTo>
                  <a:cubicBezTo>
                    <a:pt x="8804" y="4550"/>
                    <a:pt x="10364" y="2955"/>
                    <a:pt x="11859" y="1299"/>
                  </a:cubicBezTo>
                  <a:cubicBezTo>
                    <a:pt x="11785" y="1190"/>
                    <a:pt x="11710" y="1086"/>
                    <a:pt x="11636" y="977"/>
                  </a:cubicBezTo>
                  <a:cubicBezTo>
                    <a:pt x="10207" y="2558"/>
                    <a:pt x="8708" y="4097"/>
                    <a:pt x="7174" y="5561"/>
                  </a:cubicBezTo>
                  <a:cubicBezTo>
                    <a:pt x="7070" y="5666"/>
                    <a:pt x="6961" y="5770"/>
                    <a:pt x="6851" y="5871"/>
                  </a:cubicBezTo>
                  <a:cubicBezTo>
                    <a:pt x="6834" y="5857"/>
                    <a:pt x="6817" y="5844"/>
                    <a:pt x="6799" y="5831"/>
                  </a:cubicBezTo>
                  <a:cubicBezTo>
                    <a:pt x="4411" y="4053"/>
                    <a:pt x="2211" y="211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09;p44"/>
            <p:cNvSpPr/>
            <p:nvPr/>
          </p:nvSpPr>
          <p:spPr>
            <a:xfrm>
              <a:off x="3346115" y="3718466"/>
              <a:ext cx="316820" cy="152133"/>
            </a:xfrm>
            <a:custGeom>
              <a:avLst/>
              <a:gdLst/>
              <a:ahLst/>
              <a:cxnLst/>
              <a:rect l="l" t="t" r="r" b="b"/>
              <a:pathLst>
                <a:path w="18195" h="8737" extrusionOk="0">
                  <a:moveTo>
                    <a:pt x="180" y="0"/>
                  </a:moveTo>
                  <a:cubicBezTo>
                    <a:pt x="119" y="123"/>
                    <a:pt x="57" y="244"/>
                    <a:pt x="1" y="375"/>
                  </a:cubicBezTo>
                  <a:cubicBezTo>
                    <a:pt x="2738" y="3587"/>
                    <a:pt x="6054" y="6450"/>
                    <a:pt x="9627" y="8651"/>
                  </a:cubicBezTo>
                  <a:lnTo>
                    <a:pt x="9632" y="8655"/>
                  </a:lnTo>
                  <a:cubicBezTo>
                    <a:pt x="9663" y="8673"/>
                    <a:pt x="9689" y="8689"/>
                    <a:pt x="9719" y="8707"/>
                  </a:cubicBezTo>
                  <a:cubicBezTo>
                    <a:pt x="9745" y="8727"/>
                    <a:pt x="9781" y="8737"/>
                    <a:pt x="9818" y="8737"/>
                  </a:cubicBezTo>
                  <a:cubicBezTo>
                    <a:pt x="9830" y="8737"/>
                    <a:pt x="9842" y="8735"/>
                    <a:pt x="9854" y="8733"/>
                  </a:cubicBezTo>
                  <a:cubicBezTo>
                    <a:pt x="9902" y="8721"/>
                    <a:pt x="9954" y="8711"/>
                    <a:pt x="10007" y="8699"/>
                  </a:cubicBezTo>
                  <a:lnTo>
                    <a:pt x="10011" y="8695"/>
                  </a:lnTo>
                  <a:cubicBezTo>
                    <a:pt x="13140" y="8005"/>
                    <a:pt x="16038" y="6280"/>
                    <a:pt x="18195" y="3900"/>
                  </a:cubicBezTo>
                  <a:cubicBezTo>
                    <a:pt x="18160" y="3748"/>
                    <a:pt x="18125" y="3604"/>
                    <a:pt x="18086" y="3448"/>
                  </a:cubicBezTo>
                  <a:cubicBezTo>
                    <a:pt x="15994" y="5839"/>
                    <a:pt x="13131" y="7587"/>
                    <a:pt x="10033" y="8297"/>
                  </a:cubicBezTo>
                  <a:cubicBezTo>
                    <a:pt x="9976" y="8311"/>
                    <a:pt x="9910" y="8323"/>
                    <a:pt x="9854" y="8337"/>
                  </a:cubicBezTo>
                  <a:cubicBezTo>
                    <a:pt x="9789" y="8297"/>
                    <a:pt x="9723" y="8263"/>
                    <a:pt x="9653" y="8215"/>
                  </a:cubicBezTo>
                  <a:cubicBezTo>
                    <a:pt x="6133" y="6022"/>
                    <a:pt x="2860" y="3182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10;p44"/>
            <p:cNvSpPr/>
            <p:nvPr/>
          </p:nvSpPr>
          <p:spPr>
            <a:xfrm>
              <a:off x="3319195" y="3874307"/>
              <a:ext cx="343427" cy="151854"/>
            </a:xfrm>
            <a:custGeom>
              <a:avLst/>
              <a:gdLst/>
              <a:ahLst/>
              <a:cxnLst/>
              <a:rect l="l" t="t" r="r" b="b"/>
              <a:pathLst>
                <a:path w="19723" h="8721" extrusionOk="0">
                  <a:moveTo>
                    <a:pt x="0" y="1"/>
                  </a:moveTo>
                  <a:cubicBezTo>
                    <a:pt x="18" y="206"/>
                    <a:pt x="30" y="403"/>
                    <a:pt x="57" y="602"/>
                  </a:cubicBezTo>
                  <a:cubicBezTo>
                    <a:pt x="3073" y="3575"/>
                    <a:pt x="6454" y="6198"/>
                    <a:pt x="10167" y="8412"/>
                  </a:cubicBezTo>
                  <a:cubicBezTo>
                    <a:pt x="10293" y="8494"/>
                    <a:pt x="10415" y="8569"/>
                    <a:pt x="10545" y="8643"/>
                  </a:cubicBezTo>
                  <a:cubicBezTo>
                    <a:pt x="10545" y="8647"/>
                    <a:pt x="10551" y="8647"/>
                    <a:pt x="10551" y="8647"/>
                  </a:cubicBezTo>
                  <a:cubicBezTo>
                    <a:pt x="10577" y="8665"/>
                    <a:pt x="10594" y="8677"/>
                    <a:pt x="10624" y="8691"/>
                  </a:cubicBezTo>
                  <a:cubicBezTo>
                    <a:pt x="10654" y="8711"/>
                    <a:pt x="10688" y="8720"/>
                    <a:pt x="10724" y="8720"/>
                  </a:cubicBezTo>
                  <a:cubicBezTo>
                    <a:pt x="10736" y="8720"/>
                    <a:pt x="10748" y="8719"/>
                    <a:pt x="10760" y="8717"/>
                  </a:cubicBezTo>
                  <a:cubicBezTo>
                    <a:pt x="10816" y="8704"/>
                    <a:pt x="10869" y="8691"/>
                    <a:pt x="10925" y="8673"/>
                  </a:cubicBezTo>
                  <a:lnTo>
                    <a:pt x="10929" y="8673"/>
                  </a:lnTo>
                  <a:cubicBezTo>
                    <a:pt x="13212" y="8150"/>
                    <a:pt x="15435" y="6869"/>
                    <a:pt x="17544" y="4890"/>
                  </a:cubicBezTo>
                  <a:cubicBezTo>
                    <a:pt x="18212" y="4268"/>
                    <a:pt x="18830" y="3605"/>
                    <a:pt x="19427" y="2913"/>
                  </a:cubicBezTo>
                  <a:cubicBezTo>
                    <a:pt x="19540" y="2603"/>
                    <a:pt x="19640" y="2281"/>
                    <a:pt x="19723" y="1967"/>
                  </a:cubicBezTo>
                  <a:lnTo>
                    <a:pt x="19723" y="1967"/>
                  </a:lnTo>
                  <a:cubicBezTo>
                    <a:pt x="18960" y="2899"/>
                    <a:pt x="18154" y="3792"/>
                    <a:pt x="17283" y="4612"/>
                  </a:cubicBezTo>
                  <a:cubicBezTo>
                    <a:pt x="15257" y="6511"/>
                    <a:pt x="13126" y="7750"/>
                    <a:pt x="10955" y="8273"/>
                  </a:cubicBezTo>
                  <a:cubicBezTo>
                    <a:pt x="10891" y="8289"/>
                    <a:pt x="10821" y="8307"/>
                    <a:pt x="10755" y="8325"/>
                  </a:cubicBezTo>
                  <a:cubicBezTo>
                    <a:pt x="10694" y="8285"/>
                    <a:pt x="10638" y="8255"/>
                    <a:pt x="10577" y="8216"/>
                  </a:cubicBezTo>
                  <a:lnTo>
                    <a:pt x="10567" y="8216"/>
                  </a:lnTo>
                  <a:cubicBezTo>
                    <a:pt x="10398" y="8112"/>
                    <a:pt x="10232" y="8011"/>
                    <a:pt x="10058" y="7897"/>
                  </a:cubicBezTo>
                  <a:cubicBezTo>
                    <a:pt x="6362" y="5658"/>
                    <a:pt x="2989" y="30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11;p44"/>
            <p:cNvSpPr/>
            <p:nvPr/>
          </p:nvSpPr>
          <p:spPr>
            <a:xfrm>
              <a:off x="3318272" y="3778626"/>
              <a:ext cx="182971" cy="309855"/>
            </a:xfrm>
            <a:custGeom>
              <a:avLst/>
              <a:gdLst/>
              <a:ahLst/>
              <a:cxnLst/>
              <a:rect l="l" t="t" r="r" b="b"/>
              <a:pathLst>
                <a:path w="10508" h="17795" extrusionOk="0">
                  <a:moveTo>
                    <a:pt x="498" y="1"/>
                  </a:moveTo>
                  <a:cubicBezTo>
                    <a:pt x="188" y="1260"/>
                    <a:pt x="23" y="2555"/>
                    <a:pt x="5" y="3840"/>
                  </a:cubicBezTo>
                  <a:cubicBezTo>
                    <a:pt x="5" y="3963"/>
                    <a:pt x="1" y="4084"/>
                    <a:pt x="1" y="4202"/>
                  </a:cubicBezTo>
                  <a:cubicBezTo>
                    <a:pt x="1" y="4633"/>
                    <a:pt x="23" y="5065"/>
                    <a:pt x="57" y="5492"/>
                  </a:cubicBezTo>
                  <a:lnTo>
                    <a:pt x="53" y="5496"/>
                  </a:lnTo>
                  <a:cubicBezTo>
                    <a:pt x="57" y="5496"/>
                    <a:pt x="57" y="5501"/>
                    <a:pt x="57" y="5501"/>
                  </a:cubicBezTo>
                  <a:cubicBezTo>
                    <a:pt x="3047" y="8508"/>
                    <a:pt x="6415" y="11153"/>
                    <a:pt x="10111" y="13392"/>
                  </a:cubicBezTo>
                  <a:cubicBezTo>
                    <a:pt x="10102" y="13354"/>
                    <a:pt x="10093" y="13323"/>
                    <a:pt x="10085" y="13288"/>
                  </a:cubicBezTo>
                  <a:cubicBezTo>
                    <a:pt x="9693" y="11606"/>
                    <a:pt x="9144" y="9972"/>
                    <a:pt x="8402" y="8408"/>
                  </a:cubicBezTo>
                  <a:cubicBezTo>
                    <a:pt x="7296" y="6119"/>
                    <a:pt x="3870" y="1034"/>
                    <a:pt x="498" y="1"/>
                  </a:cubicBezTo>
                  <a:close/>
                  <a:moveTo>
                    <a:pt x="57" y="5562"/>
                  </a:moveTo>
                  <a:lnTo>
                    <a:pt x="57" y="5566"/>
                  </a:lnTo>
                  <a:lnTo>
                    <a:pt x="57" y="5580"/>
                  </a:lnTo>
                  <a:cubicBezTo>
                    <a:pt x="71" y="5757"/>
                    <a:pt x="83" y="5928"/>
                    <a:pt x="105" y="6093"/>
                  </a:cubicBezTo>
                  <a:cubicBezTo>
                    <a:pt x="250" y="7422"/>
                    <a:pt x="550" y="8730"/>
                    <a:pt x="990" y="9985"/>
                  </a:cubicBezTo>
                  <a:cubicBezTo>
                    <a:pt x="1191" y="10564"/>
                    <a:pt x="1421" y="11123"/>
                    <a:pt x="1678" y="11672"/>
                  </a:cubicBezTo>
                  <a:lnTo>
                    <a:pt x="1678" y="11676"/>
                  </a:lnTo>
                  <a:cubicBezTo>
                    <a:pt x="1726" y="11771"/>
                    <a:pt x="1779" y="11872"/>
                    <a:pt x="1823" y="11964"/>
                  </a:cubicBezTo>
                  <a:lnTo>
                    <a:pt x="1827" y="11972"/>
                  </a:lnTo>
                  <a:cubicBezTo>
                    <a:pt x="2040" y="12390"/>
                    <a:pt x="2263" y="12804"/>
                    <a:pt x="2515" y="13205"/>
                  </a:cubicBezTo>
                  <a:lnTo>
                    <a:pt x="2515" y="13209"/>
                  </a:lnTo>
                  <a:cubicBezTo>
                    <a:pt x="2559" y="13279"/>
                    <a:pt x="2598" y="13349"/>
                    <a:pt x="2642" y="13418"/>
                  </a:cubicBezTo>
                  <a:cubicBezTo>
                    <a:pt x="2868" y="13768"/>
                    <a:pt x="3104" y="14116"/>
                    <a:pt x="3352" y="14448"/>
                  </a:cubicBezTo>
                  <a:cubicBezTo>
                    <a:pt x="3983" y="15293"/>
                    <a:pt x="4659" y="15994"/>
                    <a:pt x="5361" y="16630"/>
                  </a:cubicBezTo>
                  <a:cubicBezTo>
                    <a:pt x="5465" y="16731"/>
                    <a:pt x="5570" y="16827"/>
                    <a:pt x="5683" y="16922"/>
                  </a:cubicBezTo>
                  <a:cubicBezTo>
                    <a:pt x="6019" y="17227"/>
                    <a:pt x="6359" y="17511"/>
                    <a:pt x="6708" y="17794"/>
                  </a:cubicBezTo>
                  <a:cubicBezTo>
                    <a:pt x="7231" y="17567"/>
                    <a:pt x="7744" y="17328"/>
                    <a:pt x="8255" y="17075"/>
                  </a:cubicBezTo>
                  <a:cubicBezTo>
                    <a:pt x="9009" y="16709"/>
                    <a:pt x="9753" y="16316"/>
                    <a:pt x="10486" y="15908"/>
                  </a:cubicBezTo>
                  <a:cubicBezTo>
                    <a:pt x="10490" y="15772"/>
                    <a:pt x="10503" y="15637"/>
                    <a:pt x="10507" y="15502"/>
                  </a:cubicBezTo>
                  <a:cubicBezTo>
                    <a:pt x="10499" y="15454"/>
                    <a:pt x="10494" y="15411"/>
                    <a:pt x="10486" y="15363"/>
                  </a:cubicBezTo>
                  <a:cubicBezTo>
                    <a:pt x="10407" y="14874"/>
                    <a:pt x="10324" y="14386"/>
                    <a:pt x="10220" y="13907"/>
                  </a:cubicBezTo>
                  <a:cubicBezTo>
                    <a:pt x="6507" y="11693"/>
                    <a:pt x="3126" y="9070"/>
                    <a:pt x="110" y="6097"/>
                  </a:cubicBezTo>
                  <a:cubicBezTo>
                    <a:pt x="88" y="5920"/>
                    <a:pt x="75" y="5741"/>
                    <a:pt x="57" y="5562"/>
                  </a:cubicBezTo>
                  <a:close/>
                </a:path>
              </a:pathLst>
            </a:custGeom>
            <a:solidFill>
              <a:srgbClr val="609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12;p44"/>
            <p:cNvSpPr/>
            <p:nvPr/>
          </p:nvSpPr>
          <p:spPr>
            <a:xfrm>
              <a:off x="3500842" y="4048537"/>
              <a:ext cx="1376" cy="7087"/>
            </a:xfrm>
            <a:custGeom>
              <a:avLst/>
              <a:gdLst/>
              <a:ahLst/>
              <a:cxnLst/>
              <a:rect l="l" t="t" r="r" b="b"/>
              <a:pathLst>
                <a:path w="79" h="407" extrusionOk="0">
                  <a:moveTo>
                    <a:pt x="22" y="1"/>
                  </a:moveTo>
                  <a:cubicBezTo>
                    <a:pt x="18" y="136"/>
                    <a:pt x="5" y="271"/>
                    <a:pt x="1" y="407"/>
                  </a:cubicBezTo>
                  <a:cubicBezTo>
                    <a:pt x="27" y="393"/>
                    <a:pt x="57" y="375"/>
                    <a:pt x="79" y="358"/>
                  </a:cubicBezTo>
                  <a:cubicBezTo>
                    <a:pt x="61" y="240"/>
                    <a:pt x="40" y="123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13;p44"/>
            <p:cNvSpPr/>
            <p:nvPr/>
          </p:nvSpPr>
          <p:spPr>
            <a:xfrm>
              <a:off x="3319195" y="3874307"/>
              <a:ext cx="177033" cy="146474"/>
            </a:xfrm>
            <a:custGeom>
              <a:avLst/>
              <a:gdLst/>
              <a:ahLst/>
              <a:cxnLst/>
              <a:rect l="l" t="t" r="r" b="b"/>
              <a:pathLst>
                <a:path w="10167" h="8412" extrusionOk="0">
                  <a:moveTo>
                    <a:pt x="0" y="1"/>
                  </a:moveTo>
                  <a:lnTo>
                    <a:pt x="4" y="6"/>
                  </a:lnTo>
                  <a:cubicBezTo>
                    <a:pt x="4" y="6"/>
                    <a:pt x="4" y="1"/>
                    <a:pt x="0" y="1"/>
                  </a:cubicBezTo>
                  <a:close/>
                  <a:moveTo>
                    <a:pt x="4" y="6"/>
                  </a:moveTo>
                  <a:lnTo>
                    <a:pt x="4" y="6"/>
                  </a:lnTo>
                  <a:cubicBezTo>
                    <a:pt x="8" y="23"/>
                    <a:pt x="8" y="45"/>
                    <a:pt x="8" y="58"/>
                  </a:cubicBezTo>
                  <a:cubicBezTo>
                    <a:pt x="8" y="63"/>
                    <a:pt x="8" y="67"/>
                    <a:pt x="4" y="67"/>
                  </a:cubicBezTo>
                  <a:cubicBezTo>
                    <a:pt x="22" y="246"/>
                    <a:pt x="35" y="425"/>
                    <a:pt x="57" y="602"/>
                  </a:cubicBezTo>
                  <a:cubicBezTo>
                    <a:pt x="3073" y="3575"/>
                    <a:pt x="6454" y="6198"/>
                    <a:pt x="10167" y="8412"/>
                  </a:cubicBezTo>
                  <a:cubicBezTo>
                    <a:pt x="10127" y="8237"/>
                    <a:pt x="10093" y="8064"/>
                    <a:pt x="10058" y="7897"/>
                  </a:cubicBezTo>
                  <a:cubicBezTo>
                    <a:pt x="6362" y="5658"/>
                    <a:pt x="2994" y="3013"/>
                    <a:pt x="4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14;p44"/>
            <p:cNvSpPr/>
            <p:nvPr/>
          </p:nvSpPr>
          <p:spPr>
            <a:xfrm>
              <a:off x="3000180" y="3805249"/>
              <a:ext cx="461832" cy="351454"/>
            </a:xfrm>
            <a:custGeom>
              <a:avLst/>
              <a:gdLst/>
              <a:ahLst/>
              <a:cxnLst/>
              <a:rect l="l" t="t" r="r" b="b"/>
              <a:pathLst>
                <a:path w="26523" h="20184" extrusionOk="0">
                  <a:moveTo>
                    <a:pt x="7109" y="1"/>
                  </a:moveTo>
                  <a:cubicBezTo>
                    <a:pt x="6868" y="1"/>
                    <a:pt x="6627" y="3"/>
                    <a:pt x="6386" y="6"/>
                  </a:cubicBezTo>
                  <a:cubicBezTo>
                    <a:pt x="4429" y="32"/>
                    <a:pt x="2464" y="171"/>
                    <a:pt x="503" y="328"/>
                  </a:cubicBezTo>
                  <a:cubicBezTo>
                    <a:pt x="501" y="327"/>
                    <a:pt x="499" y="326"/>
                    <a:pt x="498" y="326"/>
                  </a:cubicBezTo>
                  <a:cubicBezTo>
                    <a:pt x="495" y="326"/>
                    <a:pt x="493" y="328"/>
                    <a:pt x="493" y="328"/>
                  </a:cubicBezTo>
                  <a:cubicBezTo>
                    <a:pt x="332" y="328"/>
                    <a:pt x="167" y="350"/>
                    <a:pt x="1" y="359"/>
                  </a:cubicBezTo>
                  <a:cubicBezTo>
                    <a:pt x="18" y="429"/>
                    <a:pt x="36" y="481"/>
                    <a:pt x="58" y="551"/>
                  </a:cubicBezTo>
                  <a:lnTo>
                    <a:pt x="53" y="555"/>
                  </a:lnTo>
                  <a:lnTo>
                    <a:pt x="58" y="555"/>
                  </a:lnTo>
                  <a:cubicBezTo>
                    <a:pt x="811" y="3100"/>
                    <a:pt x="1273" y="5728"/>
                    <a:pt x="1888" y="8299"/>
                  </a:cubicBezTo>
                  <a:cubicBezTo>
                    <a:pt x="1919" y="8425"/>
                    <a:pt x="1945" y="8543"/>
                    <a:pt x="1975" y="8673"/>
                  </a:cubicBezTo>
                  <a:cubicBezTo>
                    <a:pt x="2406" y="10378"/>
                    <a:pt x="2908" y="12060"/>
                    <a:pt x="3627" y="13659"/>
                  </a:cubicBezTo>
                  <a:lnTo>
                    <a:pt x="3631" y="13663"/>
                  </a:lnTo>
                  <a:cubicBezTo>
                    <a:pt x="3671" y="13751"/>
                    <a:pt x="3713" y="13842"/>
                    <a:pt x="3762" y="13929"/>
                  </a:cubicBezTo>
                  <a:cubicBezTo>
                    <a:pt x="3775" y="13964"/>
                    <a:pt x="3792" y="13999"/>
                    <a:pt x="3810" y="14039"/>
                  </a:cubicBezTo>
                  <a:lnTo>
                    <a:pt x="3810" y="14043"/>
                  </a:lnTo>
                  <a:lnTo>
                    <a:pt x="3814" y="14043"/>
                  </a:lnTo>
                  <a:cubicBezTo>
                    <a:pt x="3914" y="14269"/>
                    <a:pt x="4019" y="14487"/>
                    <a:pt x="4137" y="14701"/>
                  </a:cubicBezTo>
                  <a:cubicBezTo>
                    <a:pt x="5266" y="16849"/>
                    <a:pt x="6869" y="18714"/>
                    <a:pt x="8782" y="20183"/>
                  </a:cubicBezTo>
                  <a:cubicBezTo>
                    <a:pt x="9371" y="20148"/>
                    <a:pt x="9954" y="20109"/>
                    <a:pt x="10538" y="20052"/>
                  </a:cubicBezTo>
                  <a:cubicBezTo>
                    <a:pt x="11549" y="19956"/>
                    <a:pt x="12551" y="19830"/>
                    <a:pt x="13550" y="19664"/>
                  </a:cubicBezTo>
                  <a:cubicBezTo>
                    <a:pt x="13584" y="19664"/>
                    <a:pt x="13628" y="19660"/>
                    <a:pt x="13667" y="19647"/>
                  </a:cubicBezTo>
                  <a:cubicBezTo>
                    <a:pt x="13998" y="19594"/>
                    <a:pt x="14334" y="19538"/>
                    <a:pt x="14665" y="19472"/>
                  </a:cubicBezTo>
                  <a:cubicBezTo>
                    <a:pt x="14700" y="19468"/>
                    <a:pt x="14731" y="19464"/>
                    <a:pt x="14761" y="19455"/>
                  </a:cubicBezTo>
                  <a:cubicBezTo>
                    <a:pt x="14769" y="19451"/>
                    <a:pt x="14773" y="19451"/>
                    <a:pt x="14783" y="19446"/>
                  </a:cubicBezTo>
                  <a:cubicBezTo>
                    <a:pt x="14956" y="19420"/>
                    <a:pt x="15127" y="19385"/>
                    <a:pt x="15296" y="19355"/>
                  </a:cubicBezTo>
                  <a:cubicBezTo>
                    <a:pt x="15345" y="19346"/>
                    <a:pt x="15393" y="19333"/>
                    <a:pt x="15437" y="19324"/>
                  </a:cubicBezTo>
                  <a:lnTo>
                    <a:pt x="15441" y="19320"/>
                  </a:lnTo>
                  <a:cubicBezTo>
                    <a:pt x="15924" y="19224"/>
                    <a:pt x="16412" y="19115"/>
                    <a:pt x="16901" y="18997"/>
                  </a:cubicBezTo>
                  <a:cubicBezTo>
                    <a:pt x="16939" y="18993"/>
                    <a:pt x="16979" y="18980"/>
                    <a:pt x="17022" y="18967"/>
                  </a:cubicBezTo>
                  <a:cubicBezTo>
                    <a:pt x="17297" y="18906"/>
                    <a:pt x="17571" y="18836"/>
                    <a:pt x="17850" y="18758"/>
                  </a:cubicBezTo>
                  <a:cubicBezTo>
                    <a:pt x="17885" y="18753"/>
                    <a:pt x="17929" y="18745"/>
                    <a:pt x="17969" y="18731"/>
                  </a:cubicBezTo>
                  <a:cubicBezTo>
                    <a:pt x="18639" y="18553"/>
                    <a:pt x="19310" y="18361"/>
                    <a:pt x="19977" y="18152"/>
                  </a:cubicBezTo>
                  <a:cubicBezTo>
                    <a:pt x="20722" y="17921"/>
                    <a:pt x="21459" y="17668"/>
                    <a:pt x="22187" y="17402"/>
                  </a:cubicBezTo>
                  <a:cubicBezTo>
                    <a:pt x="22321" y="17354"/>
                    <a:pt x="22452" y="17307"/>
                    <a:pt x="22583" y="17249"/>
                  </a:cubicBezTo>
                  <a:cubicBezTo>
                    <a:pt x="22714" y="17207"/>
                    <a:pt x="22836" y="17154"/>
                    <a:pt x="22957" y="17106"/>
                  </a:cubicBezTo>
                  <a:cubicBezTo>
                    <a:pt x="23128" y="17046"/>
                    <a:pt x="23293" y="16980"/>
                    <a:pt x="23459" y="16910"/>
                  </a:cubicBezTo>
                  <a:cubicBezTo>
                    <a:pt x="23969" y="16706"/>
                    <a:pt x="24474" y="16491"/>
                    <a:pt x="24976" y="16265"/>
                  </a:cubicBezTo>
                  <a:cubicBezTo>
                    <a:pt x="25499" y="16038"/>
                    <a:pt x="26012" y="15799"/>
                    <a:pt x="26523" y="15546"/>
                  </a:cubicBezTo>
                  <a:cubicBezTo>
                    <a:pt x="26405" y="14928"/>
                    <a:pt x="26287" y="14308"/>
                    <a:pt x="26161" y="13699"/>
                  </a:cubicBezTo>
                  <a:cubicBezTo>
                    <a:pt x="25956" y="12692"/>
                    <a:pt x="25725" y="11702"/>
                    <a:pt x="25420" y="10735"/>
                  </a:cubicBezTo>
                  <a:cubicBezTo>
                    <a:pt x="25381" y="10600"/>
                    <a:pt x="25333" y="10457"/>
                    <a:pt x="25290" y="10316"/>
                  </a:cubicBezTo>
                  <a:lnTo>
                    <a:pt x="25284" y="10312"/>
                  </a:lnTo>
                  <a:lnTo>
                    <a:pt x="25280" y="10308"/>
                  </a:lnTo>
                  <a:cubicBezTo>
                    <a:pt x="25220" y="10090"/>
                    <a:pt x="25149" y="9894"/>
                    <a:pt x="25071" y="9685"/>
                  </a:cubicBezTo>
                  <a:lnTo>
                    <a:pt x="25067" y="9676"/>
                  </a:lnTo>
                  <a:cubicBezTo>
                    <a:pt x="24793" y="8948"/>
                    <a:pt x="24470" y="8247"/>
                    <a:pt x="24073" y="7571"/>
                  </a:cubicBezTo>
                  <a:cubicBezTo>
                    <a:pt x="24056" y="7549"/>
                    <a:pt x="24051" y="7532"/>
                    <a:pt x="24029" y="7515"/>
                  </a:cubicBezTo>
                  <a:cubicBezTo>
                    <a:pt x="23864" y="7223"/>
                    <a:pt x="23677" y="6943"/>
                    <a:pt x="23490" y="6674"/>
                  </a:cubicBezTo>
                  <a:cubicBezTo>
                    <a:pt x="22160" y="4817"/>
                    <a:pt x="20339" y="3371"/>
                    <a:pt x="18273" y="2311"/>
                  </a:cubicBezTo>
                  <a:cubicBezTo>
                    <a:pt x="18208" y="2273"/>
                    <a:pt x="18146" y="2241"/>
                    <a:pt x="18077" y="2211"/>
                  </a:cubicBezTo>
                  <a:cubicBezTo>
                    <a:pt x="17942" y="2146"/>
                    <a:pt x="17802" y="2080"/>
                    <a:pt x="17659" y="2015"/>
                  </a:cubicBezTo>
                  <a:cubicBezTo>
                    <a:pt x="17332" y="1863"/>
                    <a:pt x="16996" y="1718"/>
                    <a:pt x="16656" y="1588"/>
                  </a:cubicBezTo>
                  <a:cubicBezTo>
                    <a:pt x="15767" y="1231"/>
                    <a:pt x="14844" y="939"/>
                    <a:pt x="13911" y="716"/>
                  </a:cubicBezTo>
                  <a:cubicBezTo>
                    <a:pt x="13876" y="704"/>
                    <a:pt x="13837" y="694"/>
                    <a:pt x="13798" y="686"/>
                  </a:cubicBezTo>
                  <a:cubicBezTo>
                    <a:pt x="13615" y="642"/>
                    <a:pt x="13423" y="603"/>
                    <a:pt x="13236" y="564"/>
                  </a:cubicBezTo>
                  <a:cubicBezTo>
                    <a:pt x="13126" y="538"/>
                    <a:pt x="13017" y="521"/>
                    <a:pt x="12905" y="503"/>
                  </a:cubicBezTo>
                  <a:cubicBezTo>
                    <a:pt x="12870" y="489"/>
                    <a:pt x="12830" y="485"/>
                    <a:pt x="12792" y="481"/>
                  </a:cubicBezTo>
                  <a:cubicBezTo>
                    <a:pt x="12233" y="372"/>
                    <a:pt x="11671" y="294"/>
                    <a:pt x="11113" y="228"/>
                  </a:cubicBezTo>
                  <a:cubicBezTo>
                    <a:pt x="11074" y="224"/>
                    <a:pt x="11035" y="215"/>
                    <a:pt x="10996" y="211"/>
                  </a:cubicBezTo>
                  <a:cubicBezTo>
                    <a:pt x="10752" y="185"/>
                    <a:pt x="10512" y="159"/>
                    <a:pt x="10268" y="141"/>
                  </a:cubicBezTo>
                  <a:cubicBezTo>
                    <a:pt x="10198" y="133"/>
                    <a:pt x="10137" y="123"/>
                    <a:pt x="10072" y="123"/>
                  </a:cubicBezTo>
                  <a:cubicBezTo>
                    <a:pt x="10011" y="119"/>
                    <a:pt x="9946" y="111"/>
                    <a:pt x="9880" y="102"/>
                  </a:cubicBezTo>
                  <a:cubicBezTo>
                    <a:pt x="8958" y="29"/>
                    <a:pt x="8033" y="1"/>
                    <a:pt x="7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15;p44"/>
            <p:cNvSpPr/>
            <p:nvPr/>
          </p:nvSpPr>
          <p:spPr>
            <a:xfrm>
              <a:off x="2995636" y="3807008"/>
              <a:ext cx="397771" cy="301271"/>
            </a:xfrm>
            <a:custGeom>
              <a:avLst/>
              <a:gdLst/>
              <a:ahLst/>
              <a:cxnLst/>
              <a:rect l="l" t="t" r="r" b="b"/>
              <a:pathLst>
                <a:path w="22844" h="17302" extrusionOk="0">
                  <a:moveTo>
                    <a:pt x="202" y="0"/>
                  </a:moveTo>
                  <a:cubicBezTo>
                    <a:pt x="125" y="0"/>
                    <a:pt x="52" y="44"/>
                    <a:pt x="22" y="114"/>
                  </a:cubicBezTo>
                  <a:cubicBezTo>
                    <a:pt x="5" y="145"/>
                    <a:pt x="5" y="171"/>
                    <a:pt x="0" y="193"/>
                  </a:cubicBezTo>
                  <a:cubicBezTo>
                    <a:pt x="10" y="267"/>
                    <a:pt x="48" y="336"/>
                    <a:pt x="123" y="372"/>
                  </a:cubicBezTo>
                  <a:cubicBezTo>
                    <a:pt x="188" y="398"/>
                    <a:pt x="249" y="424"/>
                    <a:pt x="314" y="454"/>
                  </a:cubicBezTo>
                  <a:lnTo>
                    <a:pt x="319" y="454"/>
                  </a:lnTo>
                  <a:cubicBezTo>
                    <a:pt x="2606" y="1418"/>
                    <a:pt x="4863" y="2642"/>
                    <a:pt x="7190" y="4193"/>
                  </a:cubicBezTo>
                  <a:cubicBezTo>
                    <a:pt x="8019" y="4742"/>
                    <a:pt x="8856" y="5335"/>
                    <a:pt x="9706" y="5971"/>
                  </a:cubicBezTo>
                  <a:cubicBezTo>
                    <a:pt x="9740" y="5997"/>
                    <a:pt x="9779" y="6024"/>
                    <a:pt x="9815" y="6054"/>
                  </a:cubicBezTo>
                  <a:cubicBezTo>
                    <a:pt x="10150" y="6307"/>
                    <a:pt x="10481" y="6559"/>
                    <a:pt x="10816" y="6826"/>
                  </a:cubicBezTo>
                  <a:lnTo>
                    <a:pt x="10821" y="6830"/>
                  </a:lnTo>
                  <a:cubicBezTo>
                    <a:pt x="10943" y="6917"/>
                    <a:pt x="11060" y="7009"/>
                    <a:pt x="11174" y="7100"/>
                  </a:cubicBezTo>
                  <a:cubicBezTo>
                    <a:pt x="11178" y="7100"/>
                    <a:pt x="11183" y="7108"/>
                    <a:pt x="11187" y="7113"/>
                  </a:cubicBezTo>
                  <a:cubicBezTo>
                    <a:pt x="11226" y="7144"/>
                    <a:pt x="11265" y="7174"/>
                    <a:pt x="11305" y="7204"/>
                  </a:cubicBezTo>
                  <a:cubicBezTo>
                    <a:pt x="11967" y="7723"/>
                    <a:pt x="12643" y="8281"/>
                    <a:pt x="13318" y="8860"/>
                  </a:cubicBezTo>
                  <a:cubicBezTo>
                    <a:pt x="13932" y="9383"/>
                    <a:pt x="14538" y="9915"/>
                    <a:pt x="15139" y="10455"/>
                  </a:cubicBezTo>
                  <a:cubicBezTo>
                    <a:pt x="15213" y="10517"/>
                    <a:pt x="15283" y="10581"/>
                    <a:pt x="15358" y="10647"/>
                  </a:cubicBezTo>
                  <a:cubicBezTo>
                    <a:pt x="15654" y="10909"/>
                    <a:pt x="15950" y="11179"/>
                    <a:pt x="16247" y="11454"/>
                  </a:cubicBezTo>
                  <a:lnTo>
                    <a:pt x="16251" y="11454"/>
                  </a:lnTo>
                  <a:cubicBezTo>
                    <a:pt x="16355" y="11549"/>
                    <a:pt x="16464" y="11645"/>
                    <a:pt x="16573" y="11750"/>
                  </a:cubicBezTo>
                  <a:lnTo>
                    <a:pt x="16577" y="11750"/>
                  </a:lnTo>
                  <a:cubicBezTo>
                    <a:pt x="16782" y="11945"/>
                    <a:pt x="16995" y="12142"/>
                    <a:pt x="17205" y="12333"/>
                  </a:cubicBezTo>
                  <a:cubicBezTo>
                    <a:pt x="17253" y="12377"/>
                    <a:pt x="17301" y="12421"/>
                    <a:pt x="17345" y="12464"/>
                  </a:cubicBezTo>
                  <a:cubicBezTo>
                    <a:pt x="17824" y="12908"/>
                    <a:pt x="18303" y="13353"/>
                    <a:pt x="18773" y="13802"/>
                  </a:cubicBezTo>
                  <a:cubicBezTo>
                    <a:pt x="19519" y="14503"/>
                    <a:pt x="20260" y="15205"/>
                    <a:pt x="20983" y="15903"/>
                  </a:cubicBezTo>
                  <a:cubicBezTo>
                    <a:pt x="21467" y="16360"/>
                    <a:pt x="21955" y="16831"/>
                    <a:pt x="22448" y="17301"/>
                  </a:cubicBezTo>
                  <a:cubicBezTo>
                    <a:pt x="22582" y="17253"/>
                    <a:pt x="22713" y="17206"/>
                    <a:pt x="22844" y="17148"/>
                  </a:cubicBezTo>
                  <a:cubicBezTo>
                    <a:pt x="22308" y="16635"/>
                    <a:pt x="21768" y="16129"/>
                    <a:pt x="21241" y="15624"/>
                  </a:cubicBezTo>
                  <a:cubicBezTo>
                    <a:pt x="20469" y="14883"/>
                    <a:pt x="19689" y="14137"/>
                    <a:pt x="18900" y="13389"/>
                  </a:cubicBezTo>
                  <a:cubicBezTo>
                    <a:pt x="18347" y="12866"/>
                    <a:pt x="17793" y="12343"/>
                    <a:pt x="17227" y="11828"/>
                  </a:cubicBezTo>
                  <a:cubicBezTo>
                    <a:pt x="17178" y="11780"/>
                    <a:pt x="17126" y="11732"/>
                    <a:pt x="17079" y="11684"/>
                  </a:cubicBezTo>
                  <a:cubicBezTo>
                    <a:pt x="17005" y="11615"/>
                    <a:pt x="16926" y="11549"/>
                    <a:pt x="16852" y="11480"/>
                  </a:cubicBezTo>
                  <a:cubicBezTo>
                    <a:pt x="16752" y="11388"/>
                    <a:pt x="16656" y="11297"/>
                    <a:pt x="16560" y="11209"/>
                  </a:cubicBezTo>
                  <a:cubicBezTo>
                    <a:pt x="16028" y="10726"/>
                    <a:pt x="15501" y="10251"/>
                    <a:pt x="14965" y="9780"/>
                  </a:cubicBezTo>
                  <a:cubicBezTo>
                    <a:pt x="14891" y="9710"/>
                    <a:pt x="14817" y="9644"/>
                    <a:pt x="14743" y="9580"/>
                  </a:cubicBezTo>
                  <a:cubicBezTo>
                    <a:pt x="14355" y="9240"/>
                    <a:pt x="13958" y="8900"/>
                    <a:pt x="13566" y="8564"/>
                  </a:cubicBezTo>
                  <a:cubicBezTo>
                    <a:pt x="12786" y="7902"/>
                    <a:pt x="12019" y="7274"/>
                    <a:pt x="11261" y="6681"/>
                  </a:cubicBezTo>
                  <a:cubicBezTo>
                    <a:pt x="11257" y="6681"/>
                    <a:pt x="11253" y="6677"/>
                    <a:pt x="11253" y="6673"/>
                  </a:cubicBezTo>
                  <a:cubicBezTo>
                    <a:pt x="11213" y="6643"/>
                    <a:pt x="11174" y="6611"/>
                    <a:pt x="11139" y="6581"/>
                  </a:cubicBezTo>
                  <a:cubicBezTo>
                    <a:pt x="11043" y="6503"/>
                    <a:pt x="10947" y="6434"/>
                    <a:pt x="10851" y="6363"/>
                  </a:cubicBezTo>
                  <a:cubicBezTo>
                    <a:pt x="10525" y="6106"/>
                    <a:pt x="10193" y="5858"/>
                    <a:pt x="9871" y="5614"/>
                  </a:cubicBezTo>
                  <a:cubicBezTo>
                    <a:pt x="9831" y="5587"/>
                    <a:pt x="9801" y="5561"/>
                    <a:pt x="9762" y="5539"/>
                  </a:cubicBezTo>
                  <a:cubicBezTo>
                    <a:pt x="8851" y="4855"/>
                    <a:pt x="7949" y="4228"/>
                    <a:pt x="7056" y="3644"/>
                  </a:cubicBezTo>
                  <a:cubicBezTo>
                    <a:pt x="4929" y="2254"/>
                    <a:pt x="2850" y="1134"/>
                    <a:pt x="764" y="227"/>
                  </a:cubicBezTo>
                  <a:cubicBezTo>
                    <a:pt x="762" y="226"/>
                    <a:pt x="760" y="225"/>
                    <a:pt x="759" y="225"/>
                  </a:cubicBezTo>
                  <a:cubicBezTo>
                    <a:pt x="756" y="225"/>
                    <a:pt x="754" y="227"/>
                    <a:pt x="754" y="227"/>
                  </a:cubicBezTo>
                  <a:cubicBezTo>
                    <a:pt x="597" y="145"/>
                    <a:pt x="432" y="84"/>
                    <a:pt x="275" y="14"/>
                  </a:cubicBezTo>
                  <a:cubicBezTo>
                    <a:pt x="251" y="5"/>
                    <a:pt x="226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16;p44"/>
            <p:cNvSpPr/>
            <p:nvPr/>
          </p:nvSpPr>
          <p:spPr>
            <a:xfrm>
              <a:off x="3033055" y="3807095"/>
              <a:ext cx="159046" cy="149121"/>
            </a:xfrm>
            <a:custGeom>
              <a:avLst/>
              <a:gdLst/>
              <a:ahLst/>
              <a:cxnLst/>
              <a:rect l="l" t="t" r="r" b="b"/>
              <a:pathLst>
                <a:path w="9134" h="8564" extrusionOk="0">
                  <a:moveTo>
                    <a:pt x="7988" y="1"/>
                  </a:moveTo>
                  <a:cubicBezTo>
                    <a:pt x="8306" y="2109"/>
                    <a:pt x="8545" y="4241"/>
                    <a:pt x="8702" y="6358"/>
                  </a:cubicBezTo>
                  <a:cubicBezTo>
                    <a:pt x="8716" y="6507"/>
                    <a:pt x="8728" y="6654"/>
                    <a:pt x="8738" y="6803"/>
                  </a:cubicBezTo>
                  <a:cubicBezTo>
                    <a:pt x="8716" y="6807"/>
                    <a:pt x="8694" y="6816"/>
                    <a:pt x="8672" y="6821"/>
                  </a:cubicBezTo>
                  <a:cubicBezTo>
                    <a:pt x="5783" y="7539"/>
                    <a:pt x="2885" y="8002"/>
                    <a:pt x="0" y="8193"/>
                  </a:cubicBezTo>
                  <a:cubicBezTo>
                    <a:pt x="31" y="8319"/>
                    <a:pt x="61" y="8437"/>
                    <a:pt x="91" y="8563"/>
                  </a:cubicBezTo>
                  <a:cubicBezTo>
                    <a:pt x="3054" y="8368"/>
                    <a:pt x="6027" y="7888"/>
                    <a:pt x="8985" y="7134"/>
                  </a:cubicBezTo>
                  <a:cubicBezTo>
                    <a:pt x="9007" y="7129"/>
                    <a:pt x="9025" y="7121"/>
                    <a:pt x="9042" y="7103"/>
                  </a:cubicBezTo>
                  <a:cubicBezTo>
                    <a:pt x="9094" y="7073"/>
                    <a:pt x="9134" y="7004"/>
                    <a:pt x="9134" y="6938"/>
                  </a:cubicBezTo>
                  <a:cubicBezTo>
                    <a:pt x="9126" y="6851"/>
                    <a:pt x="9116" y="6763"/>
                    <a:pt x="9112" y="6676"/>
                  </a:cubicBezTo>
                  <a:cubicBezTo>
                    <a:pt x="8955" y="4458"/>
                    <a:pt x="8711" y="2240"/>
                    <a:pt x="8380" y="31"/>
                  </a:cubicBezTo>
                  <a:cubicBezTo>
                    <a:pt x="8249" y="17"/>
                    <a:pt x="8123" y="9"/>
                    <a:pt x="7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17;p44"/>
            <p:cNvSpPr/>
            <p:nvPr/>
          </p:nvSpPr>
          <p:spPr>
            <a:xfrm>
              <a:off x="3063388" y="3840266"/>
              <a:ext cx="259760" cy="209438"/>
            </a:xfrm>
            <a:custGeom>
              <a:avLst/>
              <a:gdLst/>
              <a:ahLst/>
              <a:cxnLst/>
              <a:rect l="l" t="t" r="r" b="b"/>
              <a:pathLst>
                <a:path w="14918" h="12028" extrusionOk="0">
                  <a:moveTo>
                    <a:pt x="14025" y="0"/>
                  </a:moveTo>
                  <a:cubicBezTo>
                    <a:pt x="14552" y="3133"/>
                    <a:pt x="14081" y="6453"/>
                    <a:pt x="12669" y="9299"/>
                  </a:cubicBezTo>
                  <a:cubicBezTo>
                    <a:pt x="12643" y="9355"/>
                    <a:pt x="12608" y="9408"/>
                    <a:pt x="12582" y="9465"/>
                  </a:cubicBezTo>
                  <a:cubicBezTo>
                    <a:pt x="12513" y="9486"/>
                    <a:pt x="12442" y="9518"/>
                    <a:pt x="12364" y="9538"/>
                  </a:cubicBezTo>
                  <a:cubicBezTo>
                    <a:pt x="8438" y="10872"/>
                    <a:pt x="4162" y="11600"/>
                    <a:pt x="1" y="11652"/>
                  </a:cubicBezTo>
                  <a:cubicBezTo>
                    <a:pt x="57" y="11775"/>
                    <a:pt x="115" y="11901"/>
                    <a:pt x="180" y="12028"/>
                  </a:cubicBezTo>
                  <a:cubicBezTo>
                    <a:pt x="4398" y="11953"/>
                    <a:pt x="8717" y="11203"/>
                    <a:pt x="12682" y="9840"/>
                  </a:cubicBezTo>
                  <a:lnTo>
                    <a:pt x="12691" y="9840"/>
                  </a:lnTo>
                  <a:cubicBezTo>
                    <a:pt x="12722" y="9826"/>
                    <a:pt x="12748" y="9814"/>
                    <a:pt x="12782" y="9805"/>
                  </a:cubicBezTo>
                  <a:cubicBezTo>
                    <a:pt x="12826" y="9792"/>
                    <a:pt x="12865" y="9757"/>
                    <a:pt x="12891" y="9713"/>
                  </a:cubicBezTo>
                  <a:cubicBezTo>
                    <a:pt x="12913" y="9669"/>
                    <a:pt x="12939" y="9626"/>
                    <a:pt x="12961" y="9574"/>
                  </a:cubicBezTo>
                  <a:lnTo>
                    <a:pt x="12961" y="9570"/>
                  </a:lnTo>
                  <a:cubicBezTo>
                    <a:pt x="14412" y="6715"/>
                    <a:pt x="14918" y="3381"/>
                    <a:pt x="14447" y="200"/>
                  </a:cubicBezTo>
                  <a:cubicBezTo>
                    <a:pt x="14307" y="131"/>
                    <a:pt x="14172" y="69"/>
                    <a:pt x="14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18;p44"/>
            <p:cNvSpPr/>
            <p:nvPr/>
          </p:nvSpPr>
          <p:spPr>
            <a:xfrm>
              <a:off x="3399919" y="3921443"/>
              <a:ext cx="25596" cy="181682"/>
            </a:xfrm>
            <a:custGeom>
              <a:avLst/>
              <a:gdLst/>
              <a:ahLst/>
              <a:cxnLst/>
              <a:rect l="l" t="t" r="r" b="b"/>
              <a:pathLst>
                <a:path w="1470" h="10434" extrusionOk="0">
                  <a:moveTo>
                    <a:pt x="533" y="1"/>
                  </a:moveTo>
                  <a:lnTo>
                    <a:pt x="533" y="1"/>
                  </a:lnTo>
                  <a:cubicBezTo>
                    <a:pt x="676" y="698"/>
                    <a:pt x="790" y="1399"/>
                    <a:pt x="877" y="2105"/>
                  </a:cubicBezTo>
                  <a:lnTo>
                    <a:pt x="881" y="2110"/>
                  </a:lnTo>
                  <a:cubicBezTo>
                    <a:pt x="907" y="2280"/>
                    <a:pt x="925" y="2458"/>
                    <a:pt x="942" y="2633"/>
                  </a:cubicBezTo>
                  <a:lnTo>
                    <a:pt x="942" y="2641"/>
                  </a:lnTo>
                  <a:cubicBezTo>
                    <a:pt x="977" y="2942"/>
                    <a:pt x="1003" y="3251"/>
                    <a:pt x="1029" y="3561"/>
                  </a:cubicBezTo>
                  <a:cubicBezTo>
                    <a:pt x="1029" y="3565"/>
                    <a:pt x="1034" y="3565"/>
                    <a:pt x="1029" y="3569"/>
                  </a:cubicBezTo>
                  <a:cubicBezTo>
                    <a:pt x="1090" y="4480"/>
                    <a:pt x="1086" y="5357"/>
                    <a:pt x="1016" y="6189"/>
                  </a:cubicBezTo>
                  <a:cubicBezTo>
                    <a:pt x="959" y="6978"/>
                    <a:pt x="842" y="7718"/>
                    <a:pt x="672" y="8428"/>
                  </a:cubicBezTo>
                  <a:cubicBezTo>
                    <a:pt x="502" y="9134"/>
                    <a:pt x="275" y="9806"/>
                    <a:pt x="0" y="10433"/>
                  </a:cubicBezTo>
                  <a:cubicBezTo>
                    <a:pt x="171" y="10373"/>
                    <a:pt x="336" y="10307"/>
                    <a:pt x="502" y="10237"/>
                  </a:cubicBezTo>
                  <a:cubicBezTo>
                    <a:pt x="702" y="9753"/>
                    <a:pt x="863" y="9252"/>
                    <a:pt x="994" y="8720"/>
                  </a:cubicBezTo>
                  <a:cubicBezTo>
                    <a:pt x="1191" y="7967"/>
                    <a:pt x="1317" y="7169"/>
                    <a:pt x="1386" y="6328"/>
                  </a:cubicBezTo>
                  <a:cubicBezTo>
                    <a:pt x="1460" y="5496"/>
                    <a:pt x="1470" y="4615"/>
                    <a:pt x="1417" y="3696"/>
                  </a:cubicBezTo>
                  <a:cubicBezTo>
                    <a:pt x="1417" y="3643"/>
                    <a:pt x="1412" y="3591"/>
                    <a:pt x="1408" y="3539"/>
                  </a:cubicBezTo>
                  <a:cubicBezTo>
                    <a:pt x="1396" y="3339"/>
                    <a:pt x="1382" y="3138"/>
                    <a:pt x="1360" y="2947"/>
                  </a:cubicBezTo>
                  <a:cubicBezTo>
                    <a:pt x="1347" y="2772"/>
                    <a:pt x="1325" y="2598"/>
                    <a:pt x="1303" y="2428"/>
                  </a:cubicBezTo>
                  <a:cubicBezTo>
                    <a:pt x="1247" y="1896"/>
                    <a:pt x="1169" y="1364"/>
                    <a:pt x="1072" y="842"/>
                  </a:cubicBezTo>
                  <a:cubicBezTo>
                    <a:pt x="907" y="550"/>
                    <a:pt x="720" y="270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19;p44"/>
            <p:cNvSpPr/>
            <p:nvPr/>
          </p:nvSpPr>
          <p:spPr>
            <a:xfrm>
              <a:off x="2525046" y="2982665"/>
              <a:ext cx="10691" cy="184781"/>
            </a:xfrm>
            <a:custGeom>
              <a:avLst/>
              <a:gdLst/>
              <a:ahLst/>
              <a:cxnLst/>
              <a:rect l="l" t="t" r="r" b="b"/>
              <a:pathLst>
                <a:path w="614" h="10612" extrusionOk="0">
                  <a:moveTo>
                    <a:pt x="310" y="0"/>
                  </a:moveTo>
                  <a:cubicBezTo>
                    <a:pt x="139" y="0"/>
                    <a:pt x="0" y="135"/>
                    <a:pt x="0" y="306"/>
                  </a:cubicBezTo>
                  <a:lnTo>
                    <a:pt x="0" y="10306"/>
                  </a:lnTo>
                  <a:cubicBezTo>
                    <a:pt x="0" y="10477"/>
                    <a:pt x="139" y="10612"/>
                    <a:pt x="310" y="10612"/>
                  </a:cubicBezTo>
                  <a:cubicBezTo>
                    <a:pt x="475" y="10612"/>
                    <a:pt x="614" y="10477"/>
                    <a:pt x="614" y="10306"/>
                  </a:cubicBezTo>
                  <a:lnTo>
                    <a:pt x="614" y="306"/>
                  </a:lnTo>
                  <a:cubicBezTo>
                    <a:pt x="614" y="135"/>
                    <a:pt x="475" y="0"/>
                    <a:pt x="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20;p44"/>
            <p:cNvSpPr/>
            <p:nvPr/>
          </p:nvSpPr>
          <p:spPr>
            <a:xfrm>
              <a:off x="2438000" y="3069693"/>
              <a:ext cx="184781" cy="10726"/>
            </a:xfrm>
            <a:custGeom>
              <a:avLst/>
              <a:gdLst/>
              <a:ahLst/>
              <a:cxnLst/>
              <a:rect l="l" t="t" r="r" b="b"/>
              <a:pathLst>
                <a:path w="10612" h="616" extrusionOk="0">
                  <a:moveTo>
                    <a:pt x="305" y="0"/>
                  </a:moveTo>
                  <a:cubicBezTo>
                    <a:pt x="136" y="0"/>
                    <a:pt x="1" y="139"/>
                    <a:pt x="1" y="310"/>
                  </a:cubicBezTo>
                  <a:cubicBezTo>
                    <a:pt x="1" y="475"/>
                    <a:pt x="136" y="615"/>
                    <a:pt x="305" y="615"/>
                  </a:cubicBezTo>
                  <a:lnTo>
                    <a:pt x="10307" y="615"/>
                  </a:lnTo>
                  <a:cubicBezTo>
                    <a:pt x="10476" y="615"/>
                    <a:pt x="10611" y="475"/>
                    <a:pt x="10611" y="310"/>
                  </a:cubicBezTo>
                  <a:cubicBezTo>
                    <a:pt x="10611" y="139"/>
                    <a:pt x="10476" y="0"/>
                    <a:pt x="103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21;p44"/>
            <p:cNvSpPr/>
            <p:nvPr/>
          </p:nvSpPr>
          <p:spPr>
            <a:xfrm>
              <a:off x="2482994" y="3023916"/>
              <a:ext cx="98973" cy="109316"/>
            </a:xfrm>
            <a:custGeom>
              <a:avLst/>
              <a:gdLst/>
              <a:ahLst/>
              <a:cxnLst/>
              <a:rect l="l" t="t" r="r" b="b"/>
              <a:pathLst>
                <a:path w="5684" h="6278" extrusionOk="0">
                  <a:moveTo>
                    <a:pt x="340" y="0"/>
                  </a:moveTo>
                  <a:cubicBezTo>
                    <a:pt x="267" y="0"/>
                    <a:pt x="194" y="25"/>
                    <a:pt x="136" y="75"/>
                  </a:cubicBezTo>
                  <a:cubicBezTo>
                    <a:pt x="10" y="189"/>
                    <a:pt x="0" y="381"/>
                    <a:pt x="110" y="507"/>
                  </a:cubicBezTo>
                  <a:lnTo>
                    <a:pt x="5112" y="6173"/>
                  </a:lnTo>
                  <a:cubicBezTo>
                    <a:pt x="5173" y="6242"/>
                    <a:pt x="5256" y="6277"/>
                    <a:pt x="5339" y="6277"/>
                  </a:cubicBezTo>
                  <a:cubicBezTo>
                    <a:pt x="5412" y="6277"/>
                    <a:pt x="5483" y="6251"/>
                    <a:pt x="5543" y="6199"/>
                  </a:cubicBezTo>
                  <a:cubicBezTo>
                    <a:pt x="5670" y="6089"/>
                    <a:pt x="5683" y="5894"/>
                    <a:pt x="5569" y="5767"/>
                  </a:cubicBezTo>
                  <a:lnTo>
                    <a:pt x="567" y="102"/>
                  </a:lnTo>
                  <a:cubicBezTo>
                    <a:pt x="508" y="34"/>
                    <a:pt x="425" y="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22;p44"/>
            <p:cNvSpPr/>
            <p:nvPr/>
          </p:nvSpPr>
          <p:spPr>
            <a:xfrm>
              <a:off x="2477161" y="3029714"/>
              <a:ext cx="110552" cy="97736"/>
            </a:xfrm>
            <a:custGeom>
              <a:avLst/>
              <a:gdLst/>
              <a:ahLst/>
              <a:cxnLst/>
              <a:rect l="l" t="t" r="r" b="b"/>
              <a:pathLst>
                <a:path w="6349" h="5613" extrusionOk="0">
                  <a:moveTo>
                    <a:pt x="6008" y="1"/>
                  </a:moveTo>
                  <a:cubicBezTo>
                    <a:pt x="5935" y="1"/>
                    <a:pt x="5863" y="26"/>
                    <a:pt x="5805" y="78"/>
                  </a:cubicBezTo>
                  <a:lnTo>
                    <a:pt x="140" y="5076"/>
                  </a:lnTo>
                  <a:cubicBezTo>
                    <a:pt x="13" y="5190"/>
                    <a:pt x="0" y="5382"/>
                    <a:pt x="113" y="5508"/>
                  </a:cubicBezTo>
                  <a:cubicBezTo>
                    <a:pt x="174" y="5578"/>
                    <a:pt x="257" y="5613"/>
                    <a:pt x="345" y="5613"/>
                  </a:cubicBezTo>
                  <a:cubicBezTo>
                    <a:pt x="414" y="5613"/>
                    <a:pt x="488" y="5587"/>
                    <a:pt x="544" y="5534"/>
                  </a:cubicBezTo>
                  <a:lnTo>
                    <a:pt x="6210" y="536"/>
                  </a:lnTo>
                  <a:cubicBezTo>
                    <a:pt x="6336" y="422"/>
                    <a:pt x="6349" y="231"/>
                    <a:pt x="6236" y="104"/>
                  </a:cubicBezTo>
                  <a:cubicBezTo>
                    <a:pt x="6177" y="36"/>
                    <a:pt x="6093" y="1"/>
                    <a:pt x="6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23;p44"/>
            <p:cNvSpPr/>
            <p:nvPr/>
          </p:nvSpPr>
          <p:spPr>
            <a:xfrm>
              <a:off x="3808469" y="3083658"/>
              <a:ext cx="10709" cy="184781"/>
            </a:xfrm>
            <a:custGeom>
              <a:avLst/>
              <a:gdLst/>
              <a:ahLst/>
              <a:cxnLst/>
              <a:rect l="l" t="t" r="r" b="b"/>
              <a:pathLst>
                <a:path w="615" h="10612" extrusionOk="0">
                  <a:moveTo>
                    <a:pt x="310" y="1"/>
                  </a:moveTo>
                  <a:cubicBezTo>
                    <a:pt x="139" y="1"/>
                    <a:pt x="0" y="135"/>
                    <a:pt x="0" y="305"/>
                  </a:cubicBezTo>
                  <a:lnTo>
                    <a:pt x="0" y="10307"/>
                  </a:lnTo>
                  <a:cubicBezTo>
                    <a:pt x="0" y="10476"/>
                    <a:pt x="139" y="10612"/>
                    <a:pt x="310" y="10612"/>
                  </a:cubicBezTo>
                  <a:cubicBezTo>
                    <a:pt x="475" y="10612"/>
                    <a:pt x="614" y="10476"/>
                    <a:pt x="614" y="10307"/>
                  </a:cubicBezTo>
                  <a:lnTo>
                    <a:pt x="614" y="305"/>
                  </a:lnTo>
                  <a:cubicBezTo>
                    <a:pt x="614" y="135"/>
                    <a:pt x="475" y="1"/>
                    <a:pt x="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24;p44"/>
            <p:cNvSpPr/>
            <p:nvPr/>
          </p:nvSpPr>
          <p:spPr>
            <a:xfrm>
              <a:off x="3721441" y="3170686"/>
              <a:ext cx="184764" cy="10709"/>
            </a:xfrm>
            <a:custGeom>
              <a:avLst/>
              <a:gdLst/>
              <a:ahLst/>
              <a:cxnLst/>
              <a:rect l="l" t="t" r="r" b="b"/>
              <a:pathLst>
                <a:path w="10611" h="615" extrusionOk="0">
                  <a:moveTo>
                    <a:pt x="304" y="1"/>
                  </a:moveTo>
                  <a:cubicBezTo>
                    <a:pt x="135" y="1"/>
                    <a:pt x="0" y="140"/>
                    <a:pt x="0" y="306"/>
                  </a:cubicBezTo>
                  <a:cubicBezTo>
                    <a:pt x="0" y="476"/>
                    <a:pt x="135" y="615"/>
                    <a:pt x="304" y="615"/>
                  </a:cubicBezTo>
                  <a:lnTo>
                    <a:pt x="10306" y="615"/>
                  </a:lnTo>
                  <a:cubicBezTo>
                    <a:pt x="10475" y="615"/>
                    <a:pt x="10610" y="476"/>
                    <a:pt x="10610" y="306"/>
                  </a:cubicBezTo>
                  <a:cubicBezTo>
                    <a:pt x="10610" y="140"/>
                    <a:pt x="10475" y="1"/>
                    <a:pt x="103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25;p44"/>
            <p:cNvSpPr/>
            <p:nvPr/>
          </p:nvSpPr>
          <p:spPr>
            <a:xfrm>
              <a:off x="3766348" y="3124908"/>
              <a:ext cx="98973" cy="109298"/>
            </a:xfrm>
            <a:custGeom>
              <a:avLst/>
              <a:gdLst/>
              <a:ahLst/>
              <a:cxnLst/>
              <a:rect l="l" t="t" r="r" b="b"/>
              <a:pathLst>
                <a:path w="5684" h="6277" extrusionOk="0">
                  <a:moveTo>
                    <a:pt x="345" y="0"/>
                  </a:moveTo>
                  <a:cubicBezTo>
                    <a:pt x="272" y="0"/>
                    <a:pt x="198" y="25"/>
                    <a:pt x="140" y="76"/>
                  </a:cubicBezTo>
                  <a:cubicBezTo>
                    <a:pt x="14" y="190"/>
                    <a:pt x="0" y="381"/>
                    <a:pt x="114" y="508"/>
                  </a:cubicBezTo>
                  <a:lnTo>
                    <a:pt x="5117" y="6172"/>
                  </a:lnTo>
                  <a:cubicBezTo>
                    <a:pt x="5173" y="6242"/>
                    <a:pt x="5260" y="6277"/>
                    <a:pt x="5343" y="6277"/>
                  </a:cubicBezTo>
                  <a:cubicBezTo>
                    <a:pt x="5417" y="6277"/>
                    <a:pt x="5487" y="6251"/>
                    <a:pt x="5547" y="6198"/>
                  </a:cubicBezTo>
                  <a:cubicBezTo>
                    <a:pt x="5674" y="6089"/>
                    <a:pt x="5683" y="5894"/>
                    <a:pt x="5574" y="5767"/>
                  </a:cubicBezTo>
                  <a:lnTo>
                    <a:pt x="571" y="102"/>
                  </a:lnTo>
                  <a:cubicBezTo>
                    <a:pt x="513" y="34"/>
                    <a:pt x="429" y="0"/>
                    <a:pt x="3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26;p44"/>
            <p:cNvSpPr/>
            <p:nvPr/>
          </p:nvSpPr>
          <p:spPr>
            <a:xfrm>
              <a:off x="3760584" y="3130707"/>
              <a:ext cx="110569" cy="97754"/>
            </a:xfrm>
            <a:custGeom>
              <a:avLst/>
              <a:gdLst/>
              <a:ahLst/>
              <a:cxnLst/>
              <a:rect l="l" t="t" r="r" b="b"/>
              <a:pathLst>
                <a:path w="6350" h="5614" extrusionOk="0">
                  <a:moveTo>
                    <a:pt x="6005" y="0"/>
                  </a:moveTo>
                  <a:cubicBezTo>
                    <a:pt x="5934" y="0"/>
                    <a:pt x="5862" y="25"/>
                    <a:pt x="5805" y="74"/>
                  </a:cubicBezTo>
                  <a:lnTo>
                    <a:pt x="140" y="5077"/>
                  </a:lnTo>
                  <a:cubicBezTo>
                    <a:pt x="13" y="5191"/>
                    <a:pt x="1" y="5382"/>
                    <a:pt x="114" y="5509"/>
                  </a:cubicBezTo>
                  <a:cubicBezTo>
                    <a:pt x="174" y="5578"/>
                    <a:pt x="257" y="5613"/>
                    <a:pt x="341" y="5613"/>
                  </a:cubicBezTo>
                  <a:cubicBezTo>
                    <a:pt x="414" y="5613"/>
                    <a:pt x="488" y="5587"/>
                    <a:pt x="545" y="5535"/>
                  </a:cubicBezTo>
                  <a:lnTo>
                    <a:pt x="6210" y="537"/>
                  </a:lnTo>
                  <a:cubicBezTo>
                    <a:pt x="6337" y="423"/>
                    <a:pt x="6349" y="231"/>
                    <a:pt x="6236" y="105"/>
                  </a:cubicBezTo>
                  <a:cubicBezTo>
                    <a:pt x="6177" y="36"/>
                    <a:pt x="6091" y="0"/>
                    <a:pt x="6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7;p44"/>
            <p:cNvSpPr/>
            <p:nvPr/>
          </p:nvSpPr>
          <p:spPr>
            <a:xfrm>
              <a:off x="3019473" y="2572375"/>
              <a:ext cx="10709" cy="184799"/>
            </a:xfrm>
            <a:custGeom>
              <a:avLst/>
              <a:gdLst/>
              <a:ahLst/>
              <a:cxnLst/>
              <a:rect l="l" t="t" r="r" b="b"/>
              <a:pathLst>
                <a:path w="615" h="10613" extrusionOk="0">
                  <a:moveTo>
                    <a:pt x="310" y="1"/>
                  </a:moveTo>
                  <a:cubicBezTo>
                    <a:pt x="139" y="1"/>
                    <a:pt x="0" y="136"/>
                    <a:pt x="0" y="305"/>
                  </a:cubicBezTo>
                  <a:lnTo>
                    <a:pt x="0" y="10307"/>
                  </a:lnTo>
                  <a:cubicBezTo>
                    <a:pt x="0" y="10476"/>
                    <a:pt x="139" y="10612"/>
                    <a:pt x="310" y="10612"/>
                  </a:cubicBezTo>
                  <a:cubicBezTo>
                    <a:pt x="475" y="10612"/>
                    <a:pt x="614" y="10476"/>
                    <a:pt x="614" y="10307"/>
                  </a:cubicBezTo>
                  <a:lnTo>
                    <a:pt x="614" y="305"/>
                  </a:lnTo>
                  <a:cubicBezTo>
                    <a:pt x="614" y="136"/>
                    <a:pt x="475" y="1"/>
                    <a:pt x="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28;p44"/>
            <p:cNvSpPr/>
            <p:nvPr/>
          </p:nvSpPr>
          <p:spPr>
            <a:xfrm>
              <a:off x="2932446" y="2659420"/>
              <a:ext cx="184764" cy="10691"/>
            </a:xfrm>
            <a:custGeom>
              <a:avLst/>
              <a:gdLst/>
              <a:ahLst/>
              <a:cxnLst/>
              <a:rect l="l" t="t" r="r" b="b"/>
              <a:pathLst>
                <a:path w="10611" h="614" extrusionOk="0">
                  <a:moveTo>
                    <a:pt x="304" y="0"/>
                  </a:moveTo>
                  <a:cubicBezTo>
                    <a:pt x="135" y="0"/>
                    <a:pt x="0" y="139"/>
                    <a:pt x="0" y="310"/>
                  </a:cubicBezTo>
                  <a:cubicBezTo>
                    <a:pt x="0" y="479"/>
                    <a:pt x="135" y="614"/>
                    <a:pt x="304" y="614"/>
                  </a:cubicBezTo>
                  <a:lnTo>
                    <a:pt x="10306" y="614"/>
                  </a:lnTo>
                  <a:cubicBezTo>
                    <a:pt x="10475" y="614"/>
                    <a:pt x="10610" y="479"/>
                    <a:pt x="10610" y="310"/>
                  </a:cubicBezTo>
                  <a:cubicBezTo>
                    <a:pt x="10610" y="139"/>
                    <a:pt x="10475" y="0"/>
                    <a:pt x="10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29;p44"/>
            <p:cNvSpPr/>
            <p:nvPr/>
          </p:nvSpPr>
          <p:spPr>
            <a:xfrm>
              <a:off x="2977422" y="2613660"/>
              <a:ext cx="98973" cy="109263"/>
            </a:xfrm>
            <a:custGeom>
              <a:avLst/>
              <a:gdLst/>
              <a:ahLst/>
              <a:cxnLst/>
              <a:rect l="l" t="t" r="r" b="b"/>
              <a:pathLst>
                <a:path w="5684" h="6275" extrusionOk="0">
                  <a:moveTo>
                    <a:pt x="338" y="1"/>
                  </a:moveTo>
                  <a:cubicBezTo>
                    <a:pt x="267" y="1"/>
                    <a:pt x="196" y="25"/>
                    <a:pt x="136" y="74"/>
                  </a:cubicBezTo>
                  <a:cubicBezTo>
                    <a:pt x="10" y="188"/>
                    <a:pt x="0" y="379"/>
                    <a:pt x="110" y="506"/>
                  </a:cubicBezTo>
                  <a:lnTo>
                    <a:pt x="5112" y="6170"/>
                  </a:lnTo>
                  <a:cubicBezTo>
                    <a:pt x="5173" y="6240"/>
                    <a:pt x="5256" y="6275"/>
                    <a:pt x="5339" y="6275"/>
                  </a:cubicBezTo>
                  <a:cubicBezTo>
                    <a:pt x="5413" y="6275"/>
                    <a:pt x="5483" y="6249"/>
                    <a:pt x="5543" y="6202"/>
                  </a:cubicBezTo>
                  <a:cubicBezTo>
                    <a:pt x="5670" y="6088"/>
                    <a:pt x="5684" y="5896"/>
                    <a:pt x="5570" y="5770"/>
                  </a:cubicBezTo>
                  <a:lnTo>
                    <a:pt x="567" y="104"/>
                  </a:lnTo>
                  <a:cubicBezTo>
                    <a:pt x="508" y="36"/>
                    <a:pt x="424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30;p44"/>
            <p:cNvSpPr/>
            <p:nvPr/>
          </p:nvSpPr>
          <p:spPr>
            <a:xfrm>
              <a:off x="2971589" y="2619441"/>
              <a:ext cx="110569" cy="97736"/>
            </a:xfrm>
            <a:custGeom>
              <a:avLst/>
              <a:gdLst/>
              <a:ahLst/>
              <a:cxnLst/>
              <a:rect l="l" t="t" r="r" b="b"/>
              <a:pathLst>
                <a:path w="6350" h="5613" extrusionOk="0">
                  <a:moveTo>
                    <a:pt x="6008" y="0"/>
                  </a:moveTo>
                  <a:cubicBezTo>
                    <a:pt x="5936" y="0"/>
                    <a:pt x="5863" y="26"/>
                    <a:pt x="5805" y="78"/>
                  </a:cubicBezTo>
                  <a:lnTo>
                    <a:pt x="140" y="5076"/>
                  </a:lnTo>
                  <a:cubicBezTo>
                    <a:pt x="13" y="5190"/>
                    <a:pt x="1" y="5381"/>
                    <a:pt x="114" y="5508"/>
                  </a:cubicBezTo>
                  <a:cubicBezTo>
                    <a:pt x="174" y="5577"/>
                    <a:pt x="257" y="5612"/>
                    <a:pt x="345" y="5612"/>
                  </a:cubicBezTo>
                  <a:cubicBezTo>
                    <a:pt x="414" y="5612"/>
                    <a:pt x="488" y="5586"/>
                    <a:pt x="544" y="5534"/>
                  </a:cubicBezTo>
                  <a:lnTo>
                    <a:pt x="6210" y="536"/>
                  </a:lnTo>
                  <a:cubicBezTo>
                    <a:pt x="6336" y="422"/>
                    <a:pt x="6349" y="230"/>
                    <a:pt x="6236" y="104"/>
                  </a:cubicBezTo>
                  <a:cubicBezTo>
                    <a:pt x="6177" y="36"/>
                    <a:pt x="6093" y="0"/>
                    <a:pt x="6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31;p44"/>
            <p:cNvSpPr/>
            <p:nvPr/>
          </p:nvSpPr>
          <p:spPr>
            <a:xfrm>
              <a:off x="2994260" y="3355084"/>
              <a:ext cx="10656" cy="184781"/>
            </a:xfrm>
            <a:custGeom>
              <a:avLst/>
              <a:gdLst/>
              <a:ahLst/>
              <a:cxnLst/>
              <a:rect l="l" t="t" r="r" b="b"/>
              <a:pathLst>
                <a:path w="612" h="10612" extrusionOk="0">
                  <a:moveTo>
                    <a:pt x="306" y="0"/>
                  </a:moveTo>
                  <a:cubicBezTo>
                    <a:pt x="137" y="0"/>
                    <a:pt x="1" y="135"/>
                    <a:pt x="1" y="306"/>
                  </a:cubicBezTo>
                  <a:lnTo>
                    <a:pt x="1" y="10306"/>
                  </a:lnTo>
                  <a:cubicBezTo>
                    <a:pt x="1" y="10477"/>
                    <a:pt x="137" y="10612"/>
                    <a:pt x="306" y="10612"/>
                  </a:cubicBezTo>
                  <a:cubicBezTo>
                    <a:pt x="477" y="10612"/>
                    <a:pt x="612" y="10477"/>
                    <a:pt x="612" y="10306"/>
                  </a:cubicBezTo>
                  <a:lnTo>
                    <a:pt x="612" y="306"/>
                  </a:lnTo>
                  <a:cubicBezTo>
                    <a:pt x="612" y="135"/>
                    <a:pt x="477" y="0"/>
                    <a:pt x="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32;p44"/>
            <p:cNvSpPr/>
            <p:nvPr/>
          </p:nvSpPr>
          <p:spPr>
            <a:xfrm>
              <a:off x="2907163" y="3442112"/>
              <a:ext cx="184851" cy="10726"/>
            </a:xfrm>
            <a:custGeom>
              <a:avLst/>
              <a:gdLst/>
              <a:ahLst/>
              <a:cxnLst/>
              <a:rect l="l" t="t" r="r" b="b"/>
              <a:pathLst>
                <a:path w="10616" h="616" extrusionOk="0">
                  <a:moveTo>
                    <a:pt x="306" y="0"/>
                  </a:moveTo>
                  <a:cubicBezTo>
                    <a:pt x="139" y="0"/>
                    <a:pt x="0" y="139"/>
                    <a:pt x="0" y="306"/>
                  </a:cubicBezTo>
                  <a:cubicBezTo>
                    <a:pt x="0" y="475"/>
                    <a:pt x="139" y="615"/>
                    <a:pt x="306" y="615"/>
                  </a:cubicBezTo>
                  <a:lnTo>
                    <a:pt x="10306" y="615"/>
                  </a:lnTo>
                  <a:cubicBezTo>
                    <a:pt x="10477" y="615"/>
                    <a:pt x="10616" y="475"/>
                    <a:pt x="10616" y="306"/>
                  </a:cubicBezTo>
                  <a:cubicBezTo>
                    <a:pt x="10616" y="139"/>
                    <a:pt x="10477" y="0"/>
                    <a:pt x="10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33;p44"/>
            <p:cNvSpPr/>
            <p:nvPr/>
          </p:nvSpPr>
          <p:spPr>
            <a:xfrm>
              <a:off x="2952157" y="3396299"/>
              <a:ext cx="98955" cy="109350"/>
            </a:xfrm>
            <a:custGeom>
              <a:avLst/>
              <a:gdLst/>
              <a:ahLst/>
              <a:cxnLst/>
              <a:rect l="l" t="t" r="r" b="b"/>
              <a:pathLst>
                <a:path w="5683" h="6280" extrusionOk="0">
                  <a:moveTo>
                    <a:pt x="341" y="0"/>
                  </a:moveTo>
                  <a:cubicBezTo>
                    <a:pt x="269" y="0"/>
                    <a:pt x="198" y="26"/>
                    <a:pt x="140" y="77"/>
                  </a:cubicBezTo>
                  <a:cubicBezTo>
                    <a:pt x="13" y="191"/>
                    <a:pt x="1" y="383"/>
                    <a:pt x="109" y="509"/>
                  </a:cubicBezTo>
                  <a:lnTo>
                    <a:pt x="5112" y="6175"/>
                  </a:lnTo>
                  <a:cubicBezTo>
                    <a:pt x="5174" y="6244"/>
                    <a:pt x="5256" y="6279"/>
                    <a:pt x="5343" y="6279"/>
                  </a:cubicBezTo>
                  <a:cubicBezTo>
                    <a:pt x="5413" y="6279"/>
                    <a:pt x="5487" y="6253"/>
                    <a:pt x="5544" y="6201"/>
                  </a:cubicBezTo>
                  <a:cubicBezTo>
                    <a:pt x="5670" y="6091"/>
                    <a:pt x="5683" y="5896"/>
                    <a:pt x="5570" y="5769"/>
                  </a:cubicBezTo>
                  <a:lnTo>
                    <a:pt x="572" y="103"/>
                  </a:lnTo>
                  <a:cubicBezTo>
                    <a:pt x="510" y="36"/>
                    <a:pt x="426" y="0"/>
                    <a:pt x="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34;p44"/>
            <p:cNvSpPr/>
            <p:nvPr/>
          </p:nvSpPr>
          <p:spPr>
            <a:xfrm>
              <a:off x="2946393" y="3402098"/>
              <a:ext cx="110500" cy="97771"/>
            </a:xfrm>
            <a:custGeom>
              <a:avLst/>
              <a:gdLst/>
              <a:ahLst/>
              <a:cxnLst/>
              <a:rect l="l" t="t" r="r" b="b"/>
              <a:pathLst>
                <a:path w="6346" h="5615" extrusionOk="0">
                  <a:moveTo>
                    <a:pt x="6007" y="0"/>
                  </a:moveTo>
                  <a:cubicBezTo>
                    <a:pt x="5935" y="0"/>
                    <a:pt x="5861" y="25"/>
                    <a:pt x="5801" y="76"/>
                  </a:cubicBezTo>
                  <a:lnTo>
                    <a:pt x="135" y="5078"/>
                  </a:lnTo>
                  <a:cubicBezTo>
                    <a:pt x="10" y="5192"/>
                    <a:pt x="0" y="5384"/>
                    <a:pt x="109" y="5510"/>
                  </a:cubicBezTo>
                  <a:cubicBezTo>
                    <a:pt x="171" y="5580"/>
                    <a:pt x="253" y="5615"/>
                    <a:pt x="340" y="5615"/>
                  </a:cubicBezTo>
                  <a:cubicBezTo>
                    <a:pt x="410" y="5615"/>
                    <a:pt x="484" y="5589"/>
                    <a:pt x="541" y="5536"/>
                  </a:cubicBezTo>
                  <a:lnTo>
                    <a:pt x="6206" y="538"/>
                  </a:lnTo>
                  <a:cubicBezTo>
                    <a:pt x="6332" y="424"/>
                    <a:pt x="6345" y="233"/>
                    <a:pt x="6232" y="102"/>
                  </a:cubicBezTo>
                  <a:cubicBezTo>
                    <a:pt x="6174" y="34"/>
                    <a:pt x="6091" y="0"/>
                    <a:pt x="6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35;p44"/>
            <p:cNvSpPr/>
            <p:nvPr/>
          </p:nvSpPr>
          <p:spPr>
            <a:xfrm>
              <a:off x="2695462" y="3813694"/>
              <a:ext cx="10726" cy="184851"/>
            </a:xfrm>
            <a:custGeom>
              <a:avLst/>
              <a:gdLst/>
              <a:ahLst/>
              <a:cxnLst/>
              <a:rect l="l" t="t" r="r" b="b"/>
              <a:pathLst>
                <a:path w="616" h="10616" extrusionOk="0">
                  <a:moveTo>
                    <a:pt x="310" y="0"/>
                  </a:moveTo>
                  <a:cubicBezTo>
                    <a:pt x="139" y="0"/>
                    <a:pt x="0" y="140"/>
                    <a:pt x="0" y="306"/>
                  </a:cubicBezTo>
                  <a:lnTo>
                    <a:pt x="0" y="10306"/>
                  </a:lnTo>
                  <a:cubicBezTo>
                    <a:pt x="0" y="10477"/>
                    <a:pt x="139" y="10616"/>
                    <a:pt x="310" y="10616"/>
                  </a:cubicBezTo>
                  <a:cubicBezTo>
                    <a:pt x="475" y="10616"/>
                    <a:pt x="615" y="10477"/>
                    <a:pt x="615" y="10306"/>
                  </a:cubicBezTo>
                  <a:lnTo>
                    <a:pt x="615" y="306"/>
                  </a:lnTo>
                  <a:cubicBezTo>
                    <a:pt x="615" y="140"/>
                    <a:pt x="475" y="0"/>
                    <a:pt x="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36;p44"/>
            <p:cNvSpPr/>
            <p:nvPr/>
          </p:nvSpPr>
          <p:spPr>
            <a:xfrm>
              <a:off x="2608434" y="3900809"/>
              <a:ext cx="184781" cy="10639"/>
            </a:xfrm>
            <a:custGeom>
              <a:avLst/>
              <a:gdLst/>
              <a:ahLst/>
              <a:cxnLst/>
              <a:rect l="l" t="t" r="r" b="b"/>
              <a:pathLst>
                <a:path w="10612" h="611" extrusionOk="0">
                  <a:moveTo>
                    <a:pt x="305" y="1"/>
                  </a:moveTo>
                  <a:cubicBezTo>
                    <a:pt x="135" y="1"/>
                    <a:pt x="0" y="136"/>
                    <a:pt x="0" y="305"/>
                  </a:cubicBezTo>
                  <a:cubicBezTo>
                    <a:pt x="0" y="475"/>
                    <a:pt x="135" y="610"/>
                    <a:pt x="305" y="610"/>
                  </a:cubicBezTo>
                  <a:lnTo>
                    <a:pt x="10306" y="610"/>
                  </a:lnTo>
                  <a:cubicBezTo>
                    <a:pt x="10476" y="610"/>
                    <a:pt x="10611" y="475"/>
                    <a:pt x="10611" y="305"/>
                  </a:cubicBezTo>
                  <a:cubicBezTo>
                    <a:pt x="10611" y="136"/>
                    <a:pt x="10476" y="1"/>
                    <a:pt x="103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37;p44"/>
            <p:cNvSpPr/>
            <p:nvPr/>
          </p:nvSpPr>
          <p:spPr>
            <a:xfrm>
              <a:off x="2653428" y="3854997"/>
              <a:ext cx="98955" cy="109263"/>
            </a:xfrm>
            <a:custGeom>
              <a:avLst/>
              <a:gdLst/>
              <a:ahLst/>
              <a:cxnLst/>
              <a:rect l="l" t="t" r="r" b="b"/>
              <a:pathLst>
                <a:path w="5683" h="6275" extrusionOk="0">
                  <a:moveTo>
                    <a:pt x="338" y="0"/>
                  </a:moveTo>
                  <a:cubicBezTo>
                    <a:pt x="266" y="0"/>
                    <a:pt x="193" y="26"/>
                    <a:pt x="135" y="78"/>
                  </a:cubicBezTo>
                  <a:cubicBezTo>
                    <a:pt x="9" y="186"/>
                    <a:pt x="0" y="383"/>
                    <a:pt x="109" y="509"/>
                  </a:cubicBezTo>
                  <a:lnTo>
                    <a:pt x="5111" y="6174"/>
                  </a:lnTo>
                  <a:cubicBezTo>
                    <a:pt x="5168" y="6240"/>
                    <a:pt x="5256" y="6274"/>
                    <a:pt x="5338" y="6274"/>
                  </a:cubicBezTo>
                  <a:cubicBezTo>
                    <a:pt x="5413" y="6274"/>
                    <a:pt x="5482" y="6252"/>
                    <a:pt x="5543" y="6200"/>
                  </a:cubicBezTo>
                  <a:cubicBezTo>
                    <a:pt x="5670" y="6087"/>
                    <a:pt x="5683" y="5895"/>
                    <a:pt x="5570" y="5769"/>
                  </a:cubicBezTo>
                  <a:lnTo>
                    <a:pt x="566" y="104"/>
                  </a:lnTo>
                  <a:cubicBezTo>
                    <a:pt x="507" y="35"/>
                    <a:pt x="423" y="0"/>
                    <a:pt x="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38;p44"/>
            <p:cNvSpPr/>
            <p:nvPr/>
          </p:nvSpPr>
          <p:spPr>
            <a:xfrm>
              <a:off x="2647577" y="3860760"/>
              <a:ext cx="110587" cy="97719"/>
            </a:xfrm>
            <a:custGeom>
              <a:avLst/>
              <a:gdLst/>
              <a:ahLst/>
              <a:cxnLst/>
              <a:rect l="l" t="t" r="r" b="b"/>
              <a:pathLst>
                <a:path w="6351" h="5612" extrusionOk="0">
                  <a:moveTo>
                    <a:pt x="6006" y="0"/>
                  </a:moveTo>
                  <a:cubicBezTo>
                    <a:pt x="5935" y="0"/>
                    <a:pt x="5863" y="26"/>
                    <a:pt x="5805" y="78"/>
                  </a:cubicBezTo>
                  <a:lnTo>
                    <a:pt x="140" y="5076"/>
                  </a:lnTo>
                  <a:cubicBezTo>
                    <a:pt x="13" y="5189"/>
                    <a:pt x="1" y="5381"/>
                    <a:pt x="114" y="5507"/>
                  </a:cubicBezTo>
                  <a:cubicBezTo>
                    <a:pt x="175" y="5577"/>
                    <a:pt x="258" y="5612"/>
                    <a:pt x="345" y="5612"/>
                  </a:cubicBezTo>
                  <a:cubicBezTo>
                    <a:pt x="415" y="5612"/>
                    <a:pt x="489" y="5590"/>
                    <a:pt x="546" y="5538"/>
                  </a:cubicBezTo>
                  <a:lnTo>
                    <a:pt x="6210" y="535"/>
                  </a:lnTo>
                  <a:cubicBezTo>
                    <a:pt x="6336" y="422"/>
                    <a:pt x="6350" y="230"/>
                    <a:pt x="6236" y="104"/>
                  </a:cubicBezTo>
                  <a:cubicBezTo>
                    <a:pt x="6175" y="36"/>
                    <a:pt x="6091" y="0"/>
                    <a:pt x="6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1104312" y="0"/>
            <a:ext cx="457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Prova adesso con il…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6837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9"/>
          <p:cNvSpPr txBox="1">
            <a:spLocks noGrp="1"/>
          </p:cNvSpPr>
          <p:nvPr>
            <p:ph type="title" idx="3"/>
          </p:nvPr>
        </p:nvSpPr>
        <p:spPr>
          <a:xfrm>
            <a:off x="-95250" y="191479"/>
            <a:ext cx="8086725" cy="6950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>
                    <a:lumMod val="75000"/>
                  </a:schemeClr>
                </a:solidFill>
              </a:rPr>
              <a:t>ENTRIAMO DENTRO IL</a:t>
            </a:r>
            <a:r>
              <a:rPr lang="en" dirty="0" smtClean="0">
                <a:solidFill>
                  <a:schemeClr val="bg1"/>
                </a:solidFill>
              </a:rPr>
              <a:t> PYHLUM </a:t>
            </a:r>
            <a:r>
              <a:rPr lang="en" dirty="0" smtClean="0">
                <a:solidFill>
                  <a:schemeClr val="accent4">
                    <a:lumMod val="75000"/>
                  </a:schemeClr>
                </a:solidFill>
              </a:rPr>
              <a:t>E IMPARIAMO LA </a:t>
            </a:r>
            <a:r>
              <a:rPr lang="en" dirty="0" smtClean="0">
                <a:solidFill>
                  <a:schemeClr val="bg1"/>
                </a:solidFill>
              </a:rPr>
              <a:t>CLASSE</a:t>
            </a:r>
            <a:r>
              <a:rPr lang="en" dirty="0" smtClean="0">
                <a:solidFill>
                  <a:schemeClr val="accent4">
                    <a:lumMod val="75000"/>
                  </a:schemeClr>
                </a:solidFill>
              </a:rPr>
              <a:t>!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895" name="Google Shape;895;p39"/>
          <p:cNvGrpSpPr/>
          <p:nvPr/>
        </p:nvGrpSpPr>
        <p:grpSpPr>
          <a:xfrm>
            <a:off x="2820281" y="1960839"/>
            <a:ext cx="448034" cy="447956"/>
            <a:chOff x="10333025" y="2667100"/>
            <a:chExt cx="191100" cy="191075"/>
          </a:xfrm>
        </p:grpSpPr>
        <p:sp>
          <p:nvSpPr>
            <p:cNvPr id="896" name="Google Shape;896;p39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39"/>
          <p:cNvGrpSpPr/>
          <p:nvPr/>
        </p:nvGrpSpPr>
        <p:grpSpPr>
          <a:xfrm>
            <a:off x="5868181" y="3621967"/>
            <a:ext cx="448034" cy="447956"/>
            <a:chOff x="10333025" y="2667100"/>
            <a:chExt cx="191100" cy="191075"/>
          </a:xfrm>
        </p:grpSpPr>
        <p:sp>
          <p:nvSpPr>
            <p:cNvPr id="901" name="Google Shape;901;p39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0" y="3854531"/>
            <a:ext cx="9144000" cy="12201896"/>
            <a:chOff x="0" y="3854531"/>
            <a:chExt cx="9144000" cy="12201896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854531"/>
              <a:ext cx="9144000" cy="12201896"/>
            </a:xfrm>
            <a:prstGeom prst="rect">
              <a:avLst/>
            </a:prstGeom>
          </p:spPr>
        </p:pic>
        <p:grpSp>
          <p:nvGrpSpPr>
            <p:cNvPr id="4" name="Gruppo 3"/>
            <p:cNvGrpSpPr/>
            <p:nvPr/>
          </p:nvGrpSpPr>
          <p:grpSpPr>
            <a:xfrm>
              <a:off x="0" y="5143499"/>
              <a:ext cx="9144000" cy="10912928"/>
              <a:chOff x="0" y="5143499"/>
              <a:chExt cx="9144000" cy="10912928"/>
            </a:xfrm>
          </p:grpSpPr>
          <p:sp>
            <p:nvSpPr>
              <p:cNvPr id="2" name="Rettangolo 1"/>
              <p:cNvSpPr/>
              <p:nvPr/>
            </p:nvSpPr>
            <p:spPr>
              <a:xfrm>
                <a:off x="5264944" y="5143499"/>
                <a:ext cx="3879056" cy="85439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" name="Rettangolo 2"/>
              <p:cNvSpPr/>
              <p:nvPr/>
            </p:nvSpPr>
            <p:spPr>
              <a:xfrm>
                <a:off x="0" y="13044488"/>
                <a:ext cx="9144000" cy="30119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841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9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9"/>
          <p:cNvSpPr txBox="1">
            <a:spLocks noGrp="1"/>
          </p:cNvSpPr>
          <p:nvPr>
            <p:ph type="title" idx="3"/>
          </p:nvPr>
        </p:nvSpPr>
        <p:spPr>
          <a:xfrm>
            <a:off x="-95250" y="191479"/>
            <a:ext cx="8086725" cy="6950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>
                    <a:lumMod val="75000"/>
                  </a:schemeClr>
                </a:solidFill>
              </a:rPr>
              <a:t>ENTRIAMO DENTRO IL</a:t>
            </a:r>
            <a:r>
              <a:rPr lang="en" dirty="0" smtClean="0">
                <a:solidFill>
                  <a:schemeClr val="bg1"/>
                </a:solidFill>
              </a:rPr>
              <a:t> PYHLUM </a:t>
            </a:r>
            <a:r>
              <a:rPr lang="en" dirty="0" smtClean="0">
                <a:solidFill>
                  <a:schemeClr val="accent4">
                    <a:lumMod val="75000"/>
                  </a:schemeClr>
                </a:solidFill>
              </a:rPr>
              <a:t>E IMPARIAMO LA </a:t>
            </a:r>
            <a:r>
              <a:rPr lang="en" dirty="0" smtClean="0">
                <a:solidFill>
                  <a:schemeClr val="bg1"/>
                </a:solidFill>
              </a:rPr>
              <a:t>CLASSE</a:t>
            </a:r>
            <a:r>
              <a:rPr lang="en" dirty="0" smtClean="0">
                <a:solidFill>
                  <a:schemeClr val="accent4">
                    <a:lumMod val="75000"/>
                  </a:schemeClr>
                </a:solidFill>
              </a:rPr>
              <a:t>!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895" name="Google Shape;895;p39"/>
          <p:cNvGrpSpPr/>
          <p:nvPr/>
        </p:nvGrpSpPr>
        <p:grpSpPr>
          <a:xfrm>
            <a:off x="2820281" y="1960839"/>
            <a:ext cx="448034" cy="447956"/>
            <a:chOff x="10333025" y="2667100"/>
            <a:chExt cx="191100" cy="191075"/>
          </a:xfrm>
        </p:grpSpPr>
        <p:sp>
          <p:nvSpPr>
            <p:cNvPr id="896" name="Google Shape;896;p39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39"/>
          <p:cNvGrpSpPr/>
          <p:nvPr/>
        </p:nvGrpSpPr>
        <p:grpSpPr>
          <a:xfrm>
            <a:off x="5868181" y="3621967"/>
            <a:ext cx="448034" cy="447956"/>
            <a:chOff x="10333025" y="2667100"/>
            <a:chExt cx="191100" cy="191075"/>
          </a:xfrm>
        </p:grpSpPr>
        <p:sp>
          <p:nvSpPr>
            <p:cNvPr id="901" name="Google Shape;901;p39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0" y="3854531"/>
            <a:ext cx="9144000" cy="12201896"/>
            <a:chOff x="0" y="3854531"/>
            <a:chExt cx="9144000" cy="12201896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854531"/>
              <a:ext cx="9144000" cy="12201896"/>
            </a:xfrm>
            <a:prstGeom prst="rect">
              <a:avLst/>
            </a:prstGeom>
          </p:spPr>
        </p:pic>
        <p:sp>
          <p:nvSpPr>
            <p:cNvPr id="2" name="Rettangolo 1"/>
            <p:cNvSpPr/>
            <p:nvPr/>
          </p:nvSpPr>
          <p:spPr>
            <a:xfrm>
              <a:off x="0" y="5143500"/>
              <a:ext cx="4450556" cy="8543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90339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9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41"/>
          <p:cNvSpPr txBox="1">
            <a:spLocks noGrp="1"/>
          </p:cNvSpPr>
          <p:nvPr>
            <p:ph type="title"/>
          </p:nvPr>
        </p:nvSpPr>
        <p:spPr>
          <a:xfrm>
            <a:off x="180571" y="226988"/>
            <a:ext cx="52068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/>
              <a:t>E</a:t>
            </a:r>
            <a:r>
              <a:rPr lang="en" dirty="0" smtClean="0"/>
              <a:t>sercizio 1.</a:t>
            </a:r>
            <a:endParaRPr dirty="0"/>
          </a:p>
        </p:txBody>
      </p:sp>
      <p:sp>
        <p:nvSpPr>
          <p:cNvPr id="1075" name="Google Shape;1075;p41"/>
          <p:cNvSpPr txBox="1">
            <a:spLocks noGrp="1"/>
          </p:cNvSpPr>
          <p:nvPr>
            <p:ph type="subTitle" idx="1"/>
          </p:nvPr>
        </p:nvSpPr>
        <p:spPr>
          <a:xfrm>
            <a:off x="206699" y="740971"/>
            <a:ext cx="6639127" cy="764647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 smtClean="0"/>
              <a:t>PROVA A RICORDARE A MEMORIA TUTTA LE CLASSI DEI </a:t>
            </a:r>
            <a:r>
              <a:rPr lang="en" sz="2000" b="1" dirty="0" smtClean="0">
                <a:solidFill>
                  <a:schemeClr val="accent3">
                    <a:lumMod val="50000"/>
                  </a:schemeClr>
                </a:solidFill>
              </a:rPr>
              <a:t>VERTEBRATI</a:t>
            </a:r>
            <a:r>
              <a:rPr lang="en" sz="2000" dirty="0" smtClean="0"/>
              <a:t>.</a:t>
            </a:r>
            <a:endParaRPr sz="2000" dirty="0"/>
          </a:p>
        </p:txBody>
      </p:sp>
      <p:grpSp>
        <p:nvGrpSpPr>
          <p:cNvPr id="1124" name="Google Shape;1124;p41"/>
          <p:cNvGrpSpPr/>
          <p:nvPr/>
        </p:nvGrpSpPr>
        <p:grpSpPr>
          <a:xfrm>
            <a:off x="5850531" y="1757214"/>
            <a:ext cx="448034" cy="447956"/>
            <a:chOff x="10333025" y="2667100"/>
            <a:chExt cx="191100" cy="191075"/>
          </a:xfrm>
        </p:grpSpPr>
        <p:sp>
          <p:nvSpPr>
            <p:cNvPr id="1125" name="Google Shape;1125;p41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1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1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1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878;p39"/>
          <p:cNvSpPr txBox="1">
            <a:spLocks/>
          </p:cNvSpPr>
          <p:nvPr/>
        </p:nvSpPr>
        <p:spPr>
          <a:xfrm>
            <a:off x="1049941" y="1665586"/>
            <a:ext cx="1819755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RETTILI</a:t>
            </a:r>
            <a:endParaRPr lang="en" sz="2000" dirty="0"/>
          </a:p>
        </p:txBody>
      </p:sp>
      <p:sp>
        <p:nvSpPr>
          <p:cNvPr id="58" name="Google Shape;878;p39"/>
          <p:cNvSpPr txBox="1">
            <a:spLocks/>
          </p:cNvSpPr>
          <p:nvPr/>
        </p:nvSpPr>
        <p:spPr>
          <a:xfrm>
            <a:off x="1049941" y="2130219"/>
            <a:ext cx="1819755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ANFIBI</a:t>
            </a:r>
            <a:endParaRPr lang="en" sz="2000" dirty="0"/>
          </a:p>
        </p:txBody>
      </p:sp>
      <p:sp>
        <p:nvSpPr>
          <p:cNvPr id="59" name="Google Shape;878;p39"/>
          <p:cNvSpPr txBox="1">
            <a:spLocks/>
          </p:cNvSpPr>
          <p:nvPr/>
        </p:nvSpPr>
        <p:spPr>
          <a:xfrm>
            <a:off x="1121958" y="2590759"/>
            <a:ext cx="1819755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PESCI</a:t>
            </a:r>
            <a:endParaRPr lang="en" sz="2000" dirty="0"/>
          </a:p>
        </p:txBody>
      </p:sp>
      <p:sp>
        <p:nvSpPr>
          <p:cNvPr id="60" name="Google Shape;878;p39"/>
          <p:cNvSpPr txBox="1">
            <a:spLocks/>
          </p:cNvSpPr>
          <p:nvPr/>
        </p:nvSpPr>
        <p:spPr>
          <a:xfrm>
            <a:off x="1157387" y="3118488"/>
            <a:ext cx="1819755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UCCELLI</a:t>
            </a:r>
            <a:endParaRPr lang="en" sz="2000" dirty="0"/>
          </a:p>
        </p:txBody>
      </p:sp>
      <p:sp>
        <p:nvSpPr>
          <p:cNvPr id="61" name="Google Shape;878;p39"/>
          <p:cNvSpPr txBox="1">
            <a:spLocks/>
          </p:cNvSpPr>
          <p:nvPr/>
        </p:nvSpPr>
        <p:spPr>
          <a:xfrm>
            <a:off x="1049941" y="3657888"/>
            <a:ext cx="2410181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2700" b="1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2000" dirty="0" smtClean="0"/>
              <a:t>MAMMIFERI</a:t>
            </a:r>
            <a:endParaRPr lang="en" sz="2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357" y="1584670"/>
            <a:ext cx="1581087" cy="148394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719" y="3303783"/>
            <a:ext cx="1234107" cy="1287268"/>
          </a:xfrm>
          <a:prstGeom prst="rect">
            <a:avLst/>
          </a:prstGeom>
        </p:spPr>
      </p:pic>
      <p:pic>
        <p:nvPicPr>
          <p:cNvPr id="1028" name="Picture 4" descr="Cute Bird Chirping clipart. Free download transparent .PNG | Creazi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99649"/>
            <a:ext cx="3375025" cy="207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7765" y="2326645"/>
            <a:ext cx="2395225" cy="153704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0476" y="2438400"/>
            <a:ext cx="2570132" cy="2570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" grpId="0" build="p" animBg="1"/>
      <p:bldP spid="57" grpId="0"/>
      <p:bldP spid="58" grpId="0"/>
      <p:bldP spid="59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World Animal Day by Slidesgo">
  <a:themeElements>
    <a:clrScheme name="Simple Light">
      <a:dk1>
        <a:srgbClr val="172C45"/>
      </a:dk1>
      <a:lt1>
        <a:srgbClr val="40475D"/>
      </a:lt1>
      <a:dk2>
        <a:srgbClr val="C8F6C2"/>
      </a:dk2>
      <a:lt2>
        <a:srgbClr val="B4E2E0"/>
      </a:lt2>
      <a:accent1>
        <a:srgbClr val="76B38A"/>
      </a:accent1>
      <a:accent2>
        <a:srgbClr val="FE9E5B"/>
      </a:accent2>
      <a:accent3>
        <a:srgbClr val="FDC0CC"/>
      </a:accent3>
      <a:accent4>
        <a:srgbClr val="FFC368"/>
      </a:accent4>
      <a:accent5>
        <a:srgbClr val="FDEBE8"/>
      </a:accent5>
      <a:accent6>
        <a:srgbClr val="7A9FA7"/>
      </a:accent6>
      <a:hlink>
        <a:srgbClr val="172C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286</Words>
  <Application>Microsoft Office PowerPoint</Application>
  <PresentationFormat>Presentazione su schermo (16:9)</PresentationFormat>
  <Paragraphs>72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Bebas Neue</vt:lpstr>
      <vt:lpstr>Arial</vt:lpstr>
      <vt:lpstr>Bungee</vt:lpstr>
      <vt:lpstr>Jura Medium</vt:lpstr>
      <vt:lpstr>World Animal Day by Slidesgo</vt:lpstr>
      <vt:lpstr>LA CLASSIFICAZIONE  DEGLI ANIMALI</vt:lpstr>
      <vt:lpstr>QUALE DEI DUE PREFERISCI?</vt:lpstr>
      <vt:lpstr>Presentazione standard di PowerPoint</vt:lpstr>
      <vt:lpstr>Presentazione standard di PowerPoint</vt:lpstr>
      <vt:lpstr>regno</vt:lpstr>
      <vt:lpstr>regno</vt:lpstr>
      <vt:lpstr>ENTRIAMO DENTRO IL PYHLUM E IMPARIAMO LA CLASSE!</vt:lpstr>
      <vt:lpstr>ENTRIAMO DENTRO IL PYHLUM E IMPARIAMO LA CLASSE!</vt:lpstr>
      <vt:lpstr>Esercizio 1.</vt:lpstr>
      <vt:lpstr>Esercizio 2.</vt:lpstr>
      <vt:lpstr>BUONO STUDIO!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Animal Day</dc:title>
  <dc:creator>Silvia Di Castro</dc:creator>
  <cp:lastModifiedBy>Account Microsoft</cp:lastModifiedBy>
  <cp:revision>18</cp:revision>
  <dcterms:modified xsi:type="dcterms:W3CDTF">2023-04-16T08:57:49Z</dcterms:modified>
</cp:coreProperties>
</file>